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942" r:id="rId5"/>
    <p:sldId id="978" r:id="rId6"/>
    <p:sldId id="1017" r:id="rId7"/>
    <p:sldId id="1021" r:id="rId8"/>
    <p:sldId id="985" r:id="rId9"/>
    <p:sldId id="988" r:id="rId10"/>
    <p:sldId id="991" r:id="rId11"/>
    <p:sldId id="989" r:id="rId12"/>
    <p:sldId id="976" r:id="rId13"/>
    <p:sldId id="992" r:id="rId14"/>
    <p:sldId id="996" r:id="rId15"/>
    <p:sldId id="1001" r:id="rId16"/>
    <p:sldId id="987" r:id="rId17"/>
    <p:sldId id="1014" r:id="rId18"/>
    <p:sldId id="1005" r:id="rId19"/>
    <p:sldId id="1022" r:id="rId20"/>
    <p:sldId id="1003" r:id="rId21"/>
    <p:sldId id="1023" r:id="rId22"/>
    <p:sldId id="970" r:id="rId23"/>
    <p:sldId id="974" r:id="rId24"/>
    <p:sldId id="1000" r:id="rId25"/>
    <p:sldId id="1007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259C3A72-DBC5-4A25-AFD6-9410DF5F419E}">
          <p14:sldIdLst>
            <p14:sldId id="942"/>
            <p14:sldId id="978"/>
            <p14:sldId id="1017"/>
            <p14:sldId id="1021"/>
            <p14:sldId id="985"/>
            <p14:sldId id="988"/>
            <p14:sldId id="991"/>
            <p14:sldId id="989"/>
            <p14:sldId id="976"/>
            <p14:sldId id="992"/>
            <p14:sldId id="996"/>
            <p14:sldId id="1001"/>
            <p14:sldId id="987"/>
            <p14:sldId id="1014"/>
            <p14:sldId id="1005"/>
            <p14:sldId id="1022"/>
            <p14:sldId id="1003"/>
            <p14:sldId id="1023"/>
            <p14:sldId id="970"/>
            <p14:sldId id="974"/>
            <p14:sldId id="1000"/>
            <p14:sldId id="10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E9CF59-2E35-D633-4EAF-6EF2089399E7}" name="Sabrina SANTOS" initials="SS" userId="S::sabrina.santos@mprez.fr::e32d6791-6a71-420f-924b-99d9e2575719" providerId="AD"/>
  <p188:author id="{582F3B5A-B4CA-2066-280F-0030DE020FBC}" name="Isabela CASTRO" initials="IC" userId="S::isabela.castro@mprez.fr::228b2e66-68ea-4c0c-b7bd-ab18858cbb42" providerId="AD"/>
  <p188:author id="{ABE89387-AA03-7FEA-1031-42E91BF01DDD}" name="Y Lan Lise TRAN" initials="YT" userId="S::ylan.tran@quandela.com::542e72e5-d084-4c19-88db-1441bf0a08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F2F2"/>
    <a:srgbClr val="B3B3B3"/>
    <a:srgbClr val="CD2843"/>
    <a:srgbClr val="172667"/>
    <a:srgbClr val="007680"/>
    <a:srgbClr val="69B12E"/>
    <a:srgbClr val="B54894"/>
    <a:srgbClr val="1EB3AE"/>
    <a:srgbClr val="007A2F"/>
    <a:srgbClr val="E26B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202D86-4130-3F40-B4B4-2DC395BC5A35}" v="1" dt="2025-05-06T21:23:25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3"/>
    <p:restoredTop sz="96054"/>
  </p:normalViewPr>
  <p:slideViewPr>
    <p:cSldViewPr snapToGrid="0">
      <p:cViewPr varScale="1">
        <p:scale>
          <a:sx n="123" d="100"/>
          <a:sy n="123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e Notton" userId="657feae5-337e-4283-aa9f-53114f257cf5" providerId="ADAL" clId="{3A202D86-4130-3F40-B4B4-2DC395BC5A35}"/>
    <pc:docChg chg="delSld modSld sldOrd modSection">
      <pc:chgData name="Cassandre Notton" userId="657feae5-337e-4283-aa9f-53114f257cf5" providerId="ADAL" clId="{3A202D86-4130-3F40-B4B4-2DC395BC5A35}" dt="2025-05-07T18:26:24.619" v="12" actId="2696"/>
      <pc:docMkLst>
        <pc:docMk/>
      </pc:docMkLst>
      <pc:sldChg chg="modSp mod">
        <pc:chgData name="Cassandre Notton" userId="657feae5-337e-4283-aa9f-53114f257cf5" providerId="ADAL" clId="{3A202D86-4130-3F40-B4B4-2DC395BC5A35}" dt="2025-05-06T20:51:50.237" v="10" actId="20577"/>
        <pc:sldMkLst>
          <pc:docMk/>
          <pc:sldMk cId="3394883408" sldId="942"/>
        </pc:sldMkLst>
        <pc:spChg chg="mod">
          <ac:chgData name="Cassandre Notton" userId="657feae5-337e-4283-aa9f-53114f257cf5" providerId="ADAL" clId="{3A202D86-4130-3F40-B4B4-2DC395BC5A35}" dt="2025-05-06T20:51:50.237" v="10" actId="20577"/>
          <ac:spMkLst>
            <pc:docMk/>
            <pc:sldMk cId="3394883408" sldId="942"/>
            <ac:spMk id="18" creationId="{C759BBD0-DA13-D53F-1864-7F9CCADB6352}"/>
          </ac:spMkLst>
        </pc:spChg>
      </pc:sldChg>
      <pc:sldChg chg="del mod modShow">
        <pc:chgData name="Cassandre Notton" userId="657feae5-337e-4283-aa9f-53114f257cf5" providerId="ADAL" clId="{3A202D86-4130-3F40-B4B4-2DC395BC5A35}" dt="2025-05-07T18:26:20.774" v="11" actId="2696"/>
        <pc:sldMkLst>
          <pc:docMk/>
          <pc:sldMk cId="687759801" sldId="975"/>
        </pc:sldMkLst>
      </pc:sldChg>
      <pc:sldChg chg="mod modShow">
        <pc:chgData name="Cassandre Notton" userId="657feae5-337e-4283-aa9f-53114f257cf5" providerId="ADAL" clId="{3A202D86-4130-3F40-B4B4-2DC395BC5A35}" dt="2025-05-06T15:24:59.175" v="4" actId="729"/>
        <pc:sldMkLst>
          <pc:docMk/>
          <pc:sldMk cId="3196250836" sldId="988"/>
        </pc:sldMkLst>
      </pc:sldChg>
      <pc:sldChg chg="ord">
        <pc:chgData name="Cassandre Notton" userId="657feae5-337e-4283-aa9f-53114f257cf5" providerId="ADAL" clId="{3A202D86-4130-3F40-B4B4-2DC395BC5A35}" dt="2025-05-06T18:38:24.470" v="5" actId="20578"/>
        <pc:sldMkLst>
          <pc:docMk/>
          <pc:sldMk cId="189897724" sldId="992"/>
        </pc:sldMkLst>
      </pc:sldChg>
      <pc:sldChg chg="del mod modShow">
        <pc:chgData name="Cassandre Notton" userId="657feae5-337e-4283-aa9f-53114f257cf5" providerId="ADAL" clId="{3A202D86-4130-3F40-B4B4-2DC395BC5A35}" dt="2025-05-07T18:26:24.619" v="12" actId="2696"/>
        <pc:sldMkLst>
          <pc:docMk/>
          <pc:sldMk cId="2593180124" sldId="999"/>
        </pc:sldMkLst>
      </pc:sldChg>
      <pc:sldChg chg="mod modShow">
        <pc:chgData name="Cassandre Notton" userId="657feae5-337e-4283-aa9f-53114f257cf5" providerId="ADAL" clId="{3A202D86-4130-3F40-B4B4-2DC395BC5A35}" dt="2025-05-05T21:00:28.500" v="2" actId="729"/>
        <pc:sldMkLst>
          <pc:docMk/>
          <pc:sldMk cId="1743601369" sldId="1005"/>
        </pc:sldMkLst>
      </pc:sldChg>
      <pc:sldChg chg="mod modShow">
        <pc:chgData name="Cassandre Notton" userId="657feae5-337e-4283-aa9f-53114f257cf5" providerId="ADAL" clId="{3A202D86-4130-3F40-B4B4-2DC395BC5A35}" dt="2025-05-06T15:24:37.861" v="3" actId="729"/>
        <pc:sldMkLst>
          <pc:docMk/>
          <pc:sldMk cId="1348458623" sldId="1014"/>
        </pc:sldMkLst>
      </pc:sldChg>
    </pc:docChg>
  </pc:docChgLst>
  <pc:docChgLst>
    <pc:chgData name="Y Lan Lise TRAN" userId="542e72e5-d084-4c19-88db-1441bf0a08cc" providerId="ADAL" clId="{DE35164D-5B7D-4BC8-9B7A-6D95A5DA6343}"/>
    <pc:docChg chg="custSel modSld">
      <pc:chgData name="Y Lan Lise TRAN" userId="542e72e5-d084-4c19-88db-1441bf0a08cc" providerId="ADAL" clId="{DE35164D-5B7D-4BC8-9B7A-6D95A5DA6343}" dt="2024-12-03T18:19:57.783" v="73" actId="20577"/>
      <pc:docMkLst>
        <pc:docMk/>
      </pc:docMkLst>
      <pc:sldChg chg="modSp mod">
        <pc:chgData name="Y Lan Lise TRAN" userId="542e72e5-d084-4c19-88db-1441bf0a08cc" providerId="ADAL" clId="{DE35164D-5B7D-4BC8-9B7A-6D95A5DA6343}" dt="2024-12-03T18:18:47.670" v="1" actId="20577"/>
        <pc:sldMkLst>
          <pc:docMk/>
          <pc:sldMk cId="1693796874" sldId="984"/>
        </pc:sldMkLst>
      </pc:sldChg>
      <pc:sldChg chg="modNotesTx">
        <pc:chgData name="Y Lan Lise TRAN" userId="542e72e5-d084-4c19-88db-1441bf0a08cc" providerId="ADAL" clId="{DE35164D-5B7D-4BC8-9B7A-6D95A5DA6343}" dt="2024-12-03T18:19:57.783" v="73" actId="20577"/>
        <pc:sldMkLst>
          <pc:docMk/>
          <pc:sldMk cId="1452525281" sldId="985"/>
        </pc:sldMkLst>
      </pc:sldChg>
    </pc:docChg>
  </pc:docChgLst>
  <pc:docChgLst>
    <pc:chgData name="Cassandre Notton" userId="657feae5-337e-4283-aa9f-53114f257cf5" providerId="ADAL" clId="{A3510ED9-360A-3745-BC94-42011E317BE9}"/>
    <pc:docChg chg="undo custSel addSld modSld sldOrd modSection">
      <pc:chgData name="Cassandre Notton" userId="657feae5-337e-4283-aa9f-53114f257cf5" providerId="ADAL" clId="{A3510ED9-360A-3745-BC94-42011E317BE9}" dt="2025-01-24T15:32:14.611" v="1863" actId="1076"/>
      <pc:docMkLst>
        <pc:docMk/>
      </pc:docMkLst>
      <pc:sldChg chg="addSp delSp modSp mod ord">
        <pc:chgData name="Cassandre Notton" userId="657feae5-337e-4283-aa9f-53114f257cf5" providerId="ADAL" clId="{A3510ED9-360A-3745-BC94-42011E317BE9}" dt="2024-12-03T19:54:37.134" v="991" actId="1076"/>
        <pc:sldMkLst>
          <pc:docMk/>
          <pc:sldMk cId="2783348675" sldId="948"/>
        </pc:sldMkLst>
      </pc:sldChg>
      <pc:sldChg chg="addSp delSp modSp mod">
        <pc:chgData name="Cassandre Notton" userId="657feae5-337e-4283-aa9f-53114f257cf5" providerId="ADAL" clId="{A3510ED9-360A-3745-BC94-42011E317BE9}" dt="2024-12-03T18:18:58.715" v="195" actId="14100"/>
        <pc:sldMkLst>
          <pc:docMk/>
          <pc:sldMk cId="1885485769" sldId="950"/>
        </pc:sldMkLst>
      </pc:sldChg>
      <pc:sldChg chg="modNotesTx">
        <pc:chgData name="Cassandre Notton" userId="657feae5-337e-4283-aa9f-53114f257cf5" providerId="ADAL" clId="{A3510ED9-360A-3745-BC94-42011E317BE9}" dt="2024-12-03T20:06:22.966" v="1166" actId="20577"/>
        <pc:sldMkLst>
          <pc:docMk/>
          <pc:sldMk cId="557614212" sldId="958"/>
        </pc:sldMkLst>
      </pc:sldChg>
      <pc:sldChg chg="modNotesTx">
        <pc:chgData name="Cassandre Notton" userId="657feae5-337e-4283-aa9f-53114f257cf5" providerId="ADAL" clId="{A3510ED9-360A-3745-BC94-42011E317BE9}" dt="2024-12-03T20:44:35.232" v="1404" actId="20577"/>
        <pc:sldMkLst>
          <pc:docMk/>
          <pc:sldMk cId="3414121094" sldId="982"/>
        </pc:sldMkLst>
      </pc:sldChg>
      <pc:sldChg chg="modNotesTx">
        <pc:chgData name="Cassandre Notton" userId="657feae5-337e-4283-aa9f-53114f257cf5" providerId="ADAL" clId="{A3510ED9-360A-3745-BC94-42011E317BE9}" dt="2024-12-03T20:45:58.450" v="1519" actId="20577"/>
        <pc:sldMkLst>
          <pc:docMk/>
          <pc:sldMk cId="2221526079" sldId="983"/>
        </pc:sldMkLst>
      </pc:sldChg>
      <pc:sldChg chg="modNotesTx">
        <pc:chgData name="Cassandre Notton" userId="657feae5-337e-4283-aa9f-53114f257cf5" providerId="ADAL" clId="{A3510ED9-360A-3745-BC94-42011E317BE9}" dt="2024-12-03T20:47:06.031" v="1570" actId="20577"/>
        <pc:sldMkLst>
          <pc:docMk/>
          <pc:sldMk cId="1693796874" sldId="984"/>
        </pc:sldMkLst>
      </pc:sldChg>
      <pc:sldChg chg="addSp delSp modSp mod">
        <pc:chgData name="Cassandre Notton" userId="657feae5-337e-4283-aa9f-53114f257cf5" providerId="ADAL" clId="{A3510ED9-360A-3745-BC94-42011E317BE9}" dt="2024-12-03T18:14:37.185" v="3" actId="478"/>
        <pc:sldMkLst>
          <pc:docMk/>
          <pc:sldMk cId="1452525281" sldId="985"/>
        </pc:sldMkLst>
      </pc:sldChg>
      <pc:sldChg chg="addSp delSp modSp mod">
        <pc:chgData name="Cassandre Notton" userId="657feae5-337e-4283-aa9f-53114f257cf5" providerId="ADAL" clId="{A3510ED9-360A-3745-BC94-42011E317BE9}" dt="2025-01-24T15:32:14.611" v="1863" actId="1076"/>
        <pc:sldMkLst>
          <pc:docMk/>
          <pc:sldMk cId="2172685972" sldId="986"/>
        </pc:sldMkLst>
      </pc:sldChg>
      <pc:sldChg chg="addSp delSp modSp mod">
        <pc:chgData name="Cassandre Notton" userId="657feae5-337e-4283-aa9f-53114f257cf5" providerId="ADAL" clId="{A3510ED9-360A-3745-BC94-42011E317BE9}" dt="2024-12-04T16:38:54.422" v="1752" actId="478"/>
        <pc:sldMkLst>
          <pc:docMk/>
          <pc:sldMk cId="163588922" sldId="987"/>
        </pc:sldMkLst>
      </pc:sldChg>
      <pc:sldChg chg="addSp delSp modSp mod">
        <pc:chgData name="Cassandre Notton" userId="657feae5-337e-4283-aa9f-53114f257cf5" providerId="ADAL" clId="{A3510ED9-360A-3745-BC94-42011E317BE9}" dt="2024-12-03T18:14:33.947" v="2" actId="478"/>
        <pc:sldMkLst>
          <pc:docMk/>
          <pc:sldMk cId="3196250836" sldId="988"/>
        </pc:sldMkLst>
      </pc:sldChg>
      <pc:sldChg chg="addSp delSp modSp mod">
        <pc:chgData name="Cassandre Notton" userId="657feae5-337e-4283-aa9f-53114f257cf5" providerId="ADAL" clId="{A3510ED9-360A-3745-BC94-42011E317BE9}" dt="2024-12-03T18:14:29.689" v="1" actId="478"/>
        <pc:sldMkLst>
          <pc:docMk/>
          <pc:sldMk cId="2141765532" sldId="989"/>
        </pc:sldMkLst>
      </pc:sldChg>
      <pc:sldChg chg="delSp mod modNotesTx">
        <pc:chgData name="Cassandre Notton" userId="657feae5-337e-4283-aa9f-53114f257cf5" providerId="ADAL" clId="{A3510ED9-360A-3745-BC94-42011E317BE9}" dt="2024-12-04T19:59:59.940" v="1848" actId="478"/>
        <pc:sldMkLst>
          <pc:docMk/>
          <pc:sldMk cId="189897724" sldId="992"/>
        </pc:sldMkLst>
      </pc:sldChg>
      <pc:sldChg chg="modNotesTx">
        <pc:chgData name="Cassandre Notton" userId="657feae5-337e-4283-aa9f-53114f257cf5" providerId="ADAL" clId="{A3510ED9-360A-3745-BC94-42011E317BE9}" dt="2024-12-04T19:59:14.744" v="1834" actId="20577"/>
        <pc:sldMkLst>
          <pc:docMk/>
          <pc:sldMk cId="3471548196" sldId="993"/>
        </pc:sldMkLst>
      </pc:sldChg>
      <pc:sldChg chg="delSp modSp mod">
        <pc:chgData name="Cassandre Notton" userId="657feae5-337e-4283-aa9f-53114f257cf5" providerId="ADAL" clId="{A3510ED9-360A-3745-BC94-42011E317BE9}" dt="2024-12-03T18:52:43.491" v="661" actId="113"/>
        <pc:sldMkLst>
          <pc:docMk/>
          <pc:sldMk cId="1789510642" sldId="996"/>
        </pc:sldMkLst>
      </pc:sldChg>
      <pc:sldChg chg="addSp modSp mod modAnim">
        <pc:chgData name="Cassandre Notton" userId="657feae5-337e-4283-aa9f-53114f257cf5" providerId="ADAL" clId="{A3510ED9-360A-3745-BC94-42011E317BE9}" dt="2025-01-24T15:29:41.786" v="1861" actId="1076"/>
        <pc:sldMkLst>
          <pc:docMk/>
          <pc:sldMk cId="2593180124" sldId="999"/>
        </pc:sldMkLst>
      </pc:sldChg>
      <pc:sldChg chg="modNotesTx">
        <pc:chgData name="Cassandre Notton" userId="657feae5-337e-4283-aa9f-53114f257cf5" providerId="ADAL" clId="{A3510ED9-360A-3745-BC94-42011E317BE9}" dt="2024-12-04T19:59:42.899" v="1847" actId="20577"/>
        <pc:sldMkLst>
          <pc:docMk/>
          <pc:sldMk cId="3107744034" sldId="1003"/>
        </pc:sldMkLst>
      </pc:sldChg>
      <pc:sldChg chg="modSp mod">
        <pc:chgData name="Cassandre Notton" userId="657feae5-337e-4283-aa9f-53114f257cf5" providerId="ADAL" clId="{A3510ED9-360A-3745-BC94-42011E317BE9}" dt="2024-12-03T18:55:18.088" v="977" actId="20577"/>
        <pc:sldMkLst>
          <pc:docMk/>
          <pc:sldMk cId="1743601369" sldId="1005"/>
        </pc:sldMkLst>
      </pc:sldChg>
      <pc:sldChg chg="delSp mod ord">
        <pc:chgData name="Cassandre Notton" userId="657feae5-337e-4283-aa9f-53114f257cf5" providerId="ADAL" clId="{A3510ED9-360A-3745-BC94-42011E317BE9}" dt="2024-12-04T16:56:21.120" v="1754" actId="20578"/>
        <pc:sldMkLst>
          <pc:docMk/>
          <pc:sldMk cId="2027431137" sldId="1006"/>
        </pc:sldMkLst>
      </pc:sldChg>
      <pc:sldChg chg="modSp mod">
        <pc:chgData name="Cassandre Notton" userId="657feae5-337e-4283-aa9f-53114f257cf5" providerId="ADAL" clId="{A3510ED9-360A-3745-BC94-42011E317BE9}" dt="2024-12-04T16:56:36.008" v="1757" actId="20577"/>
        <pc:sldMkLst>
          <pc:docMk/>
          <pc:sldMk cId="1440572994" sldId="1007"/>
        </pc:sldMkLst>
      </pc:sldChg>
      <pc:sldChg chg="delSp modSp mod">
        <pc:chgData name="Cassandre Notton" userId="657feae5-337e-4283-aa9f-53114f257cf5" providerId="ADAL" clId="{A3510ED9-360A-3745-BC94-42011E317BE9}" dt="2024-12-04T16:58:27.521" v="1772" actId="5793"/>
        <pc:sldMkLst>
          <pc:docMk/>
          <pc:sldMk cId="3878729500" sldId="1011"/>
        </pc:sldMkLst>
      </pc:sldChg>
      <pc:sldChg chg="add">
        <pc:chgData name="Cassandre Notton" userId="657feae5-337e-4283-aa9f-53114f257cf5" providerId="ADAL" clId="{A3510ED9-360A-3745-BC94-42011E317BE9}" dt="2024-12-03T19:54:20.159" v="984" actId="2890"/>
        <pc:sldMkLst>
          <pc:docMk/>
          <pc:sldMk cId="1348458623" sldId="1014"/>
        </pc:sldMkLst>
      </pc:sldChg>
      <pc:sldChg chg="delSp add mod ord">
        <pc:chgData name="Cassandre Notton" userId="657feae5-337e-4283-aa9f-53114f257cf5" providerId="ADAL" clId="{A3510ED9-360A-3745-BC94-42011E317BE9}" dt="2024-12-04T16:57:17.365" v="1760" actId="20578"/>
        <pc:sldMkLst>
          <pc:docMk/>
          <pc:sldMk cId="3848565159" sldId="1015"/>
        </pc:sldMkLst>
      </pc:sldChg>
    </pc:docChg>
  </pc:docChgLst>
  <pc:docChgLst>
    <pc:chgData name="Cassandre Notton" userId="657feae5-337e-4283-aa9f-53114f257cf5" providerId="ADAL" clId="{81DB575E-3760-424E-8DCA-7F53DA747CDD}"/>
    <pc:docChg chg="undo custSel addSld delSld modSld sldOrd modSection">
      <pc:chgData name="Cassandre Notton" userId="657feae5-337e-4283-aa9f-53114f257cf5" providerId="ADAL" clId="{81DB575E-3760-424E-8DCA-7F53DA747CDD}" dt="2025-04-01T18:38:43.414" v="4185"/>
      <pc:docMkLst>
        <pc:docMk/>
      </pc:docMkLst>
      <pc:sldChg chg="addSp delSp modSp mod">
        <pc:chgData name="Cassandre Notton" userId="657feae5-337e-4283-aa9f-53114f257cf5" providerId="ADAL" clId="{81DB575E-3760-424E-8DCA-7F53DA747CDD}" dt="2025-04-01T17:48:32.084" v="3373" actId="20577"/>
        <pc:sldMkLst>
          <pc:docMk/>
          <pc:sldMk cId="3394883408" sldId="942"/>
        </pc:sldMkLst>
        <pc:spChg chg="mod">
          <ac:chgData name="Cassandre Notton" userId="657feae5-337e-4283-aa9f-53114f257cf5" providerId="ADAL" clId="{81DB575E-3760-424E-8DCA-7F53DA747CDD}" dt="2025-03-25T13:44:16.244" v="32" actId="115"/>
          <ac:spMkLst>
            <pc:docMk/>
            <pc:sldMk cId="3394883408" sldId="942"/>
            <ac:spMk id="7" creationId="{F7D6EFAC-1AEB-0885-0D7F-BD77F81404E2}"/>
          </ac:spMkLst>
        </pc:spChg>
        <pc:spChg chg="mod">
          <ac:chgData name="Cassandre Notton" userId="657feae5-337e-4283-aa9f-53114f257cf5" providerId="ADAL" clId="{81DB575E-3760-424E-8DCA-7F53DA747CDD}" dt="2025-04-01T17:48:32.084" v="3373" actId="20577"/>
          <ac:spMkLst>
            <pc:docMk/>
            <pc:sldMk cId="3394883408" sldId="942"/>
            <ac:spMk id="18" creationId="{C759BBD0-DA13-D53F-1864-7F9CCADB6352}"/>
          </ac:spMkLst>
        </pc:spChg>
      </pc:sldChg>
      <pc:sldChg chg="del">
        <pc:chgData name="Cassandre Notton" userId="657feae5-337e-4283-aa9f-53114f257cf5" providerId="ADAL" clId="{81DB575E-3760-424E-8DCA-7F53DA747CDD}" dt="2025-03-25T13:50:50.725" v="68" actId="2696"/>
        <pc:sldMkLst>
          <pc:docMk/>
          <pc:sldMk cId="874960880" sldId="944"/>
        </pc:sldMkLst>
      </pc:sldChg>
      <pc:sldChg chg="del">
        <pc:chgData name="Cassandre Notton" userId="657feae5-337e-4283-aa9f-53114f257cf5" providerId="ADAL" clId="{81DB575E-3760-424E-8DCA-7F53DA747CDD}" dt="2025-03-25T14:02:01.362" v="648" actId="2696"/>
        <pc:sldMkLst>
          <pc:docMk/>
          <pc:sldMk cId="1643113288" sldId="946"/>
        </pc:sldMkLst>
      </pc:sldChg>
      <pc:sldChg chg="del">
        <pc:chgData name="Cassandre Notton" userId="657feae5-337e-4283-aa9f-53114f257cf5" providerId="ADAL" clId="{81DB575E-3760-424E-8DCA-7F53DA747CDD}" dt="2025-03-25T13:50:49.578" v="67" actId="2696"/>
        <pc:sldMkLst>
          <pc:docMk/>
          <pc:sldMk cId="2783348675" sldId="948"/>
        </pc:sldMkLst>
      </pc:sldChg>
      <pc:sldChg chg="del">
        <pc:chgData name="Cassandre Notton" userId="657feae5-337e-4283-aa9f-53114f257cf5" providerId="ADAL" clId="{81DB575E-3760-424E-8DCA-7F53DA747CDD}" dt="2025-03-25T14:02:08.416" v="654" actId="2696"/>
        <pc:sldMkLst>
          <pc:docMk/>
          <pc:sldMk cId="1885485769" sldId="950"/>
        </pc:sldMkLst>
      </pc:sldChg>
      <pc:sldChg chg="del">
        <pc:chgData name="Cassandre Notton" userId="657feae5-337e-4283-aa9f-53114f257cf5" providerId="ADAL" clId="{81DB575E-3760-424E-8DCA-7F53DA747CDD}" dt="2025-03-25T14:02:08.407" v="651" actId="2696"/>
        <pc:sldMkLst>
          <pc:docMk/>
          <pc:sldMk cId="557614212" sldId="958"/>
        </pc:sldMkLst>
      </pc:sldChg>
      <pc:sldChg chg="delSp mod">
        <pc:chgData name="Cassandre Notton" userId="657feae5-337e-4283-aa9f-53114f257cf5" providerId="ADAL" clId="{81DB575E-3760-424E-8DCA-7F53DA747CDD}" dt="2025-04-01T18:32:48.632" v="4129" actId="478"/>
        <pc:sldMkLst>
          <pc:docMk/>
          <pc:sldMk cId="569583754" sldId="970"/>
        </pc:sldMkLst>
      </pc:sldChg>
      <pc:sldChg chg="modSp mod ord">
        <pc:chgData name="Cassandre Notton" userId="657feae5-337e-4283-aa9f-53114f257cf5" providerId="ADAL" clId="{81DB575E-3760-424E-8DCA-7F53DA747CDD}" dt="2025-04-01T18:37:46.734" v="4180" actId="20577"/>
        <pc:sldMkLst>
          <pc:docMk/>
          <pc:sldMk cId="1979347220" sldId="974"/>
        </pc:sldMkLst>
        <pc:spChg chg="mod">
          <ac:chgData name="Cassandre Notton" userId="657feae5-337e-4283-aa9f-53114f257cf5" providerId="ADAL" clId="{81DB575E-3760-424E-8DCA-7F53DA747CDD}" dt="2025-04-01T18:37:46.734" v="4180" actId="20577"/>
          <ac:spMkLst>
            <pc:docMk/>
            <pc:sldMk cId="1979347220" sldId="974"/>
            <ac:spMk id="2" creationId="{BBDE7000-6D75-E6AB-F01E-293B929E9CB3}"/>
          </ac:spMkLst>
        </pc:spChg>
      </pc:sldChg>
      <pc:sldChg chg="addSp delSp modSp mod">
        <pc:chgData name="Cassandre Notton" userId="657feae5-337e-4283-aa9f-53114f257cf5" providerId="ADAL" clId="{81DB575E-3760-424E-8DCA-7F53DA747CDD}" dt="2025-04-01T18:27:11.500" v="4121" actId="20577"/>
        <pc:sldMkLst>
          <pc:docMk/>
          <pc:sldMk cId="687759801" sldId="975"/>
        </pc:sldMkLst>
        <pc:spChg chg="mod">
          <ac:chgData name="Cassandre Notton" userId="657feae5-337e-4283-aa9f-53114f257cf5" providerId="ADAL" clId="{81DB575E-3760-424E-8DCA-7F53DA747CDD}" dt="2025-04-01T18:22:40.820" v="3591" actId="20577"/>
          <ac:spMkLst>
            <pc:docMk/>
            <pc:sldMk cId="687759801" sldId="975"/>
            <ac:spMk id="10" creationId="{C4106103-A2A7-EEF6-7DC6-3E606BFCC98E}"/>
          </ac:spMkLst>
        </pc:spChg>
        <pc:spChg chg="mod">
          <ac:chgData name="Cassandre Notton" userId="657feae5-337e-4283-aa9f-53114f257cf5" providerId="ADAL" clId="{81DB575E-3760-424E-8DCA-7F53DA747CDD}" dt="2025-04-01T18:23:40.756" v="3731" actId="20577"/>
          <ac:spMkLst>
            <pc:docMk/>
            <pc:sldMk cId="687759801" sldId="975"/>
            <ac:spMk id="11" creationId="{FDEFBA34-84B8-1552-04ED-2A4A14DDC750}"/>
          </ac:spMkLst>
        </pc:spChg>
        <pc:spChg chg="add mod">
          <ac:chgData name="Cassandre Notton" userId="657feae5-337e-4283-aa9f-53114f257cf5" providerId="ADAL" clId="{81DB575E-3760-424E-8DCA-7F53DA747CDD}" dt="2025-04-01T18:23:34.201" v="3707" actId="20577"/>
          <ac:spMkLst>
            <pc:docMk/>
            <pc:sldMk cId="687759801" sldId="975"/>
            <ac:spMk id="12" creationId="{C1B27EFC-726B-BE5B-BDB4-B6D7785102B8}"/>
          </ac:spMkLst>
        </pc:spChg>
        <pc:spChg chg="add mod">
          <ac:chgData name="Cassandre Notton" userId="657feae5-337e-4283-aa9f-53114f257cf5" providerId="ADAL" clId="{81DB575E-3760-424E-8DCA-7F53DA747CDD}" dt="2025-04-01T18:24:34.827" v="3795" actId="20577"/>
          <ac:spMkLst>
            <pc:docMk/>
            <pc:sldMk cId="687759801" sldId="975"/>
            <ac:spMk id="13" creationId="{50D6E84B-907B-56AD-B110-8555DDF54598}"/>
          </ac:spMkLst>
        </pc:spChg>
        <pc:spChg chg="add mod">
          <ac:chgData name="Cassandre Notton" userId="657feae5-337e-4283-aa9f-53114f257cf5" providerId="ADAL" clId="{81DB575E-3760-424E-8DCA-7F53DA747CDD}" dt="2025-04-01T18:21:19.014" v="3566"/>
          <ac:spMkLst>
            <pc:docMk/>
            <pc:sldMk cId="687759801" sldId="975"/>
            <ac:spMk id="14" creationId="{A9431C39-EEC5-220B-4148-AB438D20C927}"/>
          </ac:spMkLst>
        </pc:spChg>
        <pc:spChg chg="add mod">
          <ac:chgData name="Cassandre Notton" userId="657feae5-337e-4283-aa9f-53114f257cf5" providerId="ADAL" clId="{81DB575E-3760-424E-8DCA-7F53DA747CDD}" dt="2025-04-01T18:23:46.746" v="3739" actId="20577"/>
          <ac:spMkLst>
            <pc:docMk/>
            <pc:sldMk cId="687759801" sldId="975"/>
            <ac:spMk id="15" creationId="{27CB0E6A-45EB-04AF-932B-E18B8A589681}"/>
          </ac:spMkLst>
        </pc:spChg>
        <pc:spChg chg="mod">
          <ac:chgData name="Cassandre Notton" userId="657feae5-337e-4283-aa9f-53114f257cf5" providerId="ADAL" clId="{81DB575E-3760-424E-8DCA-7F53DA747CDD}" dt="2025-04-01T18:23:52.593" v="3752" actId="20577"/>
          <ac:spMkLst>
            <pc:docMk/>
            <pc:sldMk cId="687759801" sldId="975"/>
            <ac:spMk id="20" creationId="{5B20D9DB-B55E-5D9A-4771-B114EAE8FBE4}"/>
          </ac:spMkLst>
        </pc:spChg>
        <pc:spChg chg="mod">
          <ac:chgData name="Cassandre Notton" userId="657feae5-337e-4283-aa9f-53114f257cf5" providerId="ADAL" clId="{81DB575E-3760-424E-8DCA-7F53DA747CDD}" dt="2025-04-01T18:22:48.930" v="3629" actId="20577"/>
          <ac:spMkLst>
            <pc:docMk/>
            <pc:sldMk cId="687759801" sldId="975"/>
            <ac:spMk id="22" creationId="{0407F2DF-712C-365A-E6C5-EFE1814599F1}"/>
          </ac:spMkLst>
        </pc:spChg>
        <pc:spChg chg="add mod">
          <ac:chgData name="Cassandre Notton" userId="657feae5-337e-4283-aa9f-53114f257cf5" providerId="ADAL" clId="{81DB575E-3760-424E-8DCA-7F53DA747CDD}" dt="2025-04-01T18:24:44.431" v="3818" actId="20577"/>
          <ac:spMkLst>
            <pc:docMk/>
            <pc:sldMk cId="687759801" sldId="975"/>
            <ac:spMk id="23" creationId="{12FE70D9-249D-227A-83CE-1C97E2B8CD74}"/>
          </ac:spMkLst>
        </pc:spChg>
        <pc:spChg chg="add mod">
          <ac:chgData name="Cassandre Notton" userId="657feae5-337e-4283-aa9f-53114f257cf5" providerId="ADAL" clId="{81DB575E-3760-424E-8DCA-7F53DA747CDD}" dt="2025-04-01T18:21:19.014" v="3566"/>
          <ac:spMkLst>
            <pc:docMk/>
            <pc:sldMk cId="687759801" sldId="975"/>
            <ac:spMk id="25" creationId="{D68059EA-D0CB-26EA-F69F-8245CCCE40B0}"/>
          </ac:spMkLst>
        </pc:spChg>
        <pc:spChg chg="add mod">
          <ac:chgData name="Cassandre Notton" userId="657feae5-337e-4283-aa9f-53114f257cf5" providerId="ADAL" clId="{81DB575E-3760-424E-8DCA-7F53DA747CDD}" dt="2025-04-01T18:21:19.014" v="3566"/>
          <ac:spMkLst>
            <pc:docMk/>
            <pc:sldMk cId="687759801" sldId="975"/>
            <ac:spMk id="26" creationId="{64321211-174C-1E6C-76C4-9D3F54BC8847}"/>
          </ac:spMkLst>
        </pc:spChg>
        <pc:spChg chg="add mod">
          <ac:chgData name="Cassandre Notton" userId="657feae5-337e-4283-aa9f-53114f257cf5" providerId="ADAL" clId="{81DB575E-3760-424E-8DCA-7F53DA747CDD}" dt="2025-04-01T18:21:19.014" v="3566"/>
          <ac:spMkLst>
            <pc:docMk/>
            <pc:sldMk cId="687759801" sldId="975"/>
            <ac:spMk id="28" creationId="{8C0776D6-E91C-7296-3D8E-ED7B4D9A5500}"/>
          </ac:spMkLst>
        </pc:spChg>
        <pc:spChg chg="add mod">
          <ac:chgData name="Cassandre Notton" userId="657feae5-337e-4283-aa9f-53114f257cf5" providerId="ADAL" clId="{81DB575E-3760-424E-8DCA-7F53DA747CDD}" dt="2025-04-01T18:21:19.014" v="3566"/>
          <ac:spMkLst>
            <pc:docMk/>
            <pc:sldMk cId="687759801" sldId="975"/>
            <ac:spMk id="29" creationId="{0DAFC0C7-699E-725C-89C3-721FEB079FFE}"/>
          </ac:spMkLst>
        </pc:spChg>
        <pc:spChg chg="mod">
          <ac:chgData name="Cassandre Notton" userId="657feae5-337e-4283-aa9f-53114f257cf5" providerId="ADAL" clId="{81DB575E-3760-424E-8DCA-7F53DA747CDD}" dt="2025-04-01T18:25:47.976" v="3921" actId="14100"/>
          <ac:spMkLst>
            <pc:docMk/>
            <pc:sldMk cId="687759801" sldId="975"/>
            <ac:spMk id="32" creationId="{8C30BCED-81D2-EDBC-0032-4A13D4EEC633}"/>
          </ac:spMkLst>
        </pc:spChg>
        <pc:spChg chg="mod">
          <ac:chgData name="Cassandre Notton" userId="657feae5-337e-4283-aa9f-53114f257cf5" providerId="ADAL" clId="{81DB575E-3760-424E-8DCA-7F53DA747CDD}" dt="2025-04-01T18:25:07.615" v="3851" actId="113"/>
          <ac:spMkLst>
            <pc:docMk/>
            <pc:sldMk cId="687759801" sldId="975"/>
            <ac:spMk id="33" creationId="{B844FEE6-A50C-32EF-9325-E12805EDB4E4}"/>
          </ac:spMkLst>
        </pc:spChg>
        <pc:spChg chg="add mod">
          <ac:chgData name="Cassandre Notton" userId="657feae5-337e-4283-aa9f-53114f257cf5" providerId="ADAL" clId="{81DB575E-3760-424E-8DCA-7F53DA747CDD}" dt="2025-04-01T18:27:11.500" v="4121" actId="20577"/>
          <ac:spMkLst>
            <pc:docMk/>
            <pc:sldMk cId="687759801" sldId="975"/>
            <ac:spMk id="34" creationId="{4197E3B7-792B-278D-6372-6E29B06056FC}"/>
          </ac:spMkLst>
        </pc:spChg>
        <pc:spChg chg="mod">
          <ac:chgData name="Cassandre Notton" userId="657feae5-337e-4283-aa9f-53114f257cf5" providerId="ADAL" clId="{81DB575E-3760-424E-8DCA-7F53DA747CDD}" dt="2025-04-01T18:26:26.386" v="4018" actId="20577"/>
          <ac:spMkLst>
            <pc:docMk/>
            <pc:sldMk cId="687759801" sldId="975"/>
            <ac:spMk id="38" creationId="{A58C57A7-2358-0857-CBA0-ACE9D3C1E362}"/>
          </ac:spMkLst>
        </pc:spChg>
        <pc:spChg chg="mod">
          <ac:chgData name="Cassandre Notton" userId="657feae5-337e-4283-aa9f-53114f257cf5" providerId="ADAL" clId="{81DB575E-3760-424E-8DCA-7F53DA747CDD}" dt="2025-04-01T18:26:09.176" v="3975" actId="20577"/>
          <ac:spMkLst>
            <pc:docMk/>
            <pc:sldMk cId="687759801" sldId="975"/>
            <ac:spMk id="39" creationId="{22CEA7C8-9E3C-7C12-52BD-26F2F23EC77A}"/>
          </ac:spMkLst>
        </pc:spChg>
        <pc:spChg chg="add mod">
          <ac:chgData name="Cassandre Notton" userId="657feae5-337e-4283-aa9f-53114f257cf5" providerId="ADAL" clId="{81DB575E-3760-424E-8DCA-7F53DA747CDD}" dt="2025-04-01T18:24:17.413" v="3787" actId="20577"/>
          <ac:spMkLst>
            <pc:docMk/>
            <pc:sldMk cId="687759801" sldId="975"/>
            <ac:spMk id="44" creationId="{350F07F3-928B-DBF7-B8D0-AFD0EBD03A98}"/>
          </ac:spMkLst>
        </pc:spChg>
        <pc:picChg chg="add mod">
          <ac:chgData name="Cassandre Notton" userId="657feae5-337e-4283-aa9f-53114f257cf5" providerId="ADAL" clId="{81DB575E-3760-424E-8DCA-7F53DA747CDD}" dt="2025-04-01T18:22:09.439" v="3577" actId="1076"/>
          <ac:picMkLst>
            <pc:docMk/>
            <pc:sldMk cId="687759801" sldId="975"/>
            <ac:picMk id="43" creationId="{8F99294B-091A-CD85-F10F-8112F2E4E9CA}"/>
          </ac:picMkLst>
        </pc:picChg>
      </pc:sldChg>
      <pc:sldChg chg="modSp mod">
        <pc:chgData name="Cassandre Notton" userId="657feae5-337e-4283-aa9f-53114f257cf5" providerId="ADAL" clId="{81DB575E-3760-424E-8DCA-7F53DA747CDD}" dt="2025-03-25T14:16:33.284" v="1227" actId="20577"/>
        <pc:sldMkLst>
          <pc:docMk/>
          <pc:sldMk cId="255852846" sldId="976"/>
        </pc:sldMkLst>
        <pc:spChg chg="mod">
          <ac:chgData name="Cassandre Notton" userId="657feae5-337e-4283-aa9f-53114f257cf5" providerId="ADAL" clId="{81DB575E-3760-424E-8DCA-7F53DA747CDD}" dt="2025-03-25T14:16:33.284" v="1227" actId="20577"/>
          <ac:spMkLst>
            <pc:docMk/>
            <pc:sldMk cId="255852846" sldId="976"/>
            <ac:spMk id="36" creationId="{796BB52D-F299-63DD-5A5D-6B40CC046763}"/>
          </ac:spMkLst>
        </pc:spChg>
      </pc:sldChg>
      <pc:sldChg chg="del">
        <pc:chgData name="Cassandre Notton" userId="657feae5-337e-4283-aa9f-53114f257cf5" providerId="ADAL" clId="{81DB575E-3760-424E-8DCA-7F53DA747CDD}" dt="2025-03-25T14:16:05.577" v="1218" actId="2696"/>
        <pc:sldMkLst>
          <pc:docMk/>
          <pc:sldMk cId="548420964" sldId="977"/>
        </pc:sldMkLst>
      </pc:sldChg>
      <pc:sldChg chg="addSp delSp modSp mod modAnim">
        <pc:chgData name="Cassandre Notton" userId="657feae5-337e-4283-aa9f-53114f257cf5" providerId="ADAL" clId="{81DB575E-3760-424E-8DCA-7F53DA747CDD}" dt="2025-04-01T17:52:06.491" v="3459"/>
        <pc:sldMkLst>
          <pc:docMk/>
          <pc:sldMk cId="4030655395" sldId="978"/>
        </pc:sldMkLst>
        <pc:spChg chg="add mod">
          <ac:chgData name="Cassandre Notton" userId="657feae5-337e-4283-aa9f-53114f257cf5" providerId="ADAL" clId="{81DB575E-3760-424E-8DCA-7F53DA747CDD}" dt="2025-04-01T17:51:27.462" v="3448" actId="1076"/>
          <ac:spMkLst>
            <pc:docMk/>
            <pc:sldMk cId="4030655395" sldId="978"/>
            <ac:spMk id="7" creationId="{029B1414-E42C-37AB-52E0-040CF12DD899}"/>
          </ac:spMkLst>
        </pc:spChg>
        <pc:spChg chg="add mod">
          <ac:chgData name="Cassandre Notton" userId="657feae5-337e-4283-aa9f-53114f257cf5" providerId="ADAL" clId="{81DB575E-3760-424E-8DCA-7F53DA747CDD}" dt="2025-04-01T17:51:27.462" v="3448" actId="1076"/>
          <ac:spMkLst>
            <pc:docMk/>
            <pc:sldMk cId="4030655395" sldId="978"/>
            <ac:spMk id="9" creationId="{89DA8FC0-2376-71BF-9552-9B811E59B45E}"/>
          </ac:spMkLst>
        </pc:spChg>
        <pc:picChg chg="add mod">
          <ac:chgData name="Cassandre Notton" userId="657feae5-337e-4283-aa9f-53114f257cf5" providerId="ADAL" clId="{81DB575E-3760-424E-8DCA-7F53DA747CDD}" dt="2025-04-01T17:51:27.462" v="3448" actId="1076"/>
          <ac:picMkLst>
            <pc:docMk/>
            <pc:sldMk cId="4030655395" sldId="978"/>
            <ac:picMk id="11" creationId="{AF6E0040-2906-83F8-7BF9-39D05AD7E65D}"/>
          </ac:picMkLst>
        </pc:picChg>
        <pc:cxnChg chg="add mod">
          <ac:chgData name="Cassandre Notton" userId="657feae5-337e-4283-aa9f-53114f257cf5" providerId="ADAL" clId="{81DB575E-3760-424E-8DCA-7F53DA747CDD}" dt="2025-04-01T17:51:59.670" v="3458" actId="14100"/>
          <ac:cxnSpMkLst>
            <pc:docMk/>
            <pc:sldMk cId="4030655395" sldId="978"/>
            <ac:cxnSpMk id="13" creationId="{196C7C76-F076-2E29-6AD7-740FDEFBD8BC}"/>
          </ac:cxnSpMkLst>
        </pc:cxnChg>
      </pc:sldChg>
      <pc:sldChg chg="del">
        <pc:chgData name="Cassandre Notton" userId="657feae5-337e-4283-aa9f-53114f257cf5" providerId="ADAL" clId="{81DB575E-3760-424E-8DCA-7F53DA747CDD}" dt="2025-03-25T14:02:08.403" v="650" actId="2696"/>
        <pc:sldMkLst>
          <pc:docMk/>
          <pc:sldMk cId="3414121094" sldId="982"/>
        </pc:sldMkLst>
      </pc:sldChg>
      <pc:sldChg chg="del">
        <pc:chgData name="Cassandre Notton" userId="657feae5-337e-4283-aa9f-53114f257cf5" providerId="ADAL" clId="{81DB575E-3760-424E-8DCA-7F53DA747CDD}" dt="2025-03-25T14:02:08.414" v="652" actId="2696"/>
        <pc:sldMkLst>
          <pc:docMk/>
          <pc:sldMk cId="2221526079" sldId="983"/>
        </pc:sldMkLst>
      </pc:sldChg>
      <pc:sldChg chg="del">
        <pc:chgData name="Cassandre Notton" userId="657feae5-337e-4283-aa9f-53114f257cf5" providerId="ADAL" clId="{81DB575E-3760-424E-8DCA-7F53DA747CDD}" dt="2025-03-25T14:02:08.399" v="649" actId="2696"/>
        <pc:sldMkLst>
          <pc:docMk/>
          <pc:sldMk cId="1693796874" sldId="984"/>
        </pc:sldMkLst>
      </pc:sldChg>
      <pc:sldChg chg="delSp mod">
        <pc:chgData name="Cassandre Notton" userId="657feae5-337e-4283-aa9f-53114f257cf5" providerId="ADAL" clId="{81DB575E-3760-424E-8DCA-7F53DA747CDD}" dt="2025-03-25T14:02:17.582" v="657" actId="478"/>
        <pc:sldMkLst>
          <pc:docMk/>
          <pc:sldMk cId="1452525281" sldId="985"/>
        </pc:sldMkLst>
      </pc:sldChg>
      <pc:sldChg chg="del">
        <pc:chgData name="Cassandre Notton" userId="657feae5-337e-4283-aa9f-53114f257cf5" providerId="ADAL" clId="{81DB575E-3760-424E-8DCA-7F53DA747CDD}" dt="2025-03-25T14:07:05.758" v="1161" actId="2696"/>
        <pc:sldMkLst>
          <pc:docMk/>
          <pc:sldMk cId="2172685972" sldId="986"/>
        </pc:sldMkLst>
      </pc:sldChg>
      <pc:sldChg chg="modSp mod">
        <pc:chgData name="Cassandre Notton" userId="657feae5-337e-4283-aa9f-53114f257cf5" providerId="ADAL" clId="{81DB575E-3760-424E-8DCA-7F53DA747CDD}" dt="2025-03-25T14:05:30.703" v="1154" actId="20577"/>
        <pc:sldMkLst>
          <pc:docMk/>
          <pc:sldMk cId="3196250836" sldId="988"/>
        </pc:sldMkLst>
        <pc:graphicFrameChg chg="modGraphic">
          <ac:chgData name="Cassandre Notton" userId="657feae5-337e-4283-aa9f-53114f257cf5" providerId="ADAL" clId="{81DB575E-3760-424E-8DCA-7F53DA747CDD}" dt="2025-03-25T14:05:30.703" v="1154" actId="20577"/>
          <ac:graphicFrameMkLst>
            <pc:docMk/>
            <pc:sldMk cId="3196250836" sldId="988"/>
            <ac:graphicFrameMk id="7" creationId="{AE777E61-8255-BAB2-F560-EB12BB9C7EAD}"/>
          </ac:graphicFrameMkLst>
        </pc:graphicFrameChg>
      </pc:sldChg>
      <pc:sldChg chg="ord modAnim">
        <pc:chgData name="Cassandre Notton" userId="657feae5-337e-4283-aa9f-53114f257cf5" providerId="ADAL" clId="{81DB575E-3760-424E-8DCA-7F53DA747CDD}" dt="2025-04-01T17:55:04.770" v="3463"/>
        <pc:sldMkLst>
          <pc:docMk/>
          <pc:sldMk cId="189897724" sldId="992"/>
        </pc:sldMkLst>
      </pc:sldChg>
      <pc:sldChg chg="del">
        <pc:chgData name="Cassandre Notton" userId="657feae5-337e-4283-aa9f-53114f257cf5" providerId="ADAL" clId="{81DB575E-3760-424E-8DCA-7F53DA747CDD}" dt="2025-03-25T14:07:44.070" v="1163" actId="2696"/>
        <pc:sldMkLst>
          <pc:docMk/>
          <pc:sldMk cId="3471548196" sldId="993"/>
        </pc:sldMkLst>
      </pc:sldChg>
      <pc:sldChg chg="del">
        <pc:chgData name="Cassandre Notton" userId="657feae5-337e-4283-aa9f-53114f257cf5" providerId="ADAL" clId="{81DB575E-3760-424E-8DCA-7F53DA747CDD}" dt="2025-03-25T14:07:44.045" v="1162" actId="2696"/>
        <pc:sldMkLst>
          <pc:docMk/>
          <pc:sldMk cId="2845972013" sldId="994"/>
        </pc:sldMkLst>
      </pc:sldChg>
      <pc:sldChg chg="del">
        <pc:chgData name="Cassandre Notton" userId="657feae5-337e-4283-aa9f-53114f257cf5" providerId="ADAL" clId="{81DB575E-3760-424E-8DCA-7F53DA747CDD}" dt="2025-03-25T14:07:50.371" v="1164" actId="2696"/>
        <pc:sldMkLst>
          <pc:docMk/>
          <pc:sldMk cId="1652232730" sldId="995"/>
        </pc:sldMkLst>
      </pc:sldChg>
      <pc:sldChg chg="addSp delSp modSp mod ord">
        <pc:chgData name="Cassandre Notton" userId="657feae5-337e-4283-aa9f-53114f257cf5" providerId="ADAL" clId="{81DB575E-3760-424E-8DCA-7F53DA747CDD}" dt="2025-04-01T17:54:38.170" v="3461" actId="20577"/>
        <pc:sldMkLst>
          <pc:docMk/>
          <pc:sldMk cId="1789510642" sldId="996"/>
        </pc:sldMkLst>
        <pc:spChg chg="add mod">
          <ac:chgData name="Cassandre Notton" userId="657feae5-337e-4283-aa9f-53114f257cf5" providerId="ADAL" clId="{81DB575E-3760-424E-8DCA-7F53DA747CDD}" dt="2025-03-25T14:14:55.031" v="1212" actId="1076"/>
          <ac:spMkLst>
            <pc:docMk/>
            <pc:sldMk cId="1789510642" sldId="996"/>
            <ac:spMk id="17" creationId="{411DD0CB-400B-8DE2-5F4C-3B0619EDCB1E}"/>
          </ac:spMkLst>
        </pc:spChg>
        <pc:spChg chg="mod">
          <ac:chgData name="Cassandre Notton" userId="657feae5-337e-4283-aa9f-53114f257cf5" providerId="ADAL" clId="{81DB575E-3760-424E-8DCA-7F53DA747CDD}" dt="2025-04-01T17:54:38.170" v="3461" actId="20577"/>
          <ac:spMkLst>
            <pc:docMk/>
            <pc:sldMk cId="1789510642" sldId="996"/>
            <ac:spMk id="27" creationId="{3BA4387B-B2E2-714F-E7A9-F51CCF7B4466}"/>
          </ac:spMkLst>
        </pc:spChg>
        <pc:picChg chg="add mod">
          <ac:chgData name="Cassandre Notton" userId="657feae5-337e-4283-aa9f-53114f257cf5" providerId="ADAL" clId="{81DB575E-3760-424E-8DCA-7F53DA747CDD}" dt="2025-03-25T14:12:22.684" v="1197" actId="1076"/>
          <ac:picMkLst>
            <pc:docMk/>
            <pc:sldMk cId="1789510642" sldId="996"/>
            <ac:picMk id="12" creationId="{5279654B-9E17-B09D-A735-985F26A7F6FB}"/>
          </ac:picMkLst>
        </pc:picChg>
        <pc:picChg chg="add mod">
          <ac:chgData name="Cassandre Notton" userId="657feae5-337e-4283-aa9f-53114f257cf5" providerId="ADAL" clId="{81DB575E-3760-424E-8DCA-7F53DA747CDD}" dt="2025-03-25T14:12:47.795" v="1203" actId="1076"/>
          <ac:picMkLst>
            <pc:docMk/>
            <pc:sldMk cId="1789510642" sldId="996"/>
            <ac:picMk id="14" creationId="{A066AAD8-E532-6C2A-D954-7D77DEC814E9}"/>
          </ac:picMkLst>
        </pc:picChg>
        <pc:picChg chg="add mod">
          <ac:chgData name="Cassandre Notton" userId="657feae5-337e-4283-aa9f-53114f257cf5" providerId="ADAL" clId="{81DB575E-3760-424E-8DCA-7F53DA747CDD}" dt="2025-03-25T14:10:43.076" v="1173" actId="1076"/>
          <ac:picMkLst>
            <pc:docMk/>
            <pc:sldMk cId="1789510642" sldId="996"/>
            <ac:picMk id="2050" creationId="{498A09D9-4D0E-8D85-97ED-333C46FA1DAF}"/>
          </ac:picMkLst>
        </pc:picChg>
        <pc:picChg chg="add mod">
          <ac:chgData name="Cassandre Notton" userId="657feae5-337e-4283-aa9f-53114f257cf5" providerId="ADAL" clId="{81DB575E-3760-424E-8DCA-7F53DA747CDD}" dt="2025-03-25T14:11:49.089" v="1191" actId="1076"/>
          <ac:picMkLst>
            <pc:docMk/>
            <pc:sldMk cId="1789510642" sldId="996"/>
            <ac:picMk id="2052" creationId="{86025091-4283-810E-AC92-A6261AC3B63B}"/>
          </ac:picMkLst>
        </pc:picChg>
      </pc:sldChg>
      <pc:sldChg chg="del">
        <pc:chgData name="Cassandre Notton" userId="657feae5-337e-4283-aa9f-53114f257cf5" providerId="ADAL" clId="{81DB575E-3760-424E-8DCA-7F53DA747CDD}" dt="2025-03-25T14:06:00.931" v="1155" actId="2696"/>
        <pc:sldMkLst>
          <pc:docMk/>
          <pc:sldMk cId="1510241079" sldId="997"/>
        </pc:sldMkLst>
      </pc:sldChg>
      <pc:sldChg chg="del">
        <pc:chgData name="Cassandre Notton" userId="657feae5-337e-4283-aa9f-53114f257cf5" providerId="ADAL" clId="{81DB575E-3760-424E-8DCA-7F53DA747CDD}" dt="2025-03-25T14:06:01.797" v="1156" actId="2696"/>
        <pc:sldMkLst>
          <pc:docMk/>
          <pc:sldMk cId="3713447389" sldId="998"/>
        </pc:sldMkLst>
      </pc:sldChg>
      <pc:sldChg chg="modAnim">
        <pc:chgData name="Cassandre Notton" userId="657feae5-337e-4283-aa9f-53114f257cf5" providerId="ADAL" clId="{81DB575E-3760-424E-8DCA-7F53DA747CDD}" dt="2025-03-25T14:06:43.859" v="1160"/>
        <pc:sldMkLst>
          <pc:docMk/>
          <pc:sldMk cId="2593180124" sldId="999"/>
        </pc:sldMkLst>
      </pc:sldChg>
      <pc:sldChg chg="ord">
        <pc:chgData name="Cassandre Notton" userId="657feae5-337e-4283-aa9f-53114f257cf5" providerId="ADAL" clId="{81DB575E-3760-424E-8DCA-7F53DA747CDD}" dt="2025-03-25T14:16:41.273" v="1228" actId="20578"/>
        <pc:sldMkLst>
          <pc:docMk/>
          <pc:sldMk cId="4083142648" sldId="1000"/>
        </pc:sldMkLst>
      </pc:sldChg>
      <pc:sldChg chg="ord">
        <pc:chgData name="Cassandre Notton" userId="657feae5-337e-4283-aa9f-53114f257cf5" providerId="ADAL" clId="{81DB575E-3760-424E-8DCA-7F53DA747CDD}" dt="2025-03-25T14:08:05.398" v="1165" actId="20578"/>
        <pc:sldMkLst>
          <pc:docMk/>
          <pc:sldMk cId="3270623587" sldId="1001"/>
        </pc:sldMkLst>
      </pc:sldChg>
      <pc:sldChg chg="ord">
        <pc:chgData name="Cassandre Notton" userId="657feae5-337e-4283-aa9f-53114f257cf5" providerId="ADAL" clId="{81DB575E-3760-424E-8DCA-7F53DA747CDD}" dt="2025-03-25T14:15:55.977" v="1217" actId="20578"/>
        <pc:sldMkLst>
          <pc:docMk/>
          <pc:sldMk cId="3107744034" sldId="1003"/>
        </pc:sldMkLst>
      </pc:sldChg>
      <pc:sldChg chg="del">
        <pc:chgData name="Cassandre Notton" userId="657feae5-337e-4283-aa9f-53114f257cf5" providerId="ADAL" clId="{81DB575E-3760-424E-8DCA-7F53DA747CDD}" dt="2025-03-25T14:15:28.836" v="1214" actId="2696"/>
        <pc:sldMkLst>
          <pc:docMk/>
          <pc:sldMk cId="965778728" sldId="1004"/>
        </pc:sldMkLst>
      </pc:sldChg>
      <pc:sldChg chg="addSp delSp modSp mod">
        <pc:chgData name="Cassandre Notton" userId="657feae5-337e-4283-aa9f-53114f257cf5" providerId="ADAL" clId="{81DB575E-3760-424E-8DCA-7F53DA747CDD}" dt="2025-04-01T17:57:39.006" v="3472" actId="1076"/>
        <pc:sldMkLst>
          <pc:docMk/>
          <pc:sldMk cId="1743601369" sldId="1005"/>
        </pc:sldMkLst>
        <pc:spChg chg="mod">
          <ac:chgData name="Cassandre Notton" userId="657feae5-337e-4283-aa9f-53114f257cf5" providerId="ADAL" clId="{81DB575E-3760-424E-8DCA-7F53DA747CDD}" dt="2025-04-01T17:57:35.457" v="3470" actId="1076"/>
          <ac:spMkLst>
            <pc:docMk/>
            <pc:sldMk cId="1743601369" sldId="1005"/>
            <ac:spMk id="9" creationId="{01B455D3-E3EE-E1A9-7667-4E2E4EA6E24F}"/>
          </ac:spMkLst>
        </pc:spChg>
        <pc:picChg chg="add mod">
          <ac:chgData name="Cassandre Notton" userId="657feae5-337e-4283-aa9f-53114f257cf5" providerId="ADAL" clId="{81DB575E-3760-424E-8DCA-7F53DA747CDD}" dt="2025-04-01T17:57:39.006" v="3472" actId="1076"/>
          <ac:picMkLst>
            <pc:docMk/>
            <pc:sldMk cId="1743601369" sldId="1005"/>
            <ac:picMk id="5" creationId="{0ED94669-B478-8576-AEFC-29C5728E66DC}"/>
          </ac:picMkLst>
        </pc:picChg>
      </pc:sldChg>
      <pc:sldChg chg="del">
        <pc:chgData name="Cassandre Notton" userId="657feae5-337e-4283-aa9f-53114f257cf5" providerId="ADAL" clId="{81DB575E-3760-424E-8DCA-7F53DA747CDD}" dt="2025-03-25T14:16:05.596" v="1222" actId="2696"/>
        <pc:sldMkLst>
          <pc:docMk/>
          <pc:sldMk cId="2027431137" sldId="1006"/>
        </pc:sldMkLst>
      </pc:sldChg>
      <pc:sldChg chg="delSp mod ord">
        <pc:chgData name="Cassandre Notton" userId="657feae5-337e-4283-aa9f-53114f257cf5" providerId="ADAL" clId="{81DB575E-3760-424E-8DCA-7F53DA747CDD}" dt="2025-04-01T17:41:39.763" v="3356" actId="478"/>
        <pc:sldMkLst>
          <pc:docMk/>
          <pc:sldMk cId="1440572994" sldId="1007"/>
        </pc:sldMkLst>
      </pc:sldChg>
      <pc:sldChg chg="del">
        <pc:chgData name="Cassandre Notton" userId="657feae5-337e-4283-aa9f-53114f257cf5" providerId="ADAL" clId="{81DB575E-3760-424E-8DCA-7F53DA747CDD}" dt="2025-03-25T14:16:05.583" v="1220" actId="2696"/>
        <pc:sldMkLst>
          <pc:docMk/>
          <pc:sldMk cId="2976661734" sldId="1008"/>
        </pc:sldMkLst>
      </pc:sldChg>
      <pc:sldChg chg="del">
        <pc:chgData name="Cassandre Notton" userId="657feae5-337e-4283-aa9f-53114f257cf5" providerId="ADAL" clId="{81DB575E-3760-424E-8DCA-7F53DA747CDD}" dt="2025-03-25T14:16:05.605" v="1223" actId="2696"/>
        <pc:sldMkLst>
          <pc:docMk/>
          <pc:sldMk cId="1248290087" sldId="1009"/>
        </pc:sldMkLst>
      </pc:sldChg>
      <pc:sldChg chg="del">
        <pc:chgData name="Cassandre Notton" userId="657feae5-337e-4283-aa9f-53114f257cf5" providerId="ADAL" clId="{81DB575E-3760-424E-8DCA-7F53DA747CDD}" dt="2025-03-25T14:16:05.581" v="1219" actId="2696"/>
        <pc:sldMkLst>
          <pc:docMk/>
          <pc:sldMk cId="2558711191" sldId="1010"/>
        </pc:sldMkLst>
      </pc:sldChg>
      <pc:sldChg chg="del">
        <pc:chgData name="Cassandre Notton" userId="657feae5-337e-4283-aa9f-53114f257cf5" providerId="ADAL" clId="{81DB575E-3760-424E-8DCA-7F53DA747CDD}" dt="2025-03-25T14:16:05.585" v="1221" actId="2696"/>
        <pc:sldMkLst>
          <pc:docMk/>
          <pc:sldMk cId="3878729500" sldId="1011"/>
        </pc:sldMkLst>
      </pc:sldChg>
      <pc:sldChg chg="del">
        <pc:chgData name="Cassandre Notton" userId="657feae5-337e-4283-aa9f-53114f257cf5" providerId="ADAL" clId="{81DB575E-3760-424E-8DCA-7F53DA747CDD}" dt="2025-03-25T14:15:28.834" v="1213" actId="2696"/>
        <pc:sldMkLst>
          <pc:docMk/>
          <pc:sldMk cId="143285938" sldId="1012"/>
        </pc:sldMkLst>
      </pc:sldChg>
      <pc:sldChg chg="del">
        <pc:chgData name="Cassandre Notton" userId="657feae5-337e-4283-aa9f-53114f257cf5" providerId="ADAL" clId="{81DB575E-3760-424E-8DCA-7F53DA747CDD}" dt="2025-03-25T14:06:03.435" v="1157" actId="2696"/>
        <pc:sldMkLst>
          <pc:docMk/>
          <pc:sldMk cId="2694086398" sldId="1013"/>
        </pc:sldMkLst>
      </pc:sldChg>
      <pc:sldChg chg="addSp delSp modSp mod ord delAnim modAnim">
        <pc:chgData name="Cassandre Notton" userId="657feae5-337e-4283-aa9f-53114f257cf5" providerId="ADAL" clId="{81DB575E-3760-424E-8DCA-7F53DA747CDD}" dt="2025-04-01T18:28:13.137" v="4125" actId="20578"/>
        <pc:sldMkLst>
          <pc:docMk/>
          <pc:sldMk cId="1348458623" sldId="1014"/>
        </pc:sldMkLst>
        <pc:spChg chg="add mod">
          <ac:chgData name="Cassandre Notton" userId="657feae5-337e-4283-aa9f-53114f257cf5" providerId="ADAL" clId="{81DB575E-3760-424E-8DCA-7F53DA747CDD}" dt="2025-03-25T13:56:16.455" v="594" actId="1076"/>
          <ac:spMkLst>
            <pc:docMk/>
            <pc:sldMk cId="1348458623" sldId="1014"/>
            <ac:spMk id="6" creationId="{D1034507-73F1-D115-51AA-08A679893B17}"/>
          </ac:spMkLst>
        </pc:spChg>
        <pc:spChg chg="add mod">
          <ac:chgData name="Cassandre Notton" userId="657feae5-337e-4283-aa9f-53114f257cf5" providerId="ADAL" clId="{81DB575E-3760-424E-8DCA-7F53DA747CDD}" dt="2025-03-25T13:53:28.777" v="254" actId="1076"/>
          <ac:spMkLst>
            <pc:docMk/>
            <pc:sldMk cId="1348458623" sldId="1014"/>
            <ac:spMk id="7" creationId="{76379EF2-D73F-D11C-5255-31C1935241C3}"/>
          </ac:spMkLst>
        </pc:spChg>
        <pc:spChg chg="add mod">
          <ac:chgData name="Cassandre Notton" userId="657feae5-337e-4283-aa9f-53114f257cf5" providerId="ADAL" clId="{81DB575E-3760-424E-8DCA-7F53DA747CDD}" dt="2025-03-25T13:56:10.778" v="593" actId="207"/>
          <ac:spMkLst>
            <pc:docMk/>
            <pc:sldMk cId="1348458623" sldId="1014"/>
            <ac:spMk id="8" creationId="{72FAA5CC-9119-427D-7FCF-C4B49EE19D87}"/>
          </ac:spMkLst>
        </pc:spChg>
        <pc:spChg chg="add mod">
          <ac:chgData name="Cassandre Notton" userId="657feae5-337e-4283-aa9f-53114f257cf5" providerId="ADAL" clId="{81DB575E-3760-424E-8DCA-7F53DA747CDD}" dt="2025-03-25T13:54:32.138" v="441" actId="313"/>
          <ac:spMkLst>
            <pc:docMk/>
            <pc:sldMk cId="1348458623" sldId="1014"/>
            <ac:spMk id="9" creationId="{0F4503F7-FF40-4C12-67CC-58461CAC155A}"/>
          </ac:spMkLst>
        </pc:spChg>
        <pc:spChg chg="add mod">
          <ac:chgData name="Cassandre Notton" userId="657feae5-337e-4283-aa9f-53114f257cf5" providerId="ADAL" clId="{81DB575E-3760-424E-8DCA-7F53DA747CDD}" dt="2025-03-25T13:56:05.091" v="592" actId="1076"/>
          <ac:spMkLst>
            <pc:docMk/>
            <pc:sldMk cId="1348458623" sldId="1014"/>
            <ac:spMk id="10" creationId="{5FF77B89-F074-D43B-029C-846220319183}"/>
          </ac:spMkLst>
        </pc:spChg>
        <pc:spChg chg="add mod">
          <ac:chgData name="Cassandre Notton" userId="657feae5-337e-4283-aa9f-53114f257cf5" providerId="ADAL" clId="{81DB575E-3760-424E-8DCA-7F53DA747CDD}" dt="2025-03-25T14:01:02.785" v="645" actId="1076"/>
          <ac:spMkLst>
            <pc:docMk/>
            <pc:sldMk cId="1348458623" sldId="1014"/>
            <ac:spMk id="33" creationId="{EAC36AD5-8BF0-DD2D-9FEC-FE95DEB5EE33}"/>
          </ac:spMkLst>
        </pc:spChg>
      </pc:sldChg>
      <pc:sldChg chg="modSp add mod">
        <pc:chgData name="Cassandre Notton" userId="657feae5-337e-4283-aa9f-53114f257cf5" providerId="ADAL" clId="{81DB575E-3760-424E-8DCA-7F53DA747CDD}" dt="2025-04-01T17:57:54.440" v="3481" actId="20577"/>
        <pc:sldMkLst>
          <pc:docMk/>
          <pc:sldMk cId="2514390283" sldId="1015"/>
        </pc:sldMkLst>
      </pc:sldChg>
      <pc:sldChg chg="addSp delSp modSp del mod">
        <pc:chgData name="Cassandre Notton" userId="657feae5-337e-4283-aa9f-53114f257cf5" providerId="ADAL" clId="{81DB575E-3760-424E-8DCA-7F53DA747CDD}" dt="2025-03-25T14:01:51.048" v="647" actId="2696"/>
        <pc:sldMkLst>
          <pc:docMk/>
          <pc:sldMk cId="3848565159" sldId="1015"/>
        </pc:sldMkLst>
      </pc:sldChg>
      <pc:sldChg chg="add del">
        <pc:chgData name="Cassandre Notton" userId="657feae5-337e-4283-aa9f-53114f257cf5" providerId="ADAL" clId="{81DB575E-3760-424E-8DCA-7F53DA747CDD}" dt="2025-03-25T14:02:08.415" v="653" actId="2696"/>
        <pc:sldMkLst>
          <pc:docMk/>
          <pc:sldMk cId="1919183621" sldId="1016"/>
        </pc:sldMkLst>
      </pc:sldChg>
      <pc:sldChg chg="addSp delSp modSp add mod ord delAnim modAnim">
        <pc:chgData name="Cassandre Notton" userId="657feae5-337e-4283-aa9f-53114f257cf5" providerId="ADAL" clId="{81DB575E-3760-424E-8DCA-7F53DA747CDD}" dt="2025-04-01T18:35:38.898" v="4140" actId="1076"/>
        <pc:sldMkLst>
          <pc:docMk/>
          <pc:sldMk cId="3127102225" sldId="1016"/>
        </pc:sldMkLst>
      </pc:sldChg>
      <pc:sldChg chg="addSp delSp modSp new mod ord modAnim">
        <pc:chgData name="Cassandre Notton" userId="657feae5-337e-4283-aa9f-53114f257cf5" providerId="ADAL" clId="{81DB575E-3760-424E-8DCA-7F53DA747CDD}" dt="2025-04-01T18:36:58.581" v="4178"/>
        <pc:sldMkLst>
          <pc:docMk/>
          <pc:sldMk cId="199584703" sldId="1017"/>
        </pc:sldMkLst>
        <pc:spChg chg="mod">
          <ac:chgData name="Cassandre Notton" userId="657feae5-337e-4283-aa9f-53114f257cf5" providerId="ADAL" clId="{81DB575E-3760-424E-8DCA-7F53DA747CDD}" dt="2025-04-01T17:01:11.751" v="2057" actId="20577"/>
          <ac:spMkLst>
            <pc:docMk/>
            <pc:sldMk cId="199584703" sldId="1017"/>
            <ac:spMk id="13" creationId="{1481C0F1-664A-3571-323C-F9B3EFB73BCD}"/>
          </ac:spMkLst>
        </pc:spChg>
        <pc:spChg chg="add mod">
          <ac:chgData name="Cassandre Notton" userId="657feae5-337e-4283-aa9f-53114f257cf5" providerId="ADAL" clId="{81DB575E-3760-424E-8DCA-7F53DA747CDD}" dt="2025-04-01T17:49:00.366" v="3393" actId="20577"/>
          <ac:spMkLst>
            <pc:docMk/>
            <pc:sldMk cId="199584703" sldId="1017"/>
            <ac:spMk id="16" creationId="{6565E9A0-758B-7307-C56F-3669BB9E201F}"/>
          </ac:spMkLst>
        </pc:spChg>
        <pc:spChg chg="add mod">
          <ac:chgData name="Cassandre Notton" userId="657feae5-337e-4283-aa9f-53114f257cf5" providerId="ADAL" clId="{81DB575E-3760-424E-8DCA-7F53DA747CDD}" dt="2025-04-01T17:13:17.841" v="3311" actId="20577"/>
          <ac:spMkLst>
            <pc:docMk/>
            <pc:sldMk cId="199584703" sldId="1017"/>
            <ac:spMk id="17" creationId="{9D926C0A-8D80-07EA-B7EF-6D339FCEBD89}"/>
          </ac:spMkLst>
        </pc:spChg>
        <pc:spChg chg="add">
          <ac:chgData name="Cassandre Notton" userId="657feae5-337e-4283-aa9f-53114f257cf5" providerId="ADAL" clId="{81DB575E-3760-424E-8DCA-7F53DA747CDD}" dt="2025-04-01T17:33:33.405" v="3312"/>
          <ac:spMkLst>
            <pc:docMk/>
            <pc:sldMk cId="199584703" sldId="1017"/>
            <ac:spMk id="18" creationId="{E8D0D23E-1EC9-27B3-A8D7-C69138CADAB4}"/>
          </ac:spMkLst>
        </pc:spChg>
        <pc:picChg chg="add mod">
          <ac:chgData name="Cassandre Notton" userId="657feae5-337e-4283-aa9f-53114f257cf5" providerId="ADAL" clId="{81DB575E-3760-424E-8DCA-7F53DA747CDD}" dt="2025-04-01T17:36:50.930" v="3340" actId="1076"/>
          <ac:picMkLst>
            <pc:docMk/>
            <pc:sldMk cId="199584703" sldId="1017"/>
            <ac:picMk id="1028" creationId="{BEE0B41F-48DF-5CB8-E5D5-BFF3447E237C}"/>
          </ac:picMkLst>
        </pc:picChg>
        <pc:picChg chg="add mod">
          <ac:chgData name="Cassandre Notton" userId="657feae5-337e-4283-aa9f-53114f257cf5" providerId="ADAL" clId="{81DB575E-3760-424E-8DCA-7F53DA747CDD}" dt="2025-04-01T17:36:44.714" v="3338"/>
          <ac:picMkLst>
            <pc:docMk/>
            <pc:sldMk cId="199584703" sldId="1017"/>
            <ac:picMk id="1032" creationId="{7594E20C-5527-1108-2FA0-A6CD18A6B5C9}"/>
          </ac:picMkLst>
        </pc:picChg>
        <pc:picChg chg="add mod">
          <ac:chgData name="Cassandre Notton" userId="657feae5-337e-4283-aa9f-53114f257cf5" providerId="ADAL" clId="{81DB575E-3760-424E-8DCA-7F53DA747CDD}" dt="2025-04-01T17:49:31.841" v="3395" actId="1440"/>
          <ac:picMkLst>
            <pc:docMk/>
            <pc:sldMk cId="199584703" sldId="1017"/>
            <ac:picMk id="1034" creationId="{DAB79029-1424-98C3-C638-0E592098E16C}"/>
          </ac:picMkLst>
        </pc:picChg>
        <pc:picChg chg="add mod">
          <ac:chgData name="Cassandre Notton" userId="657feae5-337e-4283-aa9f-53114f257cf5" providerId="ADAL" clId="{81DB575E-3760-424E-8DCA-7F53DA747CDD}" dt="2025-04-01T17:57:45.943" v="3473" actId="1076"/>
          <ac:picMkLst>
            <pc:docMk/>
            <pc:sldMk cId="199584703" sldId="1017"/>
            <ac:picMk id="1036" creationId="{F141149A-D04B-313D-6103-88E6F0F0B2B8}"/>
          </ac:picMkLst>
        </pc:picChg>
        <pc:picChg chg="add mod">
          <ac:chgData name="Cassandre Notton" userId="657feae5-337e-4283-aa9f-53114f257cf5" providerId="ADAL" clId="{81DB575E-3760-424E-8DCA-7F53DA747CDD}" dt="2025-04-01T17:49:31.841" v="3395" actId="1440"/>
          <ac:picMkLst>
            <pc:docMk/>
            <pc:sldMk cId="199584703" sldId="1017"/>
            <ac:picMk id="1038" creationId="{E1F69C06-E29C-50EE-8F26-5FD01400E827}"/>
          </ac:picMkLst>
        </pc:picChg>
      </pc:sldChg>
      <pc:sldChg chg="add modAnim">
        <pc:chgData name="Cassandre Notton" userId="657feae5-337e-4283-aa9f-53114f257cf5" providerId="ADAL" clId="{81DB575E-3760-424E-8DCA-7F53DA747CDD}" dt="2025-04-01T18:38:43.414" v="4185"/>
        <pc:sldMkLst>
          <pc:docMk/>
          <pc:sldMk cId="3667727136" sldId="1018"/>
        </pc:sldMkLst>
      </pc:sldChg>
      <pc:sldChg chg="addSp modSp add mod modAnim">
        <pc:chgData name="Cassandre Notton" userId="657feae5-337e-4283-aa9f-53114f257cf5" providerId="ADAL" clId="{81DB575E-3760-424E-8DCA-7F53DA747CDD}" dt="2025-04-01T18:33:24.567" v="4133" actId="1076"/>
        <pc:sldMkLst>
          <pc:docMk/>
          <pc:sldMk cId="4293242536" sldId="1019"/>
        </pc:sldMkLst>
      </pc:sldChg>
      <pc:sldChg chg="addSp delSp modSp add mod delAnim modAnim">
        <pc:chgData name="Cassandre Notton" userId="657feae5-337e-4283-aa9f-53114f257cf5" providerId="ADAL" clId="{81DB575E-3760-424E-8DCA-7F53DA747CDD}" dt="2025-04-01T18:38:09.759" v="4183"/>
        <pc:sldMkLst>
          <pc:docMk/>
          <pc:sldMk cId="3444336438" sldId="1020"/>
        </pc:sldMkLst>
      </pc:sldChg>
      <pc:sldChg chg="add">
        <pc:chgData name="Cassandre Notton" userId="657feae5-337e-4283-aa9f-53114f257cf5" providerId="ADAL" clId="{81DB575E-3760-424E-8DCA-7F53DA747CDD}" dt="2025-04-01T18:18:51.053" v="3562" actId="2890"/>
        <pc:sldMkLst>
          <pc:docMk/>
          <pc:sldMk cId="1961077428" sldId="1021"/>
        </pc:sldMkLst>
      </pc:sldChg>
      <pc:sldChg chg="add del">
        <pc:chgData name="Cassandre Notton" userId="657feae5-337e-4283-aa9f-53114f257cf5" providerId="ADAL" clId="{81DB575E-3760-424E-8DCA-7F53DA747CDD}" dt="2025-04-01T18:37:17.306" v="4179" actId="2696"/>
        <pc:sldMkLst>
          <pc:docMk/>
          <pc:sldMk cId="1405356518" sldId="102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643979E-39C5-9827-796D-EC2308A3B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F90982D-FBC7-787B-5FB7-EC6AD55352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F546F-E966-4DF8-BC81-975BDE563703}" type="datetimeFigureOut">
              <a:rPr lang="fr-FR" smtClean="0"/>
              <a:t>07/05/2025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D3287F-0B92-9084-8457-E5B2CC80EB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E456AF-846F-4E05-673D-CB2DAA04A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5CC86-5B08-4941-B3B0-176E59B79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288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BC Oracle" panose="020B050404020206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BC Oracle" panose="020B0504040202060203" pitchFamily="34" charset="0"/>
              </a:defRPr>
            </a:lvl1pPr>
          </a:lstStyle>
          <a:p>
            <a:fld id="{9E10C583-19DF-43E6-AF16-A7C373151BC4}" type="datetimeFigureOut">
              <a:rPr lang="fr-FR" smtClean="0"/>
              <a:pPr/>
              <a:t>07/05/2025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BC Oracle" panose="020B050404020206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BC Oracle" panose="020B0504040202060203" pitchFamily="34" charset="0"/>
              </a:defRPr>
            </a:lvl1pPr>
          </a:lstStyle>
          <a:p>
            <a:fld id="{632AE093-07E4-4A08-9DFF-4A996E98E45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492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BC Oracle" panose="020B050404020206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BC Oracle" panose="020B050404020206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BC Oracle" panose="020B050404020206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BC Oracle" panose="020B050404020206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BC Oracle" panose="020B050404020206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Questions possibles : </a:t>
            </a:r>
          </a:p>
          <a:p>
            <a:r>
              <a:rPr lang="fr-FR" dirty="0"/>
              <a:t>- Quelles sont les défauts des photons alors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AE093-07E4-4A08-9DFF-4A996E98E45F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43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Principe de base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Un photon peut emprunter deux chemins différents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La présence du photon dans l'un ou l'autre chemin encode l'information</a:t>
            </a:r>
          </a:p>
          <a:p>
            <a:r>
              <a:rPr lang="fr-CA" dirty="0"/>
              <a:t>Superposition : L'aspect quantique intéressant est qu'un photon peut être dans une superposition des deux chemins. Par exemple, avec une lame séparatrice 50/50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Le photon peut être simultanément dans les deux rails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Cela crée un état de superposition : (|0⟩ + |1⟩)/√2</a:t>
            </a:r>
          </a:p>
          <a:p>
            <a:r>
              <a:rPr lang="fr-CA" dirty="0"/>
              <a:t>Avantages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Robuste contre certains types de bruit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Facile à implémenter avec des composants optiques standards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Permet de réaliser des opérations quantiques via des éléments optiques simples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AE093-07E4-4A08-9DFF-4A996E98E45F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55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6941F-3935-B757-5760-7039B4D1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4BF12621-B489-F512-0C11-325327BE4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2F6CBF-BE1B-9110-B552-7F6243A78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Une porte CNOT (</a:t>
            </a:r>
            <a:r>
              <a:rPr lang="fr-CA" err="1"/>
              <a:t>Controlled</a:t>
            </a:r>
            <a:r>
              <a:rPr lang="fr-CA"/>
              <a:t>-NOT) est une opération quantique fondamentale qui implique deux qubits : un qubit de contrôle et un qubit cible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42FF05-BE2E-7EB3-D740-1E45B0D82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AE093-07E4-4A08-9DFF-4A996E98E45F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446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54887-990E-510B-1C48-0D0DFFD5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1B684B61-6A73-258A-6C51-9EA985FB5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F190676-C188-A7E8-A15D-CD4A97DFC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Une porte CNOT (</a:t>
            </a:r>
            <a:r>
              <a:rPr lang="fr-CA" err="1"/>
              <a:t>Controlled</a:t>
            </a:r>
            <a:r>
              <a:rPr lang="fr-CA"/>
              <a:t>-NOT) est une opération quantique fondamentale qui implique deux qubits : un qubit de contrôle et un qubit cible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8DF7B-5D3A-61C8-97F8-61D84E435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AE093-07E4-4A08-9DFF-4A996E98E45F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692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8E9A7-9234-F650-E25F-28EA73CB6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AD555FB5-3B22-F346-FB58-9A8D0AB72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68C2670-4B32-3213-E166-797AA78BD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763F74-46E9-5AA6-908A-1B3885BE5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AE093-07E4-4A08-9DFF-4A996E98E45F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53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E3351-4751-9124-FEAA-73929976E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AA87016C-2A27-9D63-8790-42FB0A216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7F5614B-0A6B-2AFB-C00A-7319A25B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un outil fondamental en optique quantique: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Elle permet de vérifier si deux sources de photons produisent des photons vraiment identiques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Elle est utilisée comme brique de base dans de nombreux protocoles d'informatique quantique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Elle sert à créer et manipuler des états quantiques intriqués</a:t>
            </a:r>
          </a:p>
          <a:p>
            <a:r>
              <a:rPr lang="fr-CA" dirty="0"/>
              <a:t>En termes d'applications pratiques, l'effet HOM est crucial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La calibration des sources de photons uniques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La réalisation de portes logiques quantiques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Les protocoles de téléportation quantique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/>
              <a:t>La cryptographie quantique</a:t>
            </a:r>
          </a:p>
          <a:p>
            <a:pPr>
              <a:buFont typeface="+mj-lt"/>
              <a:buAutoNum type="arabicPeriod"/>
            </a:pP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A6058E-641A-8061-6BCE-77AFAA76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AE093-07E4-4A08-9DFF-4A996E98E45F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442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8AF2B-6313-5C25-39CD-A7FBC4B3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27B152D5-5E5A-9AFA-9676-61C6EF272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0E0B52C-E250-8C65-55D6-B8096761D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BE9504-6456-AFA4-B468-0E5862E54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AE093-07E4-4A08-9DFF-4A996E98E45F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96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72C884-25B5-2769-C0BF-2D2977EF97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66000">
                <a:schemeClr val="tx1">
                  <a:alpha val="3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EC3F21-6D95-CA20-08D6-DD831DCB01F9}"/>
              </a:ext>
            </a:extLst>
          </p:cNvPr>
          <p:cNvSpPr/>
          <p:nvPr userDrawn="1"/>
        </p:nvSpPr>
        <p:spPr>
          <a:xfrm>
            <a:off x="5452159" y="0"/>
            <a:ext cx="6739841" cy="6857999"/>
          </a:xfrm>
          <a:custGeom>
            <a:avLst/>
            <a:gdLst>
              <a:gd name="connsiteX0" fmla="*/ 3952866 w 6739841"/>
              <a:gd name="connsiteY0" fmla="*/ 5446369 h 6857999"/>
              <a:gd name="connsiteX1" fmla="*/ 3777745 w 6739841"/>
              <a:gd name="connsiteY1" fmla="*/ 5452868 h 6857999"/>
              <a:gd name="connsiteX2" fmla="*/ 3719453 w 6739841"/>
              <a:gd name="connsiteY2" fmla="*/ 5485855 h 6857999"/>
              <a:gd name="connsiteX3" fmla="*/ 3900966 w 6739841"/>
              <a:gd name="connsiteY3" fmla="*/ 5547292 h 6857999"/>
              <a:gd name="connsiteX4" fmla="*/ 3901491 w 6739841"/>
              <a:gd name="connsiteY4" fmla="*/ 5547292 h 6857999"/>
              <a:gd name="connsiteX5" fmla="*/ 3926623 w 6739841"/>
              <a:gd name="connsiteY5" fmla="*/ 5548688 h 6857999"/>
              <a:gd name="connsiteX6" fmla="*/ 3947741 w 6739841"/>
              <a:gd name="connsiteY6" fmla="*/ 5548164 h 6857999"/>
              <a:gd name="connsiteX7" fmla="*/ 3948264 w 6739841"/>
              <a:gd name="connsiteY7" fmla="*/ 5548164 h 6857999"/>
              <a:gd name="connsiteX8" fmla="*/ 3948264 w 6739841"/>
              <a:gd name="connsiteY8" fmla="*/ 5548336 h 6857999"/>
              <a:gd name="connsiteX9" fmla="*/ 4129778 w 6739841"/>
              <a:gd name="connsiteY9" fmla="*/ 5487776 h 6857999"/>
              <a:gd name="connsiteX10" fmla="*/ 4095394 w 6739841"/>
              <a:gd name="connsiteY10" fmla="*/ 5458454 h 6857999"/>
              <a:gd name="connsiteX11" fmla="*/ 3952866 w 6739841"/>
              <a:gd name="connsiteY11" fmla="*/ 5446369 h 6857999"/>
              <a:gd name="connsiteX12" fmla="*/ 3959543 w 6739841"/>
              <a:gd name="connsiteY12" fmla="*/ 3534208 h 6857999"/>
              <a:gd name="connsiteX13" fmla="*/ 4000449 w 6739841"/>
              <a:gd name="connsiteY13" fmla="*/ 3535626 h 6857999"/>
              <a:gd name="connsiteX14" fmla="*/ 4032561 w 6739841"/>
              <a:gd name="connsiteY14" fmla="*/ 3537895 h 6857999"/>
              <a:gd name="connsiteX15" fmla="*/ 4032737 w 6739841"/>
              <a:gd name="connsiteY15" fmla="*/ 3538071 h 6857999"/>
              <a:gd name="connsiteX16" fmla="*/ 4073929 w 6739841"/>
              <a:gd name="connsiteY16" fmla="*/ 3566868 h 6857999"/>
              <a:gd name="connsiteX17" fmla="*/ 4062931 w 6739841"/>
              <a:gd name="connsiteY17" fmla="*/ 3600729 h 6857999"/>
              <a:gd name="connsiteX18" fmla="*/ 4051934 w 6739841"/>
              <a:gd name="connsiteY18" fmla="*/ 3611722 h 6857999"/>
              <a:gd name="connsiteX19" fmla="*/ 3771810 w 6739841"/>
              <a:gd name="connsiteY19" fmla="*/ 3605267 h 6857999"/>
              <a:gd name="connsiteX20" fmla="*/ 3760291 w 6739841"/>
              <a:gd name="connsiteY20" fmla="*/ 3590603 h 6857999"/>
              <a:gd name="connsiteX21" fmla="*/ 3755230 w 6739841"/>
              <a:gd name="connsiteY21" fmla="*/ 3564423 h 6857999"/>
              <a:gd name="connsiteX22" fmla="*/ 3790487 w 6739841"/>
              <a:gd name="connsiteY22" fmla="*/ 3537371 h 6857999"/>
              <a:gd name="connsiteX23" fmla="*/ 3815271 w 6739841"/>
              <a:gd name="connsiteY23" fmla="*/ 3535977 h 6857999"/>
              <a:gd name="connsiteX24" fmla="*/ 3912484 w 6739841"/>
              <a:gd name="connsiteY24" fmla="*/ 3534230 h 6857999"/>
              <a:gd name="connsiteX25" fmla="*/ 3959543 w 6739841"/>
              <a:gd name="connsiteY25" fmla="*/ 3534208 h 6857999"/>
              <a:gd name="connsiteX26" fmla="*/ 3926795 w 6739841"/>
              <a:gd name="connsiteY26" fmla="*/ 586020 h 6857999"/>
              <a:gd name="connsiteX27" fmla="*/ 1375489 w 6739841"/>
              <a:gd name="connsiteY27" fmla="*/ 3137340 h 6857999"/>
              <a:gd name="connsiteX28" fmla="*/ 2305918 w 6739841"/>
              <a:gd name="connsiteY28" fmla="*/ 5107470 h 6857999"/>
              <a:gd name="connsiteX29" fmla="*/ 2316388 w 6739841"/>
              <a:gd name="connsiteY29" fmla="*/ 5109563 h 6857999"/>
              <a:gd name="connsiteX30" fmla="*/ 2331051 w 6739841"/>
              <a:gd name="connsiteY30" fmla="*/ 5079717 h 6857999"/>
              <a:gd name="connsiteX31" fmla="*/ 2367353 w 6739841"/>
              <a:gd name="connsiteY31" fmla="*/ 5059649 h 6857999"/>
              <a:gd name="connsiteX32" fmla="*/ 2422154 w 6739841"/>
              <a:gd name="connsiteY32" fmla="*/ 5059296 h 6857999"/>
              <a:gd name="connsiteX33" fmla="*/ 2459331 w 6739841"/>
              <a:gd name="connsiteY33" fmla="*/ 5053713 h 6857999"/>
              <a:gd name="connsiteX34" fmla="*/ 2480798 w 6739841"/>
              <a:gd name="connsiteY34" fmla="*/ 5001004 h 6857999"/>
              <a:gd name="connsiteX35" fmla="*/ 2480798 w 6739841"/>
              <a:gd name="connsiteY35" fmla="*/ 5000480 h 6857999"/>
              <a:gd name="connsiteX36" fmla="*/ 2478881 w 6739841"/>
              <a:gd name="connsiteY36" fmla="*/ 4962954 h 6857999"/>
              <a:gd name="connsiteX37" fmla="*/ 2543979 w 6739841"/>
              <a:gd name="connsiteY37" fmla="*/ 4889652 h 6857999"/>
              <a:gd name="connsiteX38" fmla="*/ 2590752 w 6739841"/>
              <a:gd name="connsiteY38" fmla="*/ 4891047 h 6857999"/>
              <a:gd name="connsiteX39" fmla="*/ 2591277 w 6739841"/>
              <a:gd name="connsiteY39" fmla="*/ 4891047 h 6857999"/>
              <a:gd name="connsiteX40" fmla="*/ 2652710 w 6739841"/>
              <a:gd name="connsiteY40" fmla="*/ 4830134 h 6857999"/>
              <a:gd name="connsiteX41" fmla="*/ 2649569 w 6739841"/>
              <a:gd name="connsiteY41" fmla="*/ 4814603 h 6857999"/>
              <a:gd name="connsiteX42" fmla="*/ 2706816 w 6739841"/>
              <a:gd name="connsiteY42" fmla="*/ 4733968 h 6857999"/>
              <a:gd name="connsiteX43" fmla="*/ 2747659 w 6739841"/>
              <a:gd name="connsiteY43" fmla="*/ 4735713 h 6857999"/>
              <a:gd name="connsiteX44" fmla="*/ 2814155 w 6739841"/>
              <a:gd name="connsiteY44" fmla="*/ 4669739 h 6857999"/>
              <a:gd name="connsiteX45" fmla="*/ 2814155 w 6739841"/>
              <a:gd name="connsiteY45" fmla="*/ 4669218 h 6857999"/>
              <a:gd name="connsiteX46" fmla="*/ 2811885 w 6739841"/>
              <a:gd name="connsiteY46" fmla="*/ 4650017 h 6857999"/>
              <a:gd name="connsiteX47" fmla="*/ 2882572 w 6739841"/>
              <a:gd name="connsiteY47" fmla="*/ 4569734 h 6857999"/>
              <a:gd name="connsiteX48" fmla="*/ 2911369 w 6739841"/>
              <a:gd name="connsiteY48" fmla="*/ 4572524 h 6857999"/>
              <a:gd name="connsiteX49" fmla="*/ 2911892 w 6739841"/>
              <a:gd name="connsiteY49" fmla="*/ 4572524 h 6857999"/>
              <a:gd name="connsiteX50" fmla="*/ 2944879 w 6739841"/>
              <a:gd name="connsiteY50" fmla="*/ 4574792 h 6857999"/>
              <a:gd name="connsiteX51" fmla="*/ 2986069 w 6739841"/>
              <a:gd name="connsiteY51" fmla="*/ 4518943 h 6857999"/>
              <a:gd name="connsiteX52" fmla="*/ 2980657 w 6739841"/>
              <a:gd name="connsiteY52" fmla="*/ 4504283 h 6857999"/>
              <a:gd name="connsiteX53" fmla="*/ 2973329 w 6739841"/>
              <a:gd name="connsiteY53" fmla="*/ 4486831 h 6857999"/>
              <a:gd name="connsiteX54" fmla="*/ 3031969 w 6739841"/>
              <a:gd name="connsiteY54" fmla="*/ 4404800 h 6857999"/>
              <a:gd name="connsiteX55" fmla="*/ 3074557 w 6739841"/>
              <a:gd name="connsiteY55" fmla="*/ 4410734 h 6857999"/>
              <a:gd name="connsiteX56" fmla="*/ 3075082 w 6739841"/>
              <a:gd name="connsiteY56" fmla="*/ 4410734 h 6857999"/>
              <a:gd name="connsiteX57" fmla="*/ 3154318 w 6739841"/>
              <a:gd name="connsiteY57" fmla="*/ 4396072 h 6857999"/>
              <a:gd name="connsiteX58" fmla="*/ 3145067 w 6739841"/>
              <a:gd name="connsiteY58" fmla="*/ 4340573 h 6857999"/>
              <a:gd name="connsiteX59" fmla="*/ 3139133 w 6739841"/>
              <a:gd name="connsiteY59" fmla="*/ 4326783 h 6857999"/>
              <a:gd name="connsiteX60" fmla="*/ 3197774 w 6739841"/>
              <a:gd name="connsiteY60" fmla="*/ 4240214 h 6857999"/>
              <a:gd name="connsiteX61" fmla="*/ 3238967 w 6739841"/>
              <a:gd name="connsiteY61" fmla="*/ 4247021 h 6857999"/>
              <a:gd name="connsiteX62" fmla="*/ 3333911 w 6739841"/>
              <a:gd name="connsiteY62" fmla="*/ 4237420 h 6857999"/>
              <a:gd name="connsiteX63" fmla="*/ 3313317 w 6739841"/>
              <a:gd name="connsiteY63" fmla="*/ 4173194 h 6857999"/>
              <a:gd name="connsiteX64" fmla="*/ 3293073 w 6739841"/>
              <a:gd name="connsiteY64" fmla="*/ 4143347 h 6857999"/>
              <a:gd name="connsiteX65" fmla="*/ 3329721 w 6739841"/>
              <a:gd name="connsiteY65" fmla="*/ 4072661 h 6857999"/>
              <a:gd name="connsiteX66" fmla="*/ 3406690 w 6739841"/>
              <a:gd name="connsiteY66" fmla="*/ 4079992 h 6857999"/>
              <a:gd name="connsiteX67" fmla="*/ 3527814 w 6739841"/>
              <a:gd name="connsiteY67" fmla="*/ 4077724 h 6857999"/>
              <a:gd name="connsiteX68" fmla="*/ 3483309 w 6739841"/>
              <a:gd name="connsiteY68" fmla="*/ 4003897 h 6857999"/>
              <a:gd name="connsiteX69" fmla="*/ 3456257 w 6739841"/>
              <a:gd name="connsiteY69" fmla="*/ 3975448 h 6857999"/>
              <a:gd name="connsiteX70" fmla="*/ 3496576 w 6739841"/>
              <a:gd name="connsiteY70" fmla="*/ 3901620 h 6857999"/>
              <a:gd name="connsiteX71" fmla="*/ 3576858 w 6739841"/>
              <a:gd name="connsiteY71" fmla="*/ 3911220 h 6857999"/>
              <a:gd name="connsiteX72" fmla="*/ 3674949 w 6739841"/>
              <a:gd name="connsiteY72" fmla="*/ 3927277 h 6857999"/>
              <a:gd name="connsiteX73" fmla="*/ 3750171 w 6739841"/>
              <a:gd name="connsiteY73" fmla="*/ 3913490 h 6857999"/>
              <a:gd name="connsiteX74" fmla="*/ 3696938 w 6739841"/>
              <a:gd name="connsiteY74" fmla="*/ 3855194 h 6857999"/>
              <a:gd name="connsiteX75" fmla="*/ 3658365 w 6739841"/>
              <a:gd name="connsiteY75" fmla="*/ 3830062 h 6857999"/>
              <a:gd name="connsiteX76" fmla="*/ 3613510 w 6739841"/>
              <a:gd name="connsiteY76" fmla="*/ 3794281 h 6857999"/>
              <a:gd name="connsiteX77" fmla="*/ 3601994 w 6739841"/>
              <a:gd name="connsiteY77" fmla="*/ 3748383 h 6857999"/>
              <a:gd name="connsiteX78" fmla="*/ 3617176 w 6739841"/>
              <a:gd name="connsiteY78" fmla="*/ 3733195 h 6857999"/>
              <a:gd name="connsiteX79" fmla="*/ 3640564 w 6739841"/>
              <a:gd name="connsiteY79" fmla="*/ 3724991 h 6857999"/>
              <a:gd name="connsiteX80" fmla="*/ 3756627 w 6739841"/>
              <a:gd name="connsiteY80" fmla="*/ 3732323 h 6857999"/>
              <a:gd name="connsiteX81" fmla="*/ 3908294 w 6739841"/>
              <a:gd name="connsiteY81" fmla="*/ 3748903 h 6857999"/>
              <a:gd name="connsiteX82" fmla="*/ 4067817 w 6739841"/>
              <a:gd name="connsiteY82" fmla="*/ 3743320 h 6857999"/>
              <a:gd name="connsiteX83" fmla="*/ 4068341 w 6739841"/>
              <a:gd name="connsiteY83" fmla="*/ 3743320 h 6857999"/>
              <a:gd name="connsiteX84" fmla="*/ 4194876 w 6739841"/>
              <a:gd name="connsiteY84" fmla="*/ 3761645 h 6857999"/>
              <a:gd name="connsiteX85" fmla="*/ 4156307 w 6739841"/>
              <a:gd name="connsiteY85" fmla="*/ 3835996 h 6857999"/>
              <a:gd name="connsiteX86" fmla="*/ 4155782 w 6739841"/>
              <a:gd name="connsiteY86" fmla="*/ 3835996 h 6857999"/>
              <a:gd name="connsiteX87" fmla="*/ 4125589 w 6739841"/>
              <a:gd name="connsiteY87" fmla="*/ 3853449 h 6857999"/>
              <a:gd name="connsiteX88" fmla="*/ 4052634 w 6739841"/>
              <a:gd name="connsiteY88" fmla="*/ 3919073 h 6857999"/>
              <a:gd name="connsiteX89" fmla="*/ 4125937 w 6739841"/>
              <a:gd name="connsiteY89" fmla="*/ 3936876 h 6857999"/>
              <a:gd name="connsiteX90" fmla="*/ 4232226 w 6739841"/>
              <a:gd name="connsiteY90" fmla="*/ 3916284 h 6857999"/>
              <a:gd name="connsiteX91" fmla="*/ 4232751 w 6739841"/>
              <a:gd name="connsiteY91" fmla="*/ 3916284 h 6857999"/>
              <a:gd name="connsiteX92" fmla="*/ 4364697 w 6739841"/>
              <a:gd name="connsiteY92" fmla="*/ 3927277 h 6857999"/>
              <a:gd name="connsiteX93" fmla="*/ 4322461 w 6739841"/>
              <a:gd name="connsiteY93" fmla="*/ 4010704 h 6857999"/>
              <a:gd name="connsiteX94" fmla="*/ 4283887 w 6739841"/>
              <a:gd name="connsiteY94" fmla="*/ 4048230 h 6857999"/>
              <a:gd name="connsiteX95" fmla="*/ 4316875 w 6739841"/>
              <a:gd name="connsiteY95" fmla="*/ 4099542 h 6857999"/>
              <a:gd name="connsiteX96" fmla="*/ 4396113 w 6739841"/>
              <a:gd name="connsiteY96" fmla="*/ 4088021 h 6857999"/>
              <a:gd name="connsiteX97" fmla="*/ 4396636 w 6739841"/>
              <a:gd name="connsiteY97" fmla="*/ 4088021 h 6857999"/>
              <a:gd name="connsiteX98" fmla="*/ 4512175 w 6739841"/>
              <a:gd name="connsiteY98" fmla="*/ 4098494 h 6857999"/>
              <a:gd name="connsiteX99" fmla="*/ 4487915 w 6739841"/>
              <a:gd name="connsiteY99" fmla="*/ 4183839 h 6857999"/>
              <a:gd name="connsiteX100" fmla="*/ 4457201 w 6739841"/>
              <a:gd name="connsiteY100" fmla="*/ 4219095 h 6857999"/>
              <a:gd name="connsiteX101" fmla="*/ 4485999 w 6739841"/>
              <a:gd name="connsiteY101" fmla="*/ 4271804 h 6857999"/>
              <a:gd name="connsiteX102" fmla="*/ 4559301 w 6739841"/>
              <a:gd name="connsiteY102" fmla="*/ 4258890 h 6857999"/>
              <a:gd name="connsiteX103" fmla="*/ 4571171 w 6739841"/>
              <a:gd name="connsiteY103" fmla="*/ 4256097 h 6857999"/>
              <a:gd name="connsiteX104" fmla="*/ 4652325 w 6739841"/>
              <a:gd name="connsiteY104" fmla="*/ 4356453 h 6857999"/>
              <a:gd name="connsiteX105" fmla="*/ 4650580 w 6739841"/>
              <a:gd name="connsiteY105" fmla="*/ 4360643 h 6857999"/>
              <a:gd name="connsiteX106" fmla="*/ 4681823 w 6739841"/>
              <a:gd name="connsiteY106" fmla="*/ 4435342 h 6857999"/>
              <a:gd name="connsiteX107" fmla="*/ 4724931 w 6739841"/>
              <a:gd name="connsiteY107" fmla="*/ 4432549 h 6857999"/>
              <a:gd name="connsiteX108" fmla="*/ 4764897 w 6739841"/>
              <a:gd name="connsiteY108" fmla="*/ 4432549 h 6857999"/>
              <a:gd name="connsiteX109" fmla="*/ 4810279 w 6739841"/>
              <a:gd name="connsiteY109" fmla="*/ 4502191 h 6857999"/>
              <a:gd name="connsiteX110" fmla="*/ 4804867 w 6739841"/>
              <a:gd name="connsiteY110" fmla="*/ 4515977 h 6857999"/>
              <a:gd name="connsiteX111" fmla="*/ 4804867 w 6739841"/>
              <a:gd name="connsiteY111" fmla="*/ 4516501 h 6857999"/>
              <a:gd name="connsiteX112" fmla="*/ 4797537 w 6739841"/>
              <a:gd name="connsiteY112" fmla="*/ 4534825 h 6857999"/>
              <a:gd name="connsiteX113" fmla="*/ 4846579 w 6739841"/>
              <a:gd name="connsiteY113" fmla="*/ 4600449 h 6857999"/>
              <a:gd name="connsiteX114" fmla="*/ 4883755 w 6739841"/>
              <a:gd name="connsiteY114" fmla="*/ 4599056 h 6857999"/>
              <a:gd name="connsiteX115" fmla="*/ 4908886 w 6739841"/>
              <a:gd name="connsiteY115" fmla="*/ 4599577 h 6857999"/>
              <a:gd name="connsiteX116" fmla="*/ 4966657 w 6739841"/>
              <a:gd name="connsiteY116" fmla="*/ 4674800 h 6857999"/>
              <a:gd name="connsiteX117" fmla="*/ 4964388 w 6739841"/>
              <a:gd name="connsiteY117" fmla="*/ 4683529 h 6857999"/>
              <a:gd name="connsiteX118" fmla="*/ 4964388 w 6739841"/>
              <a:gd name="connsiteY118" fmla="*/ 4684053 h 6857999"/>
              <a:gd name="connsiteX119" fmla="*/ 4957932 w 6739841"/>
              <a:gd name="connsiteY119" fmla="*/ 4708312 h 6857999"/>
              <a:gd name="connsiteX120" fmla="*/ 5001913 w 6739841"/>
              <a:gd name="connsiteY120" fmla="*/ 4765560 h 6857999"/>
              <a:gd name="connsiteX121" fmla="*/ 5029315 w 6739841"/>
              <a:gd name="connsiteY121" fmla="*/ 4766084 h 6857999"/>
              <a:gd name="connsiteX122" fmla="*/ 5043101 w 6739841"/>
              <a:gd name="connsiteY122" fmla="*/ 4766604 h 6857999"/>
              <a:gd name="connsiteX123" fmla="*/ 5120073 w 6739841"/>
              <a:gd name="connsiteY123" fmla="*/ 4847239 h 6857999"/>
              <a:gd name="connsiteX124" fmla="*/ 5119201 w 6739841"/>
              <a:gd name="connsiteY124" fmla="*/ 4863299 h 6857999"/>
              <a:gd name="connsiteX125" fmla="*/ 5172778 w 6739841"/>
              <a:gd name="connsiteY125" fmla="*/ 4928397 h 6857999"/>
              <a:gd name="connsiteX126" fmla="*/ 5196169 w 6739841"/>
              <a:gd name="connsiteY126" fmla="*/ 4927001 h 6857999"/>
              <a:gd name="connsiteX127" fmla="*/ 5226883 w 6739841"/>
              <a:gd name="connsiteY127" fmla="*/ 4921591 h 6857999"/>
              <a:gd name="connsiteX128" fmla="*/ 5227236 w 6739841"/>
              <a:gd name="connsiteY128" fmla="*/ 4921242 h 6857999"/>
              <a:gd name="connsiteX129" fmla="*/ 5292858 w 6739841"/>
              <a:gd name="connsiteY129" fmla="*/ 4997863 h 6857999"/>
              <a:gd name="connsiteX130" fmla="*/ 5294255 w 6739841"/>
              <a:gd name="connsiteY130" fmla="*/ 5029102 h 6857999"/>
              <a:gd name="connsiteX131" fmla="*/ 5328115 w 6739841"/>
              <a:gd name="connsiteY131" fmla="*/ 5080939 h 6857999"/>
              <a:gd name="connsiteX132" fmla="*/ 5349581 w 6739841"/>
              <a:gd name="connsiteY132" fmla="*/ 5087398 h 6857999"/>
              <a:gd name="connsiteX133" fmla="*/ 5417301 w 6739841"/>
              <a:gd name="connsiteY133" fmla="*/ 5092808 h 6857999"/>
              <a:gd name="connsiteX134" fmla="*/ 5464947 w 6739841"/>
              <a:gd name="connsiteY134" fmla="*/ 5118812 h 6857999"/>
              <a:gd name="connsiteX135" fmla="*/ 5460585 w 6739841"/>
              <a:gd name="connsiteY135" fmla="*/ 5174491 h 6857999"/>
              <a:gd name="connsiteX136" fmla="*/ 5466169 w 6739841"/>
              <a:gd name="connsiteY136" fmla="*/ 5172393 h 6857999"/>
              <a:gd name="connsiteX137" fmla="*/ 5505439 w 6739841"/>
              <a:gd name="connsiteY137" fmla="*/ 5142199 h 6857999"/>
              <a:gd name="connsiteX138" fmla="*/ 5522019 w 6739841"/>
              <a:gd name="connsiteY138" fmla="*/ 5129286 h 6857999"/>
              <a:gd name="connsiteX139" fmla="*/ 6478105 w 6739841"/>
              <a:gd name="connsiteY139" fmla="*/ 3137340 h 6857999"/>
              <a:gd name="connsiteX140" fmla="*/ 3926795 w 6739841"/>
              <a:gd name="connsiteY140" fmla="*/ 586020 h 6857999"/>
              <a:gd name="connsiteX141" fmla="*/ 1569884 w 6739841"/>
              <a:gd name="connsiteY141" fmla="*/ 0 h 6857999"/>
              <a:gd name="connsiteX142" fmla="*/ 6283429 w 6739841"/>
              <a:gd name="connsiteY142" fmla="*/ 0 h 6857999"/>
              <a:gd name="connsiteX143" fmla="*/ 6321443 w 6739841"/>
              <a:gd name="connsiteY143" fmla="*/ 27309 h 6857999"/>
              <a:gd name="connsiteX144" fmla="*/ 6726718 w 6739841"/>
              <a:gd name="connsiteY144" fmla="*/ 386983 h 6857999"/>
              <a:gd name="connsiteX145" fmla="*/ 6739841 w 6739841"/>
              <a:gd name="connsiteY145" fmla="*/ 401289 h 6857999"/>
              <a:gd name="connsiteX146" fmla="*/ 6739841 w 6739841"/>
              <a:gd name="connsiteY146" fmla="*/ 5871257 h 6857999"/>
              <a:gd name="connsiteX147" fmla="*/ 6664370 w 6739841"/>
              <a:gd name="connsiteY147" fmla="*/ 5949141 h 6857999"/>
              <a:gd name="connsiteX148" fmla="*/ 6510745 w 6739841"/>
              <a:gd name="connsiteY148" fmla="*/ 6091660 h 6857999"/>
              <a:gd name="connsiteX149" fmla="*/ 6584395 w 6739841"/>
              <a:gd name="connsiteY149" fmla="*/ 6123250 h 6857999"/>
              <a:gd name="connsiteX150" fmla="*/ 6616858 w 6739841"/>
              <a:gd name="connsiteY150" fmla="*/ 6217148 h 6857999"/>
              <a:gd name="connsiteX151" fmla="*/ 6738331 w 6739841"/>
              <a:gd name="connsiteY151" fmla="*/ 6340542 h 6857999"/>
              <a:gd name="connsiteX152" fmla="*/ 6739841 w 6739841"/>
              <a:gd name="connsiteY152" fmla="*/ 6349349 h 6857999"/>
              <a:gd name="connsiteX153" fmla="*/ 6739841 w 6739841"/>
              <a:gd name="connsiteY153" fmla="*/ 6857999 h 6857999"/>
              <a:gd name="connsiteX154" fmla="*/ 5319651 w 6739841"/>
              <a:gd name="connsiteY154" fmla="*/ 6857999 h 6857999"/>
              <a:gd name="connsiteX155" fmla="*/ 5325285 w 6739841"/>
              <a:gd name="connsiteY155" fmla="*/ 6844499 h 6857999"/>
              <a:gd name="connsiteX156" fmla="*/ 5321309 w 6739841"/>
              <a:gd name="connsiteY156" fmla="*/ 6827838 h 6857999"/>
              <a:gd name="connsiteX157" fmla="*/ 5230549 w 6739841"/>
              <a:gd name="connsiteY157" fmla="*/ 6815973 h 6857999"/>
              <a:gd name="connsiteX158" fmla="*/ 5148869 w 6739841"/>
              <a:gd name="connsiteY158" fmla="*/ 6821032 h 6857999"/>
              <a:gd name="connsiteX159" fmla="*/ 5067713 w 6739841"/>
              <a:gd name="connsiteY159" fmla="*/ 6824697 h 6857999"/>
              <a:gd name="connsiteX160" fmla="*/ 4999820 w 6739841"/>
              <a:gd name="connsiteY160" fmla="*/ 6808117 h 6857999"/>
              <a:gd name="connsiteX161" fmla="*/ 5047119 w 6739841"/>
              <a:gd name="connsiteY161" fmla="*/ 6756280 h 6857999"/>
              <a:gd name="connsiteX162" fmla="*/ 5072775 w 6739841"/>
              <a:gd name="connsiteY162" fmla="*/ 6739700 h 6857999"/>
              <a:gd name="connsiteX163" fmla="*/ 5131066 w 6739841"/>
              <a:gd name="connsiteY163" fmla="*/ 6700254 h 6857999"/>
              <a:gd name="connsiteX164" fmla="*/ 5156723 w 6739841"/>
              <a:gd name="connsiteY164" fmla="*/ 6643358 h 6857999"/>
              <a:gd name="connsiteX165" fmla="*/ 5099823 w 6739841"/>
              <a:gd name="connsiteY165" fmla="*/ 6628175 h 6857999"/>
              <a:gd name="connsiteX166" fmla="*/ 4976953 w 6739841"/>
              <a:gd name="connsiteY166" fmla="*/ 6638297 h 6857999"/>
              <a:gd name="connsiteX167" fmla="*/ 4898940 w 6739841"/>
              <a:gd name="connsiteY167" fmla="*/ 6644756 h 6857999"/>
              <a:gd name="connsiteX168" fmla="*/ 4816910 w 6739841"/>
              <a:gd name="connsiteY168" fmla="*/ 6622241 h 6857999"/>
              <a:gd name="connsiteX169" fmla="*/ 4868747 w 6739841"/>
              <a:gd name="connsiteY169" fmla="*/ 6568659 h 6857999"/>
              <a:gd name="connsiteX170" fmla="*/ 4896323 w 6739841"/>
              <a:gd name="connsiteY170" fmla="*/ 6552599 h 6857999"/>
              <a:gd name="connsiteX171" fmla="*/ 4896843 w 6739841"/>
              <a:gd name="connsiteY171" fmla="*/ 6552599 h 6857999"/>
              <a:gd name="connsiteX172" fmla="*/ 4957409 w 6739841"/>
              <a:gd name="connsiteY172" fmla="*/ 6515077 h 6857999"/>
              <a:gd name="connsiteX173" fmla="*/ 4986731 w 6739841"/>
              <a:gd name="connsiteY173" fmla="*/ 6469699 h 6857999"/>
              <a:gd name="connsiteX174" fmla="*/ 4930355 w 6739841"/>
              <a:gd name="connsiteY174" fmla="*/ 6445787 h 6857999"/>
              <a:gd name="connsiteX175" fmla="*/ 4799631 w 6739841"/>
              <a:gd name="connsiteY175" fmla="*/ 6449451 h 6857999"/>
              <a:gd name="connsiteX176" fmla="*/ 4799106 w 6739841"/>
              <a:gd name="connsiteY176" fmla="*/ 6449451 h 6857999"/>
              <a:gd name="connsiteX177" fmla="*/ 4725803 w 6739841"/>
              <a:gd name="connsiteY177" fmla="*/ 6452596 h 6857999"/>
              <a:gd name="connsiteX178" fmla="*/ 4649708 w 6739841"/>
              <a:gd name="connsiteY178" fmla="*/ 6453469 h 6857999"/>
              <a:gd name="connsiteX179" fmla="*/ 4638191 w 6739841"/>
              <a:gd name="connsiteY179" fmla="*/ 6402155 h 6857999"/>
              <a:gd name="connsiteX180" fmla="*/ 4718824 w 6739841"/>
              <a:gd name="connsiteY180" fmla="*/ 6364106 h 6857999"/>
              <a:gd name="connsiteX181" fmla="*/ 4745876 w 6739841"/>
              <a:gd name="connsiteY181" fmla="*/ 6351716 h 6857999"/>
              <a:gd name="connsiteX182" fmla="*/ 4821448 w 6739841"/>
              <a:gd name="connsiteY182" fmla="*/ 6279806 h 6857999"/>
              <a:gd name="connsiteX183" fmla="*/ 4750414 w 6739841"/>
              <a:gd name="connsiteY183" fmla="*/ 6255021 h 6857999"/>
              <a:gd name="connsiteX184" fmla="*/ 4615676 w 6739841"/>
              <a:gd name="connsiteY184" fmla="*/ 6254497 h 6857999"/>
              <a:gd name="connsiteX185" fmla="*/ 4515669 w 6739841"/>
              <a:gd name="connsiteY185" fmla="*/ 6258687 h 6857999"/>
              <a:gd name="connsiteX186" fmla="*/ 4431368 w 6739841"/>
              <a:gd name="connsiteY186" fmla="*/ 6235824 h 6857999"/>
              <a:gd name="connsiteX187" fmla="*/ 4498736 w 6739841"/>
              <a:gd name="connsiteY187" fmla="*/ 6183114 h 6857999"/>
              <a:gd name="connsiteX188" fmla="*/ 4534517 w 6739841"/>
              <a:gd name="connsiteY188" fmla="*/ 6168452 h 6857999"/>
              <a:gd name="connsiteX189" fmla="*/ 4602409 w 6739841"/>
              <a:gd name="connsiteY189" fmla="*/ 6140007 h 6857999"/>
              <a:gd name="connsiteX190" fmla="*/ 4652325 w 6739841"/>
              <a:gd name="connsiteY190" fmla="*/ 6088694 h 6857999"/>
              <a:gd name="connsiteX191" fmla="*/ 4576229 w 6739841"/>
              <a:gd name="connsiteY191" fmla="*/ 6061641 h 6857999"/>
              <a:gd name="connsiteX192" fmla="*/ 4434509 w 6739841"/>
              <a:gd name="connsiteY192" fmla="*/ 6062161 h 6857999"/>
              <a:gd name="connsiteX193" fmla="*/ 4301515 w 6739841"/>
              <a:gd name="connsiteY193" fmla="*/ 6062686 h 6857999"/>
              <a:gd name="connsiteX194" fmla="*/ 4223499 w 6739841"/>
              <a:gd name="connsiteY194" fmla="*/ 6033364 h 6857999"/>
              <a:gd name="connsiteX195" fmla="*/ 4287729 w 6739841"/>
              <a:gd name="connsiteY195" fmla="*/ 5989731 h 6857999"/>
              <a:gd name="connsiteX196" fmla="*/ 4347417 w 6739841"/>
              <a:gd name="connsiteY196" fmla="*/ 5969485 h 6857999"/>
              <a:gd name="connsiteX197" fmla="*/ 4440097 w 6739841"/>
              <a:gd name="connsiteY197" fmla="*/ 5937895 h 6857999"/>
              <a:gd name="connsiteX198" fmla="*/ 4479539 w 6739841"/>
              <a:gd name="connsiteY198" fmla="*/ 5892516 h 6857999"/>
              <a:gd name="connsiteX199" fmla="*/ 4424037 w 6739841"/>
              <a:gd name="connsiteY199" fmla="*/ 5868605 h 6857999"/>
              <a:gd name="connsiteX200" fmla="*/ 4244269 w 6739841"/>
              <a:gd name="connsiteY200" fmla="*/ 5859881 h 6857999"/>
              <a:gd name="connsiteX201" fmla="*/ 4243748 w 6739841"/>
              <a:gd name="connsiteY201" fmla="*/ 5859881 h 6857999"/>
              <a:gd name="connsiteX202" fmla="*/ 4099755 w 6739841"/>
              <a:gd name="connsiteY202" fmla="*/ 5852898 h 6857999"/>
              <a:gd name="connsiteX203" fmla="*/ 4003939 w 6739841"/>
              <a:gd name="connsiteY203" fmla="*/ 5820435 h 6857999"/>
              <a:gd name="connsiteX204" fmla="*/ 4088763 w 6739841"/>
              <a:gd name="connsiteY204" fmla="*/ 5778722 h 6857999"/>
              <a:gd name="connsiteX205" fmla="*/ 4154734 w 6739841"/>
              <a:gd name="connsiteY205" fmla="*/ 5764936 h 6857999"/>
              <a:gd name="connsiteX206" fmla="*/ 4240955 w 6739841"/>
              <a:gd name="connsiteY206" fmla="*/ 5743466 h 6857999"/>
              <a:gd name="connsiteX207" fmla="*/ 4312860 w 6739841"/>
              <a:gd name="connsiteY207" fmla="*/ 5687091 h 6857999"/>
              <a:gd name="connsiteX208" fmla="*/ 4044258 w 6739841"/>
              <a:gd name="connsiteY208" fmla="*/ 5647649 h 6857999"/>
              <a:gd name="connsiteX209" fmla="*/ 3937443 w 6739841"/>
              <a:gd name="connsiteY209" fmla="*/ 5647124 h 6857999"/>
              <a:gd name="connsiteX210" fmla="*/ 3801308 w 6739841"/>
              <a:gd name="connsiteY210" fmla="*/ 5647996 h 6857999"/>
              <a:gd name="connsiteX211" fmla="*/ 3516646 w 6739841"/>
              <a:gd name="connsiteY211" fmla="*/ 5686047 h 6857999"/>
              <a:gd name="connsiteX212" fmla="*/ 3561151 w 6739841"/>
              <a:gd name="connsiteY212" fmla="*/ 5733692 h 6857999"/>
              <a:gd name="connsiteX213" fmla="*/ 3681231 w 6739841"/>
              <a:gd name="connsiteY213" fmla="*/ 5765808 h 6857999"/>
              <a:gd name="connsiteX214" fmla="*/ 3681755 w 6739841"/>
              <a:gd name="connsiteY214" fmla="*/ 5765808 h 6857999"/>
              <a:gd name="connsiteX215" fmla="*/ 3784028 w 6739841"/>
              <a:gd name="connsiteY215" fmla="*/ 5786927 h 6857999"/>
              <a:gd name="connsiteX216" fmla="*/ 3850527 w 6739841"/>
              <a:gd name="connsiteY216" fmla="*/ 5824100 h 6857999"/>
              <a:gd name="connsiteX217" fmla="*/ 3784552 w 6739841"/>
              <a:gd name="connsiteY217" fmla="*/ 5855691 h 6857999"/>
              <a:gd name="connsiteX218" fmla="*/ 3586459 w 6739841"/>
              <a:gd name="connsiteY218" fmla="*/ 5859358 h 6857999"/>
              <a:gd name="connsiteX219" fmla="*/ 3355029 w 6739841"/>
              <a:gd name="connsiteY219" fmla="*/ 5872620 h 6857999"/>
              <a:gd name="connsiteX220" fmla="*/ 3348222 w 6739841"/>
              <a:gd name="connsiteY220" fmla="*/ 5921142 h 6857999"/>
              <a:gd name="connsiteX221" fmla="*/ 3473361 w 6739841"/>
              <a:gd name="connsiteY221" fmla="*/ 5970707 h 6857999"/>
              <a:gd name="connsiteX222" fmla="*/ 3538984 w 6739841"/>
              <a:gd name="connsiteY222" fmla="*/ 5990955 h 6857999"/>
              <a:gd name="connsiteX223" fmla="*/ 3612813 w 6739841"/>
              <a:gd name="connsiteY223" fmla="*/ 6038603 h 6857999"/>
              <a:gd name="connsiteX224" fmla="*/ 3540905 w 6739841"/>
              <a:gd name="connsiteY224" fmla="*/ 6065131 h 6857999"/>
              <a:gd name="connsiteX225" fmla="*/ 3379989 w 6739841"/>
              <a:gd name="connsiteY225" fmla="*/ 6062862 h 6857999"/>
              <a:gd name="connsiteX226" fmla="*/ 3379464 w 6739841"/>
              <a:gd name="connsiteY226" fmla="*/ 6062862 h 6857999"/>
              <a:gd name="connsiteX227" fmla="*/ 3235125 w 6739841"/>
              <a:gd name="connsiteY227" fmla="*/ 6059196 h 6857999"/>
              <a:gd name="connsiteX228" fmla="*/ 3151177 w 6739841"/>
              <a:gd name="connsiteY228" fmla="*/ 6079441 h 6857999"/>
              <a:gd name="connsiteX229" fmla="*/ 3204758 w 6739841"/>
              <a:gd name="connsiteY229" fmla="*/ 6137736 h 6857999"/>
              <a:gd name="connsiteX230" fmla="*/ 3274396 w 6739841"/>
              <a:gd name="connsiteY230" fmla="*/ 6166183 h 6857999"/>
              <a:gd name="connsiteX231" fmla="*/ 3333564 w 6739841"/>
              <a:gd name="connsiteY231" fmla="*/ 6189574 h 6857999"/>
              <a:gd name="connsiteX232" fmla="*/ 3392203 w 6739841"/>
              <a:gd name="connsiteY232" fmla="*/ 6237221 h 6857999"/>
              <a:gd name="connsiteX233" fmla="*/ 3322914 w 6739841"/>
              <a:gd name="connsiteY233" fmla="*/ 6262354 h 6857999"/>
              <a:gd name="connsiteX234" fmla="*/ 3183464 w 6739841"/>
              <a:gd name="connsiteY234" fmla="*/ 6255545 h 6857999"/>
              <a:gd name="connsiteX235" fmla="*/ 3045408 w 6739841"/>
              <a:gd name="connsiteY235" fmla="*/ 6249087 h 6857999"/>
              <a:gd name="connsiteX236" fmla="*/ 2971581 w 6739841"/>
              <a:gd name="connsiteY236" fmla="*/ 6270209 h 6857999"/>
              <a:gd name="connsiteX237" fmla="*/ 3078919 w 6739841"/>
              <a:gd name="connsiteY237" fmla="*/ 6357822 h 6857999"/>
              <a:gd name="connsiteX238" fmla="*/ 3121156 w 6739841"/>
              <a:gd name="connsiteY238" fmla="*/ 6374751 h 6857999"/>
              <a:gd name="connsiteX239" fmla="*/ 3163743 w 6739841"/>
              <a:gd name="connsiteY239" fmla="*/ 6398138 h 6857999"/>
              <a:gd name="connsiteX240" fmla="*/ 3152747 w 6739841"/>
              <a:gd name="connsiteY240" fmla="*/ 6450326 h 6857999"/>
              <a:gd name="connsiteX241" fmla="*/ 3097767 w 6739841"/>
              <a:gd name="connsiteY241" fmla="*/ 6452596 h 6857999"/>
              <a:gd name="connsiteX242" fmla="*/ 2990954 w 6739841"/>
              <a:gd name="connsiteY242" fmla="*/ 6444392 h 6857999"/>
              <a:gd name="connsiteX243" fmla="*/ 2848887 w 6739841"/>
              <a:gd name="connsiteY243" fmla="*/ 6431998 h 6857999"/>
              <a:gd name="connsiteX244" fmla="*/ 2796178 w 6739841"/>
              <a:gd name="connsiteY244" fmla="*/ 6452243 h 6857999"/>
              <a:gd name="connsiteX245" fmla="*/ 2836145 w 6739841"/>
              <a:gd name="connsiteY245" fmla="*/ 6508093 h 6857999"/>
              <a:gd name="connsiteX246" fmla="*/ 2893392 w 6739841"/>
              <a:gd name="connsiteY246" fmla="*/ 6540210 h 6857999"/>
              <a:gd name="connsiteX247" fmla="*/ 2978216 w 6739841"/>
              <a:gd name="connsiteY247" fmla="*/ 6610895 h 6857999"/>
              <a:gd name="connsiteX248" fmla="*/ 2895312 w 6739841"/>
              <a:gd name="connsiteY248" fmla="*/ 6643010 h 6857999"/>
              <a:gd name="connsiteX249" fmla="*/ 2797226 w 6739841"/>
              <a:gd name="connsiteY249" fmla="*/ 6635154 h 6857999"/>
              <a:gd name="connsiteX250" fmla="*/ 2796702 w 6739841"/>
              <a:gd name="connsiteY250" fmla="*/ 6635154 h 6857999"/>
              <a:gd name="connsiteX251" fmla="*/ 1904146 w 6739841"/>
              <a:gd name="connsiteY251" fmla="*/ 6226047 h 6857999"/>
              <a:gd name="connsiteX252" fmla="*/ 1845326 w 6739841"/>
              <a:gd name="connsiteY252" fmla="*/ 6230585 h 6857999"/>
              <a:gd name="connsiteX253" fmla="*/ 1868192 w 6739841"/>
              <a:gd name="connsiteY253" fmla="*/ 6285392 h 6857999"/>
              <a:gd name="connsiteX254" fmla="*/ 2724792 w 6739841"/>
              <a:gd name="connsiteY254" fmla="*/ 6706365 h 6857999"/>
              <a:gd name="connsiteX255" fmla="*/ 2725669 w 6739841"/>
              <a:gd name="connsiteY255" fmla="*/ 6706888 h 6857999"/>
              <a:gd name="connsiteX256" fmla="*/ 2776629 w 6739841"/>
              <a:gd name="connsiteY256" fmla="*/ 6777922 h 6857999"/>
              <a:gd name="connsiteX257" fmla="*/ 2625834 w 6739841"/>
              <a:gd name="connsiteY257" fmla="*/ 6803579 h 6857999"/>
              <a:gd name="connsiteX258" fmla="*/ 2257224 w 6739841"/>
              <a:gd name="connsiteY258" fmla="*/ 6689432 h 6857999"/>
              <a:gd name="connsiteX259" fmla="*/ 2247973 w 6739841"/>
              <a:gd name="connsiteY259" fmla="*/ 6685246 h 6857999"/>
              <a:gd name="connsiteX260" fmla="*/ 2174669 w 6739841"/>
              <a:gd name="connsiteY260" fmla="*/ 6649990 h 6857999"/>
              <a:gd name="connsiteX261" fmla="*/ 2119167 w 6739841"/>
              <a:gd name="connsiteY261" fmla="*/ 6621539 h 6857999"/>
              <a:gd name="connsiteX262" fmla="*/ 2059130 w 6739841"/>
              <a:gd name="connsiteY262" fmla="*/ 6589953 h 6857999"/>
              <a:gd name="connsiteX263" fmla="*/ 2054941 w 6739841"/>
              <a:gd name="connsiteY263" fmla="*/ 6587684 h 6857999"/>
              <a:gd name="connsiteX264" fmla="*/ 1989842 w 6739841"/>
              <a:gd name="connsiteY264" fmla="*/ 6551903 h 6857999"/>
              <a:gd name="connsiteX265" fmla="*/ 1965579 w 6739841"/>
              <a:gd name="connsiteY265" fmla="*/ 6538116 h 6857999"/>
              <a:gd name="connsiteX266" fmla="*/ 1836775 w 6739841"/>
              <a:gd name="connsiteY266" fmla="*/ 6461147 h 6857999"/>
              <a:gd name="connsiteX267" fmla="*/ 1811118 w 6739841"/>
              <a:gd name="connsiteY267" fmla="*/ 6445088 h 6857999"/>
              <a:gd name="connsiteX268" fmla="*/ 1747067 w 6739841"/>
              <a:gd name="connsiteY268" fmla="*/ 6404073 h 6857999"/>
              <a:gd name="connsiteX269" fmla="*/ 1724901 w 6739841"/>
              <a:gd name="connsiteY269" fmla="*/ 6388713 h 6857999"/>
              <a:gd name="connsiteX270" fmla="*/ 1691042 w 6739841"/>
              <a:gd name="connsiteY270" fmla="*/ 6365850 h 6857999"/>
              <a:gd name="connsiteX271" fmla="*/ 1685631 w 6739841"/>
              <a:gd name="connsiteY271" fmla="*/ 6361661 h 6857999"/>
              <a:gd name="connsiteX272" fmla="*/ 1665386 w 6739841"/>
              <a:gd name="connsiteY272" fmla="*/ 6347525 h 6857999"/>
              <a:gd name="connsiteX273" fmla="*/ 1635190 w 6739841"/>
              <a:gd name="connsiteY273" fmla="*/ 6326059 h 6857999"/>
              <a:gd name="connsiteX274" fmla="*/ 1634318 w 6739841"/>
              <a:gd name="connsiteY274" fmla="*/ 6325359 h 6857999"/>
              <a:gd name="connsiteX275" fmla="*/ 1559095 w 6739841"/>
              <a:gd name="connsiteY275" fmla="*/ 6269857 h 6857999"/>
              <a:gd name="connsiteX276" fmla="*/ 1558747 w 6739841"/>
              <a:gd name="connsiteY276" fmla="*/ 6269508 h 6857999"/>
              <a:gd name="connsiteX277" fmla="*/ 1529425 w 6739841"/>
              <a:gd name="connsiteY277" fmla="*/ 6246994 h 6857999"/>
              <a:gd name="connsiteX278" fmla="*/ 1495041 w 6739841"/>
              <a:gd name="connsiteY278" fmla="*/ 6219941 h 6857999"/>
              <a:gd name="connsiteX279" fmla="*/ 1450012 w 6739841"/>
              <a:gd name="connsiteY279" fmla="*/ 6184512 h 6857999"/>
              <a:gd name="connsiteX280" fmla="*/ 1445822 w 6739841"/>
              <a:gd name="connsiteY280" fmla="*/ 6181194 h 6857999"/>
              <a:gd name="connsiteX281" fmla="*/ 1421914 w 6739841"/>
              <a:gd name="connsiteY281" fmla="*/ 6160949 h 6857999"/>
              <a:gd name="connsiteX282" fmla="*/ 1407600 w 6739841"/>
              <a:gd name="connsiteY282" fmla="*/ 6148907 h 6857999"/>
              <a:gd name="connsiteX283" fmla="*/ 1332900 w 6739841"/>
              <a:gd name="connsiteY283" fmla="*/ 6085029 h 6857999"/>
              <a:gd name="connsiteX284" fmla="*/ 1320511 w 6739841"/>
              <a:gd name="connsiteY284" fmla="*/ 6074031 h 6857999"/>
              <a:gd name="connsiteX285" fmla="*/ 0 w 6739841"/>
              <a:gd name="connsiteY285" fmla="*/ 3137168 h 6857999"/>
              <a:gd name="connsiteX286" fmla="*/ 1531800 w 6739841"/>
              <a:gd name="connsiteY286" fmla="*/ 27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6739841" h="6857999">
                <a:moveTo>
                  <a:pt x="3952866" y="5446369"/>
                </a:moveTo>
                <a:cubicBezTo>
                  <a:pt x="3893678" y="5444754"/>
                  <a:pt x="3829056" y="5446236"/>
                  <a:pt x="3777745" y="5452868"/>
                </a:cubicBezTo>
                <a:cubicBezTo>
                  <a:pt x="3760291" y="5455136"/>
                  <a:pt x="3719453" y="5459327"/>
                  <a:pt x="3719453" y="5485855"/>
                </a:cubicBezTo>
                <a:cubicBezTo>
                  <a:pt x="3719453" y="5523905"/>
                  <a:pt x="3830801" y="5542230"/>
                  <a:pt x="3900966" y="5547292"/>
                </a:cubicBezTo>
                <a:lnTo>
                  <a:pt x="3901491" y="5547292"/>
                </a:lnTo>
                <a:cubicBezTo>
                  <a:pt x="3911087" y="5548164"/>
                  <a:pt x="3919290" y="5548688"/>
                  <a:pt x="3926623" y="5548688"/>
                </a:cubicBezTo>
                <a:cubicBezTo>
                  <a:pt x="3933951" y="5548688"/>
                  <a:pt x="3940409" y="5548688"/>
                  <a:pt x="3947741" y="5548164"/>
                </a:cubicBezTo>
                <a:lnTo>
                  <a:pt x="3948264" y="5548164"/>
                </a:lnTo>
                <a:lnTo>
                  <a:pt x="3948264" y="5548336"/>
                </a:lnTo>
                <a:cubicBezTo>
                  <a:pt x="4043558" y="5546943"/>
                  <a:pt x="4129778" y="5519367"/>
                  <a:pt x="4129778" y="5487776"/>
                </a:cubicBezTo>
                <a:cubicBezTo>
                  <a:pt x="4129778" y="5470324"/>
                  <a:pt x="4110054" y="5461247"/>
                  <a:pt x="4095394" y="5458454"/>
                </a:cubicBezTo>
                <a:cubicBezTo>
                  <a:pt x="4065810" y="5452696"/>
                  <a:pt x="4012053" y="5447983"/>
                  <a:pt x="3952866" y="5446369"/>
                </a:cubicBezTo>
                <a:close/>
                <a:moveTo>
                  <a:pt x="3959543" y="3534208"/>
                </a:moveTo>
                <a:cubicBezTo>
                  <a:pt x="3974531" y="3534448"/>
                  <a:pt x="3988493" y="3534928"/>
                  <a:pt x="4000449" y="3535626"/>
                </a:cubicBezTo>
                <a:cubicBezTo>
                  <a:pt x="4014236" y="3535977"/>
                  <a:pt x="4025757" y="3536498"/>
                  <a:pt x="4032561" y="3537895"/>
                </a:cubicBezTo>
                <a:lnTo>
                  <a:pt x="4032737" y="3538071"/>
                </a:lnTo>
                <a:cubicBezTo>
                  <a:pt x="4050016" y="3540688"/>
                  <a:pt x="4067469" y="3549068"/>
                  <a:pt x="4073929" y="3566868"/>
                </a:cubicBezTo>
                <a:cubicBezTo>
                  <a:pt x="4077590" y="3577865"/>
                  <a:pt x="4071659" y="3590603"/>
                  <a:pt x="4062931" y="3600729"/>
                </a:cubicBezTo>
                <a:cubicBezTo>
                  <a:pt x="4059789" y="3604915"/>
                  <a:pt x="4055600" y="3608408"/>
                  <a:pt x="4051934" y="3611722"/>
                </a:cubicBezTo>
                <a:cubicBezTo>
                  <a:pt x="3983693" y="3666176"/>
                  <a:pt x="3834642" y="3662514"/>
                  <a:pt x="3771810" y="3605267"/>
                </a:cubicBezTo>
                <a:cubicBezTo>
                  <a:pt x="3767623" y="3601601"/>
                  <a:pt x="3763434" y="3596014"/>
                  <a:pt x="3760291" y="3590603"/>
                </a:cubicBezTo>
                <a:cubicBezTo>
                  <a:pt x="3755753" y="3582227"/>
                  <a:pt x="3752961" y="3572627"/>
                  <a:pt x="3755230" y="3564423"/>
                </a:cubicBezTo>
                <a:cubicBezTo>
                  <a:pt x="3760291" y="3546622"/>
                  <a:pt x="3777572" y="3538243"/>
                  <a:pt x="3790487" y="3537371"/>
                </a:cubicBezTo>
                <a:cubicBezTo>
                  <a:pt x="3796423" y="3536850"/>
                  <a:pt x="3804797" y="3536498"/>
                  <a:pt x="3815271" y="3535977"/>
                </a:cubicBezTo>
                <a:cubicBezTo>
                  <a:pt x="3840578" y="3535101"/>
                  <a:pt x="3876703" y="3534230"/>
                  <a:pt x="3912484" y="3534230"/>
                </a:cubicBezTo>
                <a:cubicBezTo>
                  <a:pt x="3928541" y="3533969"/>
                  <a:pt x="3944555" y="3533969"/>
                  <a:pt x="3959543" y="3534208"/>
                </a:cubicBezTo>
                <a:close/>
                <a:moveTo>
                  <a:pt x="3926795" y="586020"/>
                </a:moveTo>
                <a:cubicBezTo>
                  <a:pt x="2520068" y="586020"/>
                  <a:pt x="1375489" y="1730430"/>
                  <a:pt x="1375489" y="3137340"/>
                </a:cubicBezTo>
                <a:cubicBezTo>
                  <a:pt x="1375489" y="3905462"/>
                  <a:pt x="1719315" y="4624708"/>
                  <a:pt x="2305918" y="5107470"/>
                </a:cubicBezTo>
                <a:cubicBezTo>
                  <a:pt x="2310105" y="5110260"/>
                  <a:pt x="2313423" y="5111308"/>
                  <a:pt x="2316388" y="5109563"/>
                </a:cubicBezTo>
                <a:cubicBezTo>
                  <a:pt x="2324592" y="5105025"/>
                  <a:pt x="2320926" y="5095773"/>
                  <a:pt x="2331051" y="5079717"/>
                </a:cubicBezTo>
                <a:cubicBezTo>
                  <a:pt x="2340300" y="5064883"/>
                  <a:pt x="2358104" y="5060520"/>
                  <a:pt x="2367353" y="5059649"/>
                </a:cubicBezTo>
                <a:cubicBezTo>
                  <a:pt x="2383060" y="5058075"/>
                  <a:pt x="2391960" y="5057899"/>
                  <a:pt x="2422154" y="5059296"/>
                </a:cubicBezTo>
                <a:cubicBezTo>
                  <a:pt x="2437341" y="5060520"/>
                  <a:pt x="2450080" y="5058251"/>
                  <a:pt x="2459331" y="5053713"/>
                </a:cubicBezTo>
                <a:cubicBezTo>
                  <a:pt x="2478009" y="5043589"/>
                  <a:pt x="2481322" y="5022995"/>
                  <a:pt x="2480798" y="5001004"/>
                </a:cubicBezTo>
                <a:lnTo>
                  <a:pt x="2480798" y="5000480"/>
                </a:lnTo>
                <a:cubicBezTo>
                  <a:pt x="2480273" y="4987738"/>
                  <a:pt x="2478881" y="4974824"/>
                  <a:pt x="2478881" y="4962954"/>
                </a:cubicBezTo>
                <a:cubicBezTo>
                  <a:pt x="2478881" y="4915831"/>
                  <a:pt x="2496681" y="4889127"/>
                  <a:pt x="2543979" y="4889652"/>
                </a:cubicBezTo>
                <a:cubicBezTo>
                  <a:pt x="2560036" y="4889652"/>
                  <a:pt x="2576094" y="4891047"/>
                  <a:pt x="2590752" y="4891047"/>
                </a:cubicBezTo>
                <a:lnTo>
                  <a:pt x="2591277" y="4891047"/>
                </a:lnTo>
                <a:cubicBezTo>
                  <a:pt x="2632465" y="4892445"/>
                  <a:pt x="2663708" y="4887382"/>
                  <a:pt x="2652710" y="4830134"/>
                </a:cubicBezTo>
                <a:cubicBezTo>
                  <a:pt x="2652362" y="4825596"/>
                  <a:pt x="2650965" y="4820014"/>
                  <a:pt x="2649569" y="4814603"/>
                </a:cubicBezTo>
                <a:cubicBezTo>
                  <a:pt x="2636130" y="4766084"/>
                  <a:pt x="2644511" y="4732572"/>
                  <a:pt x="2706816" y="4733968"/>
                </a:cubicBezTo>
                <a:cubicBezTo>
                  <a:pt x="2720606" y="4734317"/>
                  <a:pt x="2734393" y="4735190"/>
                  <a:pt x="2747659" y="4735713"/>
                </a:cubicBezTo>
                <a:cubicBezTo>
                  <a:pt x="2787102" y="4736238"/>
                  <a:pt x="2820090" y="4728907"/>
                  <a:pt x="2814155" y="4669739"/>
                </a:cubicBezTo>
                <a:lnTo>
                  <a:pt x="2814155" y="4669218"/>
                </a:lnTo>
                <a:cubicBezTo>
                  <a:pt x="2814155" y="4663807"/>
                  <a:pt x="2813282" y="4657348"/>
                  <a:pt x="2811885" y="4650017"/>
                </a:cubicBezTo>
                <a:cubicBezTo>
                  <a:pt x="2800541" y="4593122"/>
                  <a:pt x="2822531" y="4568338"/>
                  <a:pt x="2882572" y="4569734"/>
                </a:cubicBezTo>
                <a:cubicBezTo>
                  <a:pt x="2892171" y="4570254"/>
                  <a:pt x="2901771" y="4571127"/>
                  <a:pt x="2911369" y="4572524"/>
                </a:cubicBezTo>
                <a:lnTo>
                  <a:pt x="2911892" y="4572524"/>
                </a:lnTo>
                <a:cubicBezTo>
                  <a:pt x="2922890" y="4573920"/>
                  <a:pt x="2933884" y="4575318"/>
                  <a:pt x="2944879" y="4574792"/>
                </a:cubicBezTo>
                <a:cubicBezTo>
                  <a:pt x="2980133" y="4573573"/>
                  <a:pt x="2994271" y="4552802"/>
                  <a:pt x="2986069" y="4518943"/>
                </a:cubicBezTo>
                <a:cubicBezTo>
                  <a:pt x="2984847" y="4513884"/>
                  <a:pt x="2982926" y="4509346"/>
                  <a:pt x="2980657" y="4504283"/>
                </a:cubicBezTo>
                <a:cubicBezTo>
                  <a:pt x="2977865" y="4498697"/>
                  <a:pt x="2975246" y="4492762"/>
                  <a:pt x="2973329" y="4486831"/>
                </a:cubicBezTo>
                <a:cubicBezTo>
                  <a:pt x="2956745" y="4435518"/>
                  <a:pt x="2977865" y="4407069"/>
                  <a:pt x="3031969" y="4404800"/>
                </a:cubicBezTo>
                <a:cubicBezTo>
                  <a:pt x="3042095" y="4404275"/>
                  <a:pt x="3057625" y="4407594"/>
                  <a:pt x="3074557" y="4410734"/>
                </a:cubicBezTo>
                <a:lnTo>
                  <a:pt x="3075082" y="4410734"/>
                </a:lnTo>
                <a:cubicBezTo>
                  <a:pt x="3106148" y="4415794"/>
                  <a:pt x="3141400" y="4419459"/>
                  <a:pt x="3154318" y="4396072"/>
                </a:cubicBezTo>
                <a:cubicBezTo>
                  <a:pt x="3161473" y="4382808"/>
                  <a:pt x="3153269" y="4360815"/>
                  <a:pt x="3145067" y="4340573"/>
                </a:cubicBezTo>
                <a:cubicBezTo>
                  <a:pt x="3142797" y="4336035"/>
                  <a:pt x="3140877" y="4330972"/>
                  <a:pt x="3139133" y="4326783"/>
                </a:cubicBezTo>
                <a:cubicBezTo>
                  <a:pt x="3114872" y="4268138"/>
                  <a:pt x="3134594" y="4236549"/>
                  <a:pt x="3197774" y="4240214"/>
                </a:cubicBezTo>
                <a:cubicBezTo>
                  <a:pt x="3206503" y="4241087"/>
                  <a:pt x="3221511" y="4244227"/>
                  <a:pt x="3238967" y="4247021"/>
                </a:cubicBezTo>
                <a:cubicBezTo>
                  <a:pt x="3275267" y="4254004"/>
                  <a:pt x="3320647" y="4259414"/>
                  <a:pt x="3333911" y="4237420"/>
                </a:cubicBezTo>
                <a:cubicBezTo>
                  <a:pt x="3343160" y="4221365"/>
                  <a:pt x="3327977" y="4194661"/>
                  <a:pt x="3313317" y="4173194"/>
                </a:cubicBezTo>
                <a:cubicBezTo>
                  <a:pt x="3304590" y="4160279"/>
                  <a:pt x="3296214" y="4149282"/>
                  <a:pt x="3293073" y="4143347"/>
                </a:cubicBezTo>
                <a:cubicBezTo>
                  <a:pt x="3275092" y="4107046"/>
                  <a:pt x="3290279" y="4076852"/>
                  <a:pt x="3329721" y="4072661"/>
                </a:cubicBezTo>
                <a:cubicBezTo>
                  <a:pt x="3348398" y="4070744"/>
                  <a:pt x="3376847" y="4074931"/>
                  <a:pt x="3406690" y="4079992"/>
                </a:cubicBezTo>
                <a:cubicBezTo>
                  <a:pt x="3459923" y="4088197"/>
                  <a:pt x="3516297" y="4098318"/>
                  <a:pt x="3527814" y="4077724"/>
                </a:cubicBezTo>
                <a:cubicBezTo>
                  <a:pt x="3540209" y="4055209"/>
                  <a:pt x="3508965" y="4027808"/>
                  <a:pt x="3483309" y="4003897"/>
                </a:cubicBezTo>
                <a:cubicBezTo>
                  <a:pt x="3471791" y="3993424"/>
                  <a:pt x="3461667" y="3983652"/>
                  <a:pt x="3456257" y="3975448"/>
                </a:cubicBezTo>
                <a:cubicBezTo>
                  <a:pt x="3430077" y="3934608"/>
                  <a:pt x="3447532" y="3904414"/>
                  <a:pt x="3496576" y="3901620"/>
                </a:cubicBezTo>
                <a:cubicBezTo>
                  <a:pt x="3512284" y="3900747"/>
                  <a:pt x="3543349" y="3905287"/>
                  <a:pt x="3576858" y="3911220"/>
                </a:cubicBezTo>
                <a:cubicBezTo>
                  <a:pt x="3612638" y="3917156"/>
                  <a:pt x="3651037" y="3924484"/>
                  <a:pt x="3674949" y="3927277"/>
                </a:cubicBezTo>
                <a:cubicBezTo>
                  <a:pt x="3702874" y="3930418"/>
                  <a:pt x="3740919" y="3941067"/>
                  <a:pt x="3750171" y="3913490"/>
                </a:cubicBezTo>
                <a:cubicBezTo>
                  <a:pt x="3760116" y="3884167"/>
                  <a:pt x="3718406" y="3870381"/>
                  <a:pt x="3696938" y="3855194"/>
                </a:cubicBezTo>
                <a:cubicBezTo>
                  <a:pt x="3684545" y="3846470"/>
                  <a:pt x="3671107" y="3838789"/>
                  <a:pt x="3658365" y="3830062"/>
                </a:cubicBezTo>
                <a:cubicBezTo>
                  <a:pt x="3641961" y="3819417"/>
                  <a:pt x="3626425" y="3808072"/>
                  <a:pt x="3613510" y="3794281"/>
                </a:cubicBezTo>
                <a:cubicBezTo>
                  <a:pt x="3597803" y="3778226"/>
                  <a:pt x="3595186" y="3761645"/>
                  <a:pt x="3601994" y="3748383"/>
                </a:cubicBezTo>
                <a:cubicBezTo>
                  <a:pt x="3605307" y="3742447"/>
                  <a:pt x="3610370" y="3737386"/>
                  <a:pt x="3617176" y="3733195"/>
                </a:cubicBezTo>
                <a:cubicBezTo>
                  <a:pt x="3623633" y="3729530"/>
                  <a:pt x="3631311" y="3726389"/>
                  <a:pt x="3640564" y="3724991"/>
                </a:cubicBezTo>
                <a:cubicBezTo>
                  <a:pt x="3661682" y="3720806"/>
                  <a:pt x="3707060" y="3725864"/>
                  <a:pt x="3756627" y="3732323"/>
                </a:cubicBezTo>
                <a:cubicBezTo>
                  <a:pt x="3811605" y="3739307"/>
                  <a:pt x="3871645" y="3748383"/>
                  <a:pt x="3908294" y="3748903"/>
                </a:cubicBezTo>
                <a:cubicBezTo>
                  <a:pt x="3951930" y="3749255"/>
                  <a:pt x="4012839" y="3744717"/>
                  <a:pt x="4067817" y="3743320"/>
                </a:cubicBezTo>
                <a:lnTo>
                  <a:pt x="4068341" y="3743320"/>
                </a:lnTo>
                <a:cubicBezTo>
                  <a:pt x="4129778" y="3741399"/>
                  <a:pt x="4183007" y="3743845"/>
                  <a:pt x="4194876" y="3761645"/>
                </a:cubicBezTo>
                <a:cubicBezTo>
                  <a:pt x="4216343" y="3795156"/>
                  <a:pt x="4188769" y="3816799"/>
                  <a:pt x="4156307" y="3835996"/>
                </a:cubicBezTo>
                <a:lnTo>
                  <a:pt x="4155782" y="3835996"/>
                </a:lnTo>
                <a:cubicBezTo>
                  <a:pt x="4145833" y="3841932"/>
                  <a:pt x="4135189" y="3848039"/>
                  <a:pt x="4125589" y="3853449"/>
                </a:cubicBezTo>
                <a:cubicBezTo>
                  <a:pt x="4103598" y="3866888"/>
                  <a:pt x="4042161" y="3886960"/>
                  <a:pt x="4052634" y="3919073"/>
                </a:cubicBezTo>
                <a:cubicBezTo>
                  <a:pt x="4061361" y="3945080"/>
                  <a:pt x="4099755" y="3940542"/>
                  <a:pt x="4125937" y="3936876"/>
                </a:cubicBezTo>
                <a:cubicBezTo>
                  <a:pt x="4154734" y="3932338"/>
                  <a:pt x="4193657" y="3923087"/>
                  <a:pt x="4232226" y="3916284"/>
                </a:cubicBezTo>
                <a:lnTo>
                  <a:pt x="4232751" y="3916284"/>
                </a:lnTo>
                <a:cubicBezTo>
                  <a:pt x="4294536" y="3904414"/>
                  <a:pt x="4354225" y="3898827"/>
                  <a:pt x="4364697" y="3927277"/>
                </a:cubicBezTo>
                <a:cubicBezTo>
                  <a:pt x="4373425" y="3951188"/>
                  <a:pt x="4350910" y="3981907"/>
                  <a:pt x="4322461" y="4010704"/>
                </a:cubicBezTo>
                <a:cubicBezTo>
                  <a:pt x="4310068" y="4023967"/>
                  <a:pt x="4296281" y="4036361"/>
                  <a:pt x="4283887" y="4048230"/>
                </a:cubicBezTo>
                <a:cubicBezTo>
                  <a:pt x="4262245" y="4068300"/>
                  <a:pt x="4288425" y="4100414"/>
                  <a:pt x="4316875" y="4099542"/>
                </a:cubicBezTo>
                <a:cubicBezTo>
                  <a:pt x="4330489" y="4099019"/>
                  <a:pt x="4362252" y="4093083"/>
                  <a:pt x="4396113" y="4088021"/>
                </a:cubicBezTo>
                <a:lnTo>
                  <a:pt x="4396636" y="4088021"/>
                </a:lnTo>
                <a:cubicBezTo>
                  <a:pt x="4444283" y="4081566"/>
                  <a:pt x="4496644" y="4078248"/>
                  <a:pt x="4512175" y="4098494"/>
                </a:cubicBezTo>
                <a:cubicBezTo>
                  <a:pt x="4531028" y="4123802"/>
                  <a:pt x="4509385" y="4157659"/>
                  <a:pt x="4487915" y="4183839"/>
                </a:cubicBezTo>
                <a:cubicBezTo>
                  <a:pt x="4473781" y="4200247"/>
                  <a:pt x="4459991" y="4213684"/>
                  <a:pt x="4457201" y="4219095"/>
                </a:cubicBezTo>
                <a:cubicBezTo>
                  <a:pt x="4441489" y="4247893"/>
                  <a:pt x="4453535" y="4270931"/>
                  <a:pt x="4485999" y="4271804"/>
                </a:cubicBezTo>
                <a:cubicBezTo>
                  <a:pt x="4504671" y="4272676"/>
                  <a:pt x="4538183" y="4263952"/>
                  <a:pt x="4559301" y="4258890"/>
                </a:cubicBezTo>
                <a:cubicBezTo>
                  <a:pt x="4563839" y="4257494"/>
                  <a:pt x="4568029" y="4256622"/>
                  <a:pt x="4571171" y="4256097"/>
                </a:cubicBezTo>
                <a:cubicBezTo>
                  <a:pt x="4658784" y="4238645"/>
                  <a:pt x="4688979" y="4267442"/>
                  <a:pt x="4652325" y="4356453"/>
                </a:cubicBezTo>
                <a:cubicBezTo>
                  <a:pt x="4651977" y="4357849"/>
                  <a:pt x="4651105" y="4359247"/>
                  <a:pt x="4650580" y="4360643"/>
                </a:cubicBezTo>
                <a:cubicBezTo>
                  <a:pt x="4629638" y="4409162"/>
                  <a:pt x="4627193" y="4437087"/>
                  <a:pt x="4681823" y="4435342"/>
                </a:cubicBezTo>
                <a:cubicBezTo>
                  <a:pt x="4696134" y="4434819"/>
                  <a:pt x="4710792" y="4433074"/>
                  <a:pt x="4724931" y="4432549"/>
                </a:cubicBezTo>
                <a:cubicBezTo>
                  <a:pt x="4738369" y="4431152"/>
                  <a:pt x="4751636" y="4431152"/>
                  <a:pt x="4764897" y="4432549"/>
                </a:cubicBezTo>
                <a:cubicBezTo>
                  <a:pt x="4803819" y="4437087"/>
                  <a:pt x="4819528" y="4464140"/>
                  <a:pt x="4810279" y="4502191"/>
                </a:cubicBezTo>
                <a:cubicBezTo>
                  <a:pt x="4809054" y="4507249"/>
                  <a:pt x="4807139" y="4511439"/>
                  <a:pt x="4804867" y="4515977"/>
                </a:cubicBezTo>
                <a:lnTo>
                  <a:pt x="4804867" y="4516501"/>
                </a:lnTo>
                <a:cubicBezTo>
                  <a:pt x="4802601" y="4522436"/>
                  <a:pt x="4799281" y="4528371"/>
                  <a:pt x="4797537" y="4534825"/>
                </a:cubicBezTo>
                <a:cubicBezTo>
                  <a:pt x="4783747" y="4580203"/>
                  <a:pt x="4797885" y="4599056"/>
                  <a:pt x="4846579" y="4600449"/>
                </a:cubicBezTo>
                <a:cubicBezTo>
                  <a:pt x="4858970" y="4600801"/>
                  <a:pt x="4871363" y="4599577"/>
                  <a:pt x="4883755" y="4599056"/>
                </a:cubicBezTo>
                <a:cubicBezTo>
                  <a:pt x="4892482" y="4598704"/>
                  <a:pt x="4900686" y="4598704"/>
                  <a:pt x="4908886" y="4599577"/>
                </a:cubicBezTo>
                <a:cubicBezTo>
                  <a:pt x="4955663" y="4604115"/>
                  <a:pt x="4974512" y="4628899"/>
                  <a:pt x="4966657" y="4674800"/>
                </a:cubicBezTo>
                <a:cubicBezTo>
                  <a:pt x="4966133" y="4677943"/>
                  <a:pt x="4965260" y="4680736"/>
                  <a:pt x="4964388" y="4683529"/>
                </a:cubicBezTo>
                <a:lnTo>
                  <a:pt x="4964388" y="4684053"/>
                </a:lnTo>
                <a:cubicBezTo>
                  <a:pt x="4962119" y="4692253"/>
                  <a:pt x="4958457" y="4700108"/>
                  <a:pt x="4957932" y="4708312"/>
                </a:cubicBezTo>
                <a:cubicBezTo>
                  <a:pt x="4953219" y="4742693"/>
                  <a:pt x="4967005" y="4759973"/>
                  <a:pt x="5001913" y="4765560"/>
                </a:cubicBezTo>
                <a:cubicBezTo>
                  <a:pt x="5010990" y="4766956"/>
                  <a:pt x="5020066" y="4765560"/>
                  <a:pt x="5029315" y="4766084"/>
                </a:cubicBezTo>
                <a:cubicBezTo>
                  <a:pt x="5033853" y="4766084"/>
                  <a:pt x="5038563" y="4766604"/>
                  <a:pt x="5043101" y="4766604"/>
                </a:cubicBezTo>
                <a:cubicBezTo>
                  <a:pt x="5111345" y="4769397"/>
                  <a:pt x="5123215" y="4781266"/>
                  <a:pt x="5120073" y="4847239"/>
                </a:cubicBezTo>
                <a:cubicBezTo>
                  <a:pt x="5120073" y="4852301"/>
                  <a:pt x="5119721" y="4857712"/>
                  <a:pt x="5119201" y="4863299"/>
                </a:cubicBezTo>
                <a:cubicBezTo>
                  <a:pt x="5115883" y="4907804"/>
                  <a:pt x="5128797" y="4924732"/>
                  <a:pt x="5172778" y="4928397"/>
                </a:cubicBezTo>
                <a:cubicBezTo>
                  <a:pt x="5179761" y="4928745"/>
                  <a:pt x="5187440" y="4928397"/>
                  <a:pt x="5196169" y="4927001"/>
                </a:cubicBezTo>
                <a:cubicBezTo>
                  <a:pt x="5205417" y="4926129"/>
                  <a:pt x="5215366" y="4924384"/>
                  <a:pt x="5226883" y="4921591"/>
                </a:cubicBezTo>
                <a:lnTo>
                  <a:pt x="5227236" y="4921242"/>
                </a:lnTo>
                <a:cubicBezTo>
                  <a:pt x="5273137" y="4911642"/>
                  <a:pt x="5290065" y="4925432"/>
                  <a:pt x="5292858" y="4997863"/>
                </a:cubicBezTo>
                <a:cubicBezTo>
                  <a:pt x="5293383" y="5005715"/>
                  <a:pt x="5292511" y="5017236"/>
                  <a:pt x="5294255" y="5029102"/>
                </a:cubicBezTo>
                <a:cubicBezTo>
                  <a:pt x="5296524" y="5047955"/>
                  <a:pt x="5303852" y="5069072"/>
                  <a:pt x="5328115" y="5080939"/>
                </a:cubicBezTo>
                <a:cubicBezTo>
                  <a:pt x="5334921" y="5084255"/>
                  <a:pt x="5341730" y="5086525"/>
                  <a:pt x="5349581" y="5087398"/>
                </a:cubicBezTo>
                <a:cubicBezTo>
                  <a:pt x="5382045" y="5092808"/>
                  <a:pt x="5377855" y="5091239"/>
                  <a:pt x="5417301" y="5092808"/>
                </a:cubicBezTo>
                <a:cubicBezTo>
                  <a:pt x="5442781" y="5093856"/>
                  <a:pt x="5460933" y="5110784"/>
                  <a:pt x="5464947" y="5118812"/>
                </a:cubicBezTo>
                <a:cubicBezTo>
                  <a:pt x="5480831" y="5150928"/>
                  <a:pt x="5464247" y="5166462"/>
                  <a:pt x="5460585" y="5174491"/>
                </a:cubicBezTo>
                <a:cubicBezTo>
                  <a:pt x="5459709" y="5176408"/>
                  <a:pt x="5461631" y="5175536"/>
                  <a:pt x="5466169" y="5172393"/>
                </a:cubicBezTo>
                <a:cubicBezTo>
                  <a:pt x="5479259" y="5162444"/>
                  <a:pt x="5492521" y="5152324"/>
                  <a:pt x="5505439" y="5142199"/>
                </a:cubicBezTo>
                <a:cubicBezTo>
                  <a:pt x="5514163" y="5134696"/>
                  <a:pt x="5521147" y="5128413"/>
                  <a:pt x="5522019" y="5129286"/>
                </a:cubicBezTo>
                <a:cubicBezTo>
                  <a:pt x="6126075" y="4647748"/>
                  <a:pt x="6478105" y="3925183"/>
                  <a:pt x="6478105" y="3137340"/>
                </a:cubicBezTo>
                <a:cubicBezTo>
                  <a:pt x="6478105" y="1730606"/>
                  <a:pt x="5333525" y="586020"/>
                  <a:pt x="3926795" y="586020"/>
                </a:cubicBezTo>
                <a:close/>
                <a:moveTo>
                  <a:pt x="1569884" y="0"/>
                </a:moveTo>
                <a:lnTo>
                  <a:pt x="6283429" y="0"/>
                </a:lnTo>
                <a:lnTo>
                  <a:pt x="6321443" y="27309"/>
                </a:lnTo>
                <a:cubicBezTo>
                  <a:pt x="6464681" y="137869"/>
                  <a:pt x="6600101" y="258089"/>
                  <a:pt x="6726718" y="386983"/>
                </a:cubicBezTo>
                <a:lnTo>
                  <a:pt x="6739841" y="401289"/>
                </a:lnTo>
                <a:lnTo>
                  <a:pt x="6739841" y="5871257"/>
                </a:lnTo>
                <a:lnTo>
                  <a:pt x="6664370" y="5949141"/>
                </a:lnTo>
                <a:cubicBezTo>
                  <a:pt x="6614512" y="5997933"/>
                  <a:pt x="6563290" y="6045463"/>
                  <a:pt x="6510745" y="6091660"/>
                </a:cubicBezTo>
                <a:cubicBezTo>
                  <a:pt x="6531338" y="6107543"/>
                  <a:pt x="6557343" y="6094453"/>
                  <a:pt x="6584395" y="6123250"/>
                </a:cubicBezTo>
                <a:cubicBezTo>
                  <a:pt x="6613717" y="6154318"/>
                  <a:pt x="6594343" y="6187826"/>
                  <a:pt x="6616858" y="6217148"/>
                </a:cubicBezTo>
                <a:cubicBezTo>
                  <a:pt x="6661363" y="6275443"/>
                  <a:pt x="6733793" y="6248390"/>
                  <a:pt x="6738331" y="6340542"/>
                </a:cubicBezTo>
                <a:lnTo>
                  <a:pt x="6739841" y="6349349"/>
                </a:lnTo>
                <a:lnTo>
                  <a:pt x="6739841" y="6857999"/>
                </a:lnTo>
                <a:lnTo>
                  <a:pt x="5319651" y="6857999"/>
                </a:lnTo>
                <a:lnTo>
                  <a:pt x="5325285" y="6844499"/>
                </a:lnTo>
                <a:cubicBezTo>
                  <a:pt x="5325933" y="6838648"/>
                  <a:pt x="5324624" y="6833118"/>
                  <a:pt x="5321309" y="6827838"/>
                </a:cubicBezTo>
                <a:cubicBezTo>
                  <a:pt x="5308390" y="6808117"/>
                  <a:pt x="5264061" y="6813704"/>
                  <a:pt x="5230549" y="6815973"/>
                </a:cubicBezTo>
                <a:cubicBezTo>
                  <a:pt x="5200183" y="6817717"/>
                  <a:pt x="5172778" y="6819115"/>
                  <a:pt x="5148869" y="6821032"/>
                </a:cubicBezTo>
                <a:cubicBezTo>
                  <a:pt x="5107679" y="6823300"/>
                  <a:pt x="5077833" y="6824697"/>
                  <a:pt x="5067713" y="6824697"/>
                </a:cubicBezTo>
                <a:cubicBezTo>
                  <a:pt x="5049736" y="6825570"/>
                  <a:pt x="5002961" y="6830108"/>
                  <a:pt x="4999820" y="6808117"/>
                </a:cubicBezTo>
                <a:cubicBezTo>
                  <a:pt x="4996679" y="6785603"/>
                  <a:pt x="5036647" y="6763088"/>
                  <a:pt x="5047119" y="6756280"/>
                </a:cubicBezTo>
                <a:cubicBezTo>
                  <a:pt x="5057240" y="6749824"/>
                  <a:pt x="5065443" y="6744238"/>
                  <a:pt x="5072775" y="6739700"/>
                </a:cubicBezTo>
                <a:cubicBezTo>
                  <a:pt x="5095809" y="6725563"/>
                  <a:pt x="5107679" y="6718234"/>
                  <a:pt x="5131066" y="6700254"/>
                </a:cubicBezTo>
                <a:cubicBezTo>
                  <a:pt x="5145729" y="6689261"/>
                  <a:pt x="5165973" y="6665348"/>
                  <a:pt x="5156723" y="6643358"/>
                </a:cubicBezTo>
                <a:cubicBezTo>
                  <a:pt x="5147998" y="6623113"/>
                  <a:pt x="5124087" y="6626427"/>
                  <a:pt x="5099823" y="6628175"/>
                </a:cubicBezTo>
                <a:cubicBezTo>
                  <a:pt x="5058985" y="6631488"/>
                  <a:pt x="5017797" y="6635154"/>
                  <a:pt x="4976953" y="6638297"/>
                </a:cubicBezTo>
                <a:cubicBezTo>
                  <a:pt x="4950777" y="6640565"/>
                  <a:pt x="4925117" y="6642835"/>
                  <a:pt x="4898940" y="6644756"/>
                </a:cubicBezTo>
                <a:cubicBezTo>
                  <a:pt x="4871887" y="6647023"/>
                  <a:pt x="4824763" y="6652087"/>
                  <a:pt x="4816910" y="6622241"/>
                </a:cubicBezTo>
                <a:cubicBezTo>
                  <a:pt x="4810103" y="6597109"/>
                  <a:pt x="4847629" y="6581049"/>
                  <a:pt x="4868747" y="6568659"/>
                </a:cubicBezTo>
                <a:cubicBezTo>
                  <a:pt x="4878519" y="6563072"/>
                  <a:pt x="4887071" y="6557662"/>
                  <a:pt x="4896323" y="6552599"/>
                </a:cubicBezTo>
                <a:lnTo>
                  <a:pt x="4896843" y="6552599"/>
                </a:lnTo>
                <a:cubicBezTo>
                  <a:pt x="4917441" y="6541258"/>
                  <a:pt x="4936815" y="6530261"/>
                  <a:pt x="4957409" y="6515077"/>
                </a:cubicBezTo>
                <a:cubicBezTo>
                  <a:pt x="4973812" y="6502335"/>
                  <a:pt x="4994057" y="6491690"/>
                  <a:pt x="4986731" y="6469699"/>
                </a:cubicBezTo>
                <a:cubicBezTo>
                  <a:pt x="4978527" y="6442995"/>
                  <a:pt x="4945539" y="6445264"/>
                  <a:pt x="4930355" y="6445787"/>
                </a:cubicBezTo>
                <a:cubicBezTo>
                  <a:pt x="4882533" y="6446660"/>
                  <a:pt x="4842215" y="6448058"/>
                  <a:pt x="4799631" y="6449451"/>
                </a:cubicBezTo>
                <a:lnTo>
                  <a:pt x="4799106" y="6449451"/>
                </a:lnTo>
                <a:cubicBezTo>
                  <a:pt x="4775719" y="6450326"/>
                  <a:pt x="4751983" y="6451718"/>
                  <a:pt x="4725803" y="6452596"/>
                </a:cubicBezTo>
                <a:cubicBezTo>
                  <a:pt x="4705210" y="6453989"/>
                  <a:pt x="4674491" y="6455385"/>
                  <a:pt x="4649708" y="6453469"/>
                </a:cubicBezTo>
                <a:cubicBezTo>
                  <a:pt x="4620737" y="6451198"/>
                  <a:pt x="4613058" y="6415942"/>
                  <a:pt x="4638191" y="6402155"/>
                </a:cubicBezTo>
                <a:cubicBezTo>
                  <a:pt x="4666987" y="6386620"/>
                  <a:pt x="4689502" y="6377019"/>
                  <a:pt x="4718824" y="6364106"/>
                </a:cubicBezTo>
                <a:cubicBezTo>
                  <a:pt x="4727024" y="6359915"/>
                  <a:pt x="4735751" y="6356250"/>
                  <a:pt x="4745876" y="6351716"/>
                </a:cubicBezTo>
                <a:cubicBezTo>
                  <a:pt x="4776591" y="6338102"/>
                  <a:pt x="4829301" y="6308780"/>
                  <a:pt x="4821448" y="6279806"/>
                </a:cubicBezTo>
                <a:cubicBezTo>
                  <a:pt x="4815513" y="6256418"/>
                  <a:pt x="4779733" y="6255545"/>
                  <a:pt x="4750414" y="6255021"/>
                </a:cubicBezTo>
                <a:cubicBezTo>
                  <a:pt x="4698578" y="6253976"/>
                  <a:pt x="4660528" y="6253101"/>
                  <a:pt x="4615676" y="6254497"/>
                </a:cubicBezTo>
                <a:cubicBezTo>
                  <a:pt x="4586702" y="6255021"/>
                  <a:pt x="4555111" y="6256418"/>
                  <a:pt x="4515669" y="6258687"/>
                </a:cubicBezTo>
                <a:cubicBezTo>
                  <a:pt x="4487743" y="6260609"/>
                  <a:pt x="4435034" y="6269336"/>
                  <a:pt x="4431368" y="6235824"/>
                </a:cubicBezTo>
                <a:cubicBezTo>
                  <a:pt x="4428051" y="6207899"/>
                  <a:pt x="4474477" y="6193236"/>
                  <a:pt x="4498736" y="6183114"/>
                </a:cubicBezTo>
                <a:cubicBezTo>
                  <a:pt x="4512003" y="6177704"/>
                  <a:pt x="4523521" y="6172990"/>
                  <a:pt x="4534517" y="6168452"/>
                </a:cubicBezTo>
                <a:cubicBezTo>
                  <a:pt x="4557903" y="6158856"/>
                  <a:pt x="4577626" y="6151000"/>
                  <a:pt x="4602409" y="6140007"/>
                </a:cubicBezTo>
                <a:cubicBezTo>
                  <a:pt x="4624752" y="6129883"/>
                  <a:pt x="4659133" y="6118013"/>
                  <a:pt x="4652325" y="6088694"/>
                </a:cubicBezTo>
                <a:cubicBezTo>
                  <a:pt x="4644473" y="6056230"/>
                  <a:pt x="4607819" y="6061641"/>
                  <a:pt x="4576229" y="6061641"/>
                </a:cubicBezTo>
                <a:cubicBezTo>
                  <a:pt x="4526139" y="6062161"/>
                  <a:pt x="4480411" y="6062686"/>
                  <a:pt x="4434509" y="6062161"/>
                </a:cubicBezTo>
                <a:cubicBezTo>
                  <a:pt x="4391401" y="6062686"/>
                  <a:pt x="4348641" y="6062686"/>
                  <a:pt x="4301515" y="6062686"/>
                </a:cubicBezTo>
                <a:cubicBezTo>
                  <a:pt x="4273417" y="6062686"/>
                  <a:pt x="4221233" y="6064082"/>
                  <a:pt x="4223499" y="6033364"/>
                </a:cubicBezTo>
                <a:cubicBezTo>
                  <a:pt x="4225420" y="6006314"/>
                  <a:pt x="4267483" y="5996538"/>
                  <a:pt x="4287729" y="5989731"/>
                </a:cubicBezTo>
                <a:cubicBezTo>
                  <a:pt x="4306229" y="5983276"/>
                  <a:pt x="4327171" y="5976293"/>
                  <a:pt x="4347417" y="5969485"/>
                </a:cubicBezTo>
                <a:cubicBezTo>
                  <a:pt x="4390178" y="5955350"/>
                  <a:pt x="4430496" y="5942084"/>
                  <a:pt x="4440097" y="5937895"/>
                </a:cubicBezTo>
                <a:cubicBezTo>
                  <a:pt x="4469067" y="5924980"/>
                  <a:pt x="4484950" y="5913982"/>
                  <a:pt x="4479539" y="5892516"/>
                </a:cubicBezTo>
                <a:cubicBezTo>
                  <a:pt x="4475001" y="5873144"/>
                  <a:pt x="4446552" y="5869130"/>
                  <a:pt x="4424037" y="5868605"/>
                </a:cubicBezTo>
                <a:cubicBezTo>
                  <a:pt x="4413915" y="5868081"/>
                  <a:pt x="4330837" y="5864067"/>
                  <a:pt x="4244269" y="5859881"/>
                </a:cubicBezTo>
                <a:lnTo>
                  <a:pt x="4243748" y="5859881"/>
                </a:lnTo>
                <a:cubicBezTo>
                  <a:pt x="4191387" y="5857087"/>
                  <a:pt x="4138679" y="5854820"/>
                  <a:pt x="4099755" y="5852898"/>
                </a:cubicBezTo>
                <a:cubicBezTo>
                  <a:pt x="4069041" y="5851677"/>
                  <a:pt x="4005335" y="5854820"/>
                  <a:pt x="4003939" y="5820435"/>
                </a:cubicBezTo>
                <a:cubicBezTo>
                  <a:pt x="4002543" y="5791112"/>
                  <a:pt x="4060313" y="5783784"/>
                  <a:pt x="4088763" y="5778722"/>
                </a:cubicBezTo>
                <a:cubicBezTo>
                  <a:pt x="4113022" y="5774184"/>
                  <a:pt x="4134141" y="5769471"/>
                  <a:pt x="4154734" y="5764936"/>
                </a:cubicBezTo>
                <a:cubicBezTo>
                  <a:pt x="4182311" y="5758653"/>
                  <a:pt x="4208839" y="5751669"/>
                  <a:pt x="4240955" y="5743466"/>
                </a:cubicBezTo>
                <a:cubicBezTo>
                  <a:pt x="4256486" y="5739275"/>
                  <a:pt x="4325775" y="5728806"/>
                  <a:pt x="4312860" y="5687091"/>
                </a:cubicBezTo>
                <a:cubicBezTo>
                  <a:pt x="4303261" y="5655852"/>
                  <a:pt x="4173063" y="5648521"/>
                  <a:pt x="4044258" y="5647649"/>
                </a:cubicBezTo>
                <a:cubicBezTo>
                  <a:pt x="4007605" y="5646601"/>
                  <a:pt x="3970952" y="5647124"/>
                  <a:pt x="3937443" y="5647124"/>
                </a:cubicBezTo>
                <a:cubicBezTo>
                  <a:pt x="3889273" y="5647473"/>
                  <a:pt x="3843544" y="5647473"/>
                  <a:pt x="3801308" y="5647996"/>
                </a:cubicBezTo>
                <a:cubicBezTo>
                  <a:pt x="3638119" y="5649916"/>
                  <a:pt x="3526245" y="5654804"/>
                  <a:pt x="3516646" y="5686047"/>
                </a:cubicBezTo>
                <a:cubicBezTo>
                  <a:pt x="3508442" y="5712051"/>
                  <a:pt x="3541429" y="5727233"/>
                  <a:pt x="3561151" y="5733692"/>
                </a:cubicBezTo>
                <a:cubicBezTo>
                  <a:pt x="3602866" y="5746608"/>
                  <a:pt x="3638991" y="5756207"/>
                  <a:pt x="3681231" y="5765808"/>
                </a:cubicBezTo>
                <a:lnTo>
                  <a:pt x="3681755" y="5765808"/>
                </a:lnTo>
                <a:cubicBezTo>
                  <a:pt x="3711598" y="5772611"/>
                  <a:pt x="3743713" y="5779070"/>
                  <a:pt x="3784028" y="5786927"/>
                </a:cubicBezTo>
                <a:cubicBezTo>
                  <a:pt x="3818936" y="5793907"/>
                  <a:pt x="3851923" y="5798445"/>
                  <a:pt x="3850527" y="5824100"/>
                </a:cubicBezTo>
                <a:cubicBezTo>
                  <a:pt x="3848782" y="5849756"/>
                  <a:pt x="3808811" y="5854820"/>
                  <a:pt x="3784552" y="5855691"/>
                </a:cubicBezTo>
                <a:cubicBezTo>
                  <a:pt x="3727654" y="5856563"/>
                  <a:pt x="3655747" y="5857960"/>
                  <a:pt x="3586459" y="5859358"/>
                </a:cubicBezTo>
                <a:cubicBezTo>
                  <a:pt x="3477027" y="5861625"/>
                  <a:pt x="3375275" y="5865292"/>
                  <a:pt x="3355029" y="5872620"/>
                </a:cubicBezTo>
                <a:cubicBezTo>
                  <a:pt x="3331813" y="5881695"/>
                  <a:pt x="3325707" y="5908749"/>
                  <a:pt x="3348222" y="5921142"/>
                </a:cubicBezTo>
                <a:cubicBezTo>
                  <a:pt x="3373878" y="5935453"/>
                  <a:pt x="3423445" y="5954127"/>
                  <a:pt x="3473361" y="5970707"/>
                </a:cubicBezTo>
                <a:cubicBezTo>
                  <a:pt x="3495876" y="5978038"/>
                  <a:pt x="3518391" y="5985021"/>
                  <a:pt x="3538984" y="5990955"/>
                </a:cubicBezTo>
                <a:cubicBezTo>
                  <a:pt x="3559582" y="5996887"/>
                  <a:pt x="3614207" y="6008756"/>
                  <a:pt x="3612813" y="6038603"/>
                </a:cubicBezTo>
                <a:cubicBezTo>
                  <a:pt x="3611942" y="6063386"/>
                  <a:pt x="3567957" y="6065655"/>
                  <a:pt x="3540905" y="6065131"/>
                </a:cubicBezTo>
                <a:cubicBezTo>
                  <a:pt x="3487323" y="6064258"/>
                  <a:pt x="3433571" y="6063734"/>
                  <a:pt x="3379989" y="6062862"/>
                </a:cubicBezTo>
                <a:lnTo>
                  <a:pt x="3379464" y="6062862"/>
                </a:lnTo>
                <a:cubicBezTo>
                  <a:pt x="3331466" y="6061465"/>
                  <a:pt x="3283295" y="6060593"/>
                  <a:pt x="3235125" y="6059196"/>
                </a:cubicBezTo>
                <a:cubicBezTo>
                  <a:pt x="3197080" y="6057975"/>
                  <a:pt x="3159902" y="6055182"/>
                  <a:pt x="3151177" y="6079441"/>
                </a:cubicBezTo>
                <a:cubicBezTo>
                  <a:pt x="3139655" y="6110684"/>
                  <a:pt x="3183640" y="6128137"/>
                  <a:pt x="3204758" y="6137736"/>
                </a:cubicBezTo>
                <a:cubicBezTo>
                  <a:pt x="3227621" y="6148210"/>
                  <a:pt x="3251008" y="6157459"/>
                  <a:pt x="3274396" y="6166183"/>
                </a:cubicBezTo>
                <a:cubicBezTo>
                  <a:pt x="3294117" y="6174038"/>
                  <a:pt x="3313838" y="6181719"/>
                  <a:pt x="3333564" y="6189574"/>
                </a:cubicBezTo>
                <a:cubicBezTo>
                  <a:pt x="3367071" y="6203709"/>
                  <a:pt x="3393951" y="6212088"/>
                  <a:pt x="3392203" y="6237221"/>
                </a:cubicBezTo>
                <a:cubicBezTo>
                  <a:pt x="3389761" y="6260956"/>
                  <a:pt x="3347173" y="6262877"/>
                  <a:pt x="3322914" y="6262354"/>
                </a:cubicBezTo>
                <a:cubicBezTo>
                  <a:pt x="3289407" y="6261481"/>
                  <a:pt x="3235649" y="6258339"/>
                  <a:pt x="3183464" y="6255545"/>
                </a:cubicBezTo>
                <a:cubicBezTo>
                  <a:pt x="3127438" y="6252229"/>
                  <a:pt x="3072112" y="6249087"/>
                  <a:pt x="3045408" y="6249087"/>
                </a:cubicBezTo>
                <a:cubicBezTo>
                  <a:pt x="3018707" y="6249087"/>
                  <a:pt x="2978388" y="6242280"/>
                  <a:pt x="2971581" y="6270209"/>
                </a:cubicBezTo>
                <a:cubicBezTo>
                  <a:pt x="2962508" y="6307382"/>
                  <a:pt x="3029876" y="6338625"/>
                  <a:pt x="3078919" y="6357822"/>
                </a:cubicBezTo>
                <a:cubicBezTo>
                  <a:pt x="3097244" y="6365155"/>
                  <a:pt x="3112955" y="6370564"/>
                  <a:pt x="3121156" y="6374751"/>
                </a:cubicBezTo>
                <a:cubicBezTo>
                  <a:pt x="3135817" y="6381558"/>
                  <a:pt x="3151349" y="6388541"/>
                  <a:pt x="3163743" y="6398138"/>
                </a:cubicBezTo>
                <a:cubicBezTo>
                  <a:pt x="3186257" y="6416814"/>
                  <a:pt x="3181195" y="6442471"/>
                  <a:pt x="3152747" y="6450326"/>
                </a:cubicBezTo>
                <a:cubicBezTo>
                  <a:pt x="3135293" y="6454861"/>
                  <a:pt x="3116097" y="6453989"/>
                  <a:pt x="3097767" y="6452596"/>
                </a:cubicBezTo>
                <a:cubicBezTo>
                  <a:pt x="3069319" y="6450326"/>
                  <a:pt x="3030401" y="6447533"/>
                  <a:pt x="2990954" y="6444392"/>
                </a:cubicBezTo>
                <a:cubicBezTo>
                  <a:pt x="2927776" y="6438982"/>
                  <a:pt x="2864071" y="6432871"/>
                  <a:pt x="2848887" y="6431998"/>
                </a:cubicBezTo>
                <a:cubicBezTo>
                  <a:pt x="2825152" y="6430253"/>
                  <a:pt x="2803509" y="6426588"/>
                  <a:pt x="2796178" y="6452243"/>
                </a:cubicBezTo>
                <a:cubicBezTo>
                  <a:pt x="2791291" y="6468651"/>
                  <a:pt x="2808219" y="6491514"/>
                  <a:pt x="2836145" y="6508093"/>
                </a:cubicBezTo>
                <a:cubicBezTo>
                  <a:pt x="2855867" y="6519964"/>
                  <a:pt x="2875592" y="6530608"/>
                  <a:pt x="2893392" y="6540210"/>
                </a:cubicBezTo>
                <a:cubicBezTo>
                  <a:pt x="2943307" y="6566041"/>
                  <a:pt x="2981358" y="6585764"/>
                  <a:pt x="2978216" y="6610895"/>
                </a:cubicBezTo>
                <a:cubicBezTo>
                  <a:pt x="2974550" y="6641613"/>
                  <a:pt x="2937549" y="6643531"/>
                  <a:pt x="2895312" y="6643010"/>
                </a:cubicBezTo>
                <a:cubicBezTo>
                  <a:pt x="2872797" y="6642485"/>
                  <a:pt x="2865466" y="6643010"/>
                  <a:pt x="2797226" y="6635154"/>
                </a:cubicBezTo>
                <a:lnTo>
                  <a:pt x="2796702" y="6635154"/>
                </a:lnTo>
                <a:cubicBezTo>
                  <a:pt x="2723399" y="6627126"/>
                  <a:pt x="2386901" y="6544223"/>
                  <a:pt x="1904146" y="6226047"/>
                </a:cubicBezTo>
                <a:cubicBezTo>
                  <a:pt x="1895417" y="6220289"/>
                  <a:pt x="1860685" y="6207027"/>
                  <a:pt x="1845326" y="6230585"/>
                </a:cubicBezTo>
                <a:cubicBezTo>
                  <a:pt x="1831364" y="6252055"/>
                  <a:pt x="1858593" y="6278933"/>
                  <a:pt x="1868192" y="6285392"/>
                </a:cubicBezTo>
                <a:cubicBezTo>
                  <a:pt x="2252338" y="6540734"/>
                  <a:pt x="2600527" y="6665177"/>
                  <a:pt x="2724792" y="6706365"/>
                </a:cubicBezTo>
                <a:cubicBezTo>
                  <a:pt x="2725375" y="6706713"/>
                  <a:pt x="2725669" y="6706888"/>
                  <a:pt x="2725669" y="6706888"/>
                </a:cubicBezTo>
                <a:cubicBezTo>
                  <a:pt x="2780819" y="6725213"/>
                  <a:pt x="2781167" y="6760123"/>
                  <a:pt x="2776629" y="6777922"/>
                </a:cubicBezTo>
                <a:cubicBezTo>
                  <a:pt x="2762843" y="6827491"/>
                  <a:pt x="2702803" y="6819115"/>
                  <a:pt x="2625834" y="6803579"/>
                </a:cubicBezTo>
                <a:cubicBezTo>
                  <a:pt x="2499646" y="6778794"/>
                  <a:pt x="2326861" y="6719631"/>
                  <a:pt x="2257224" y="6689432"/>
                </a:cubicBezTo>
                <a:cubicBezTo>
                  <a:pt x="2253906" y="6688039"/>
                  <a:pt x="2251113" y="6686644"/>
                  <a:pt x="2247973" y="6685246"/>
                </a:cubicBezTo>
                <a:cubicBezTo>
                  <a:pt x="2223187" y="6673901"/>
                  <a:pt x="2198929" y="6661859"/>
                  <a:pt x="2174669" y="6649990"/>
                </a:cubicBezTo>
                <a:cubicBezTo>
                  <a:pt x="2155820" y="6640741"/>
                  <a:pt x="2137496" y="6631664"/>
                  <a:pt x="2119167" y="6621539"/>
                </a:cubicBezTo>
                <a:cubicBezTo>
                  <a:pt x="2098922" y="6611419"/>
                  <a:pt x="2078852" y="6600422"/>
                  <a:pt x="2059130" y="6589953"/>
                </a:cubicBezTo>
                <a:cubicBezTo>
                  <a:pt x="2057734" y="6589076"/>
                  <a:pt x="2056337" y="6588556"/>
                  <a:pt x="2054941" y="6587684"/>
                </a:cubicBezTo>
                <a:cubicBezTo>
                  <a:pt x="2032951" y="6576162"/>
                  <a:pt x="2011309" y="6564293"/>
                  <a:pt x="1989842" y="6551903"/>
                </a:cubicBezTo>
                <a:cubicBezTo>
                  <a:pt x="1982162" y="6547365"/>
                  <a:pt x="1973782" y="6542654"/>
                  <a:pt x="1965579" y="6538116"/>
                </a:cubicBezTo>
                <a:cubicBezTo>
                  <a:pt x="1922122" y="6513332"/>
                  <a:pt x="1879014" y="6487672"/>
                  <a:pt x="1836775" y="6461147"/>
                </a:cubicBezTo>
                <a:cubicBezTo>
                  <a:pt x="1828050" y="6456085"/>
                  <a:pt x="1819322" y="6450499"/>
                  <a:pt x="1811118" y="6445088"/>
                </a:cubicBezTo>
                <a:cubicBezTo>
                  <a:pt x="1789652" y="6431825"/>
                  <a:pt x="1768186" y="6418211"/>
                  <a:pt x="1747067" y="6404073"/>
                </a:cubicBezTo>
                <a:cubicBezTo>
                  <a:pt x="1739561" y="6399015"/>
                  <a:pt x="1732405" y="6393775"/>
                  <a:pt x="1724901" y="6388713"/>
                </a:cubicBezTo>
                <a:cubicBezTo>
                  <a:pt x="1713380" y="6381209"/>
                  <a:pt x="1702035" y="6373353"/>
                  <a:pt x="1691042" y="6365850"/>
                </a:cubicBezTo>
                <a:cubicBezTo>
                  <a:pt x="1689297" y="6364454"/>
                  <a:pt x="1687376" y="6363058"/>
                  <a:pt x="1685631" y="6361661"/>
                </a:cubicBezTo>
                <a:cubicBezTo>
                  <a:pt x="1678824" y="6357123"/>
                  <a:pt x="1672192" y="6352236"/>
                  <a:pt x="1665386" y="6347525"/>
                </a:cubicBezTo>
                <a:cubicBezTo>
                  <a:pt x="1655437" y="6340369"/>
                  <a:pt x="1645139" y="6333214"/>
                  <a:pt x="1635190" y="6326059"/>
                </a:cubicBezTo>
                <a:cubicBezTo>
                  <a:pt x="1634843" y="6325707"/>
                  <a:pt x="1634667" y="6325535"/>
                  <a:pt x="1634318" y="6325359"/>
                </a:cubicBezTo>
                <a:cubicBezTo>
                  <a:pt x="1609012" y="6307035"/>
                  <a:pt x="1583879" y="6288706"/>
                  <a:pt x="1559095" y="6269857"/>
                </a:cubicBezTo>
                <a:cubicBezTo>
                  <a:pt x="1559095" y="6269684"/>
                  <a:pt x="1558747" y="6269508"/>
                  <a:pt x="1558747" y="6269508"/>
                </a:cubicBezTo>
                <a:cubicBezTo>
                  <a:pt x="1548798" y="6262004"/>
                  <a:pt x="1539198" y="6254497"/>
                  <a:pt x="1529425" y="6246994"/>
                </a:cubicBezTo>
                <a:cubicBezTo>
                  <a:pt x="1517903" y="6238093"/>
                  <a:pt x="1506386" y="6229017"/>
                  <a:pt x="1495041" y="6219941"/>
                </a:cubicBezTo>
                <a:cubicBezTo>
                  <a:pt x="1480031" y="6208075"/>
                  <a:pt x="1464847" y="6196553"/>
                  <a:pt x="1450012" y="6184512"/>
                </a:cubicBezTo>
                <a:cubicBezTo>
                  <a:pt x="1448615" y="6183464"/>
                  <a:pt x="1447219" y="6182242"/>
                  <a:pt x="1445822" y="6181194"/>
                </a:cubicBezTo>
                <a:cubicBezTo>
                  <a:pt x="1437971" y="6174215"/>
                  <a:pt x="1429767" y="6167755"/>
                  <a:pt x="1421914" y="6160949"/>
                </a:cubicBezTo>
                <a:cubicBezTo>
                  <a:pt x="1417024" y="6157111"/>
                  <a:pt x="1412314" y="6153096"/>
                  <a:pt x="1407600" y="6148907"/>
                </a:cubicBezTo>
                <a:cubicBezTo>
                  <a:pt x="1382469" y="6127962"/>
                  <a:pt x="1357512" y="6106670"/>
                  <a:pt x="1332900" y="6085029"/>
                </a:cubicBezTo>
                <a:cubicBezTo>
                  <a:pt x="1328714" y="6081539"/>
                  <a:pt x="1324525" y="6077873"/>
                  <a:pt x="1320511" y="6074031"/>
                </a:cubicBezTo>
                <a:cubicBezTo>
                  <a:pt x="485722" y="5333838"/>
                  <a:pt x="0" y="4270235"/>
                  <a:pt x="0" y="3137168"/>
                </a:cubicBezTo>
                <a:cubicBezTo>
                  <a:pt x="0" y="1872792"/>
                  <a:pt x="600755" y="746034"/>
                  <a:pt x="1531800" y="2736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34000"/>
                </a:schemeClr>
              </a:gs>
              <a:gs pos="21000">
                <a:schemeClr val="accent2">
                  <a:alpha val="1000"/>
                </a:schemeClr>
              </a:gs>
            </a:gsLst>
            <a:lin ang="3000000" scaled="0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622282C-55AD-A77E-B101-598FF5056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4621717"/>
            <a:ext cx="2282249" cy="3619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08000" tIns="36000" rIns="108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SET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82A915-4520-8082-8BBF-37EBA5AB6D8B}"/>
              </a:ext>
            </a:extLst>
          </p:cNvPr>
          <p:cNvSpPr/>
          <p:nvPr userDrawn="1"/>
        </p:nvSpPr>
        <p:spPr>
          <a:xfrm>
            <a:off x="358774" y="1140548"/>
            <a:ext cx="2430021" cy="615824"/>
          </a:xfrm>
          <a:custGeom>
            <a:avLst/>
            <a:gdLst>
              <a:gd name="connsiteX0" fmla="*/ 1882808 w 9722479"/>
              <a:gd name="connsiteY0" fmla="*/ 2377738 h 2463902"/>
              <a:gd name="connsiteX1" fmla="*/ 1881035 w 9722479"/>
              <a:gd name="connsiteY1" fmla="*/ 2389320 h 2463902"/>
              <a:gd name="connsiteX2" fmla="*/ 1869781 w 9722479"/>
              <a:gd name="connsiteY2" fmla="*/ 2398392 h 2463902"/>
              <a:gd name="connsiteX3" fmla="*/ 1764875 w 9722479"/>
              <a:gd name="connsiteY3" fmla="*/ 2459887 h 2463902"/>
              <a:gd name="connsiteX4" fmla="*/ 1741104 w 9722479"/>
              <a:gd name="connsiteY4" fmla="*/ 2457213 h 2463902"/>
              <a:gd name="connsiteX5" fmla="*/ 1754375 w 9722479"/>
              <a:gd name="connsiteY5" fmla="*/ 2436650 h 2463902"/>
              <a:gd name="connsiteX6" fmla="*/ 1860302 w 9722479"/>
              <a:gd name="connsiteY6" fmla="*/ 2385072 h 2463902"/>
              <a:gd name="connsiteX7" fmla="*/ 1872309 w 9722479"/>
              <a:gd name="connsiteY7" fmla="*/ 2378978 h 2463902"/>
              <a:gd name="connsiteX8" fmla="*/ 1882809 w 9722479"/>
              <a:gd name="connsiteY8" fmla="*/ 2377732 h 2463902"/>
              <a:gd name="connsiteX9" fmla="*/ 1882858 w 9722479"/>
              <a:gd name="connsiteY9" fmla="*/ 2377732 h 2463902"/>
              <a:gd name="connsiteX10" fmla="*/ 1882808 w 9722479"/>
              <a:gd name="connsiteY10" fmla="*/ 2377738 h 2463902"/>
              <a:gd name="connsiteX11" fmla="*/ 1100994 w 9722479"/>
              <a:gd name="connsiteY11" fmla="*/ 1736862 h 2463902"/>
              <a:gd name="connsiteX12" fmla="*/ 1052218 w 9722479"/>
              <a:gd name="connsiteY12" fmla="*/ 1738673 h 2463902"/>
              <a:gd name="connsiteX13" fmla="*/ 1035980 w 9722479"/>
              <a:gd name="connsiteY13" fmla="*/ 1747860 h 2463902"/>
              <a:gd name="connsiteX14" fmla="*/ 1086537 w 9722479"/>
              <a:gd name="connsiteY14" fmla="*/ 1764972 h 2463902"/>
              <a:gd name="connsiteX15" fmla="*/ 1086683 w 9722479"/>
              <a:gd name="connsiteY15" fmla="*/ 1764972 h 2463902"/>
              <a:gd name="connsiteX16" fmla="*/ 1093683 w 9722479"/>
              <a:gd name="connsiteY16" fmla="*/ 1765361 h 2463902"/>
              <a:gd name="connsiteX17" fmla="*/ 1099565 w 9722479"/>
              <a:gd name="connsiteY17" fmla="*/ 1765215 h 2463902"/>
              <a:gd name="connsiteX18" fmla="*/ 1099711 w 9722479"/>
              <a:gd name="connsiteY18" fmla="*/ 1765215 h 2463902"/>
              <a:gd name="connsiteX19" fmla="*/ 1099711 w 9722479"/>
              <a:gd name="connsiteY19" fmla="*/ 1765263 h 2463902"/>
              <a:gd name="connsiteX20" fmla="*/ 1150269 w 9722479"/>
              <a:gd name="connsiteY20" fmla="*/ 1748395 h 2463902"/>
              <a:gd name="connsiteX21" fmla="*/ 1140691 w 9722479"/>
              <a:gd name="connsiteY21" fmla="*/ 1740228 h 2463902"/>
              <a:gd name="connsiteX22" fmla="*/ 1100994 w 9722479"/>
              <a:gd name="connsiteY22" fmla="*/ 1736862 h 2463902"/>
              <a:gd name="connsiteX23" fmla="*/ 1089746 w 9722479"/>
              <a:gd name="connsiteY23" fmla="*/ 1204276 h 2463902"/>
              <a:gd name="connsiteX24" fmla="*/ 1114247 w 9722479"/>
              <a:gd name="connsiteY24" fmla="*/ 1204664 h 2463902"/>
              <a:gd name="connsiteX25" fmla="*/ 1123192 w 9722479"/>
              <a:gd name="connsiteY25" fmla="*/ 1205296 h 2463902"/>
              <a:gd name="connsiteX26" fmla="*/ 1123240 w 9722479"/>
              <a:gd name="connsiteY26" fmla="*/ 1205345 h 2463902"/>
              <a:gd name="connsiteX27" fmla="*/ 1134713 w 9722479"/>
              <a:gd name="connsiteY27" fmla="*/ 1213366 h 2463902"/>
              <a:gd name="connsiteX28" fmla="*/ 1131649 w 9722479"/>
              <a:gd name="connsiteY28" fmla="*/ 1222797 h 2463902"/>
              <a:gd name="connsiteX29" fmla="*/ 1128588 w 9722479"/>
              <a:gd name="connsiteY29" fmla="*/ 1225860 h 2463902"/>
              <a:gd name="connsiteX30" fmla="*/ 1050565 w 9722479"/>
              <a:gd name="connsiteY30" fmla="*/ 1224061 h 2463902"/>
              <a:gd name="connsiteX31" fmla="*/ 1047356 w 9722479"/>
              <a:gd name="connsiteY31" fmla="*/ 1219977 h 2463902"/>
              <a:gd name="connsiteX32" fmla="*/ 1045947 w 9722479"/>
              <a:gd name="connsiteY32" fmla="*/ 1212685 h 2463902"/>
              <a:gd name="connsiteX33" fmla="*/ 1055766 w 9722479"/>
              <a:gd name="connsiteY33" fmla="*/ 1205151 h 2463902"/>
              <a:gd name="connsiteX34" fmla="*/ 1062670 w 9722479"/>
              <a:gd name="connsiteY34" fmla="*/ 1204762 h 2463902"/>
              <a:gd name="connsiteX35" fmla="*/ 1089746 w 9722479"/>
              <a:gd name="connsiteY35" fmla="*/ 1204276 h 2463902"/>
              <a:gd name="connsiteX36" fmla="*/ 5823665 w 9722479"/>
              <a:gd name="connsiteY36" fmla="*/ 998529 h 2463902"/>
              <a:gd name="connsiteX37" fmla="*/ 5823665 w 9722479"/>
              <a:gd name="connsiteY37" fmla="*/ 1756299 h 2463902"/>
              <a:gd name="connsiteX38" fmla="*/ 6039018 w 9722479"/>
              <a:gd name="connsiteY38" fmla="*/ 1756299 h 2463902"/>
              <a:gd name="connsiteX39" fmla="*/ 6429327 w 9722479"/>
              <a:gd name="connsiteY39" fmla="*/ 1378289 h 2463902"/>
              <a:gd name="connsiteX40" fmla="*/ 6039018 w 9722479"/>
              <a:gd name="connsiteY40" fmla="*/ 998529 h 2463902"/>
              <a:gd name="connsiteX41" fmla="*/ 9106219 w 9722479"/>
              <a:gd name="connsiteY41" fmla="*/ 991480 h 2463902"/>
              <a:gd name="connsiteX42" fmla="*/ 8963785 w 9722479"/>
              <a:gd name="connsiteY42" fmla="*/ 1467930 h 2463902"/>
              <a:gd name="connsiteX43" fmla="*/ 8963834 w 9722479"/>
              <a:gd name="connsiteY43" fmla="*/ 1467930 h 2463902"/>
              <a:gd name="connsiteX44" fmla="*/ 9321621 w 9722479"/>
              <a:gd name="connsiteY44" fmla="*/ 1467930 h 2463902"/>
              <a:gd name="connsiteX45" fmla="*/ 9179186 w 9722479"/>
              <a:gd name="connsiteY45" fmla="*/ 991480 h 2463902"/>
              <a:gd name="connsiteX46" fmla="*/ 3793949 w 9722479"/>
              <a:gd name="connsiteY46" fmla="*/ 991480 h 2463902"/>
              <a:gd name="connsiteX47" fmla="*/ 3651515 w 9722479"/>
              <a:gd name="connsiteY47" fmla="*/ 1467930 h 2463902"/>
              <a:gd name="connsiteX48" fmla="*/ 4009303 w 9722479"/>
              <a:gd name="connsiteY48" fmla="*/ 1467930 h 2463902"/>
              <a:gd name="connsiteX49" fmla="*/ 3866868 w 9722479"/>
              <a:gd name="connsiteY49" fmla="*/ 991480 h 2463902"/>
              <a:gd name="connsiteX50" fmla="*/ 8933888 w 9722479"/>
              <a:gd name="connsiteY50" fmla="*/ 762904 h 2463902"/>
              <a:gd name="connsiteX51" fmla="*/ 9353219 w 9722479"/>
              <a:gd name="connsiteY51" fmla="*/ 762904 h 2463902"/>
              <a:gd name="connsiteX52" fmla="*/ 9353267 w 9722479"/>
              <a:gd name="connsiteY52" fmla="*/ 762904 h 2463902"/>
              <a:gd name="connsiteX53" fmla="*/ 9722479 w 9722479"/>
              <a:gd name="connsiteY53" fmla="*/ 1993674 h 2463902"/>
              <a:gd name="connsiteX54" fmla="*/ 9476306 w 9722479"/>
              <a:gd name="connsiteY54" fmla="*/ 1993674 h 2463902"/>
              <a:gd name="connsiteX55" fmla="*/ 9390165 w 9722479"/>
              <a:gd name="connsiteY55" fmla="*/ 1700054 h 2463902"/>
              <a:gd name="connsiteX56" fmla="*/ 8895241 w 9722479"/>
              <a:gd name="connsiteY56" fmla="*/ 1700054 h 2463902"/>
              <a:gd name="connsiteX57" fmla="*/ 8809100 w 9722479"/>
              <a:gd name="connsiteY57" fmla="*/ 1993674 h 2463902"/>
              <a:gd name="connsiteX58" fmla="*/ 8562927 w 9722479"/>
              <a:gd name="connsiteY58" fmla="*/ 1993674 h 2463902"/>
              <a:gd name="connsiteX59" fmla="*/ 7720911 w 9722479"/>
              <a:gd name="connsiteY59" fmla="*/ 762904 h 2463902"/>
              <a:gd name="connsiteX60" fmla="*/ 7956487 w 9722479"/>
              <a:gd name="connsiteY60" fmla="*/ 762904 h 2463902"/>
              <a:gd name="connsiteX61" fmla="*/ 7956487 w 9722479"/>
              <a:gd name="connsiteY61" fmla="*/ 1761598 h 2463902"/>
              <a:gd name="connsiteX62" fmla="*/ 8526808 w 9722479"/>
              <a:gd name="connsiteY62" fmla="*/ 1761598 h 2463902"/>
              <a:gd name="connsiteX63" fmla="*/ 8526808 w 9722479"/>
              <a:gd name="connsiteY63" fmla="*/ 1993674 h 2463902"/>
              <a:gd name="connsiteX64" fmla="*/ 7720911 w 9722479"/>
              <a:gd name="connsiteY64" fmla="*/ 1993674 h 2463902"/>
              <a:gd name="connsiteX65" fmla="*/ 6726009 w 9722479"/>
              <a:gd name="connsiteY65" fmla="*/ 762904 h 2463902"/>
              <a:gd name="connsiteX66" fmla="*/ 7642305 w 9722479"/>
              <a:gd name="connsiteY66" fmla="*/ 762904 h 2463902"/>
              <a:gd name="connsiteX67" fmla="*/ 7642305 w 9722479"/>
              <a:gd name="connsiteY67" fmla="*/ 994980 h 2463902"/>
              <a:gd name="connsiteX68" fmla="*/ 6961633 w 9722479"/>
              <a:gd name="connsiteY68" fmla="*/ 994980 h 2463902"/>
              <a:gd name="connsiteX69" fmla="*/ 6961633 w 9722479"/>
              <a:gd name="connsiteY69" fmla="*/ 1262251 h 2463902"/>
              <a:gd name="connsiteX70" fmla="*/ 7545372 w 9722479"/>
              <a:gd name="connsiteY70" fmla="*/ 1262251 h 2463902"/>
              <a:gd name="connsiteX71" fmla="*/ 7545372 w 9722479"/>
              <a:gd name="connsiteY71" fmla="*/ 1494327 h 2463902"/>
              <a:gd name="connsiteX72" fmla="*/ 6961633 w 9722479"/>
              <a:gd name="connsiteY72" fmla="*/ 1494327 h 2463902"/>
              <a:gd name="connsiteX73" fmla="*/ 6961633 w 9722479"/>
              <a:gd name="connsiteY73" fmla="*/ 1761598 h 2463902"/>
              <a:gd name="connsiteX74" fmla="*/ 7638805 w 9722479"/>
              <a:gd name="connsiteY74" fmla="*/ 1761598 h 2463902"/>
              <a:gd name="connsiteX75" fmla="*/ 7638805 w 9722479"/>
              <a:gd name="connsiteY75" fmla="*/ 1993674 h 2463902"/>
              <a:gd name="connsiteX76" fmla="*/ 6726009 w 9722479"/>
              <a:gd name="connsiteY76" fmla="*/ 1993674 h 2463902"/>
              <a:gd name="connsiteX77" fmla="*/ 4421244 w 9722479"/>
              <a:gd name="connsiteY77" fmla="*/ 762904 h 2463902"/>
              <a:gd name="connsiteX78" fmla="*/ 4846457 w 9722479"/>
              <a:gd name="connsiteY78" fmla="*/ 762904 h 2463902"/>
              <a:gd name="connsiteX79" fmla="*/ 5254753 w 9722479"/>
              <a:gd name="connsiteY79" fmla="*/ 1765195 h 2463902"/>
              <a:gd name="connsiteX80" fmla="*/ 5281441 w 9722479"/>
              <a:gd name="connsiteY80" fmla="*/ 1765098 h 2463902"/>
              <a:gd name="connsiteX81" fmla="*/ 5281392 w 9722479"/>
              <a:gd name="connsiteY81" fmla="*/ 1765098 h 2463902"/>
              <a:gd name="connsiteX82" fmla="*/ 5281392 w 9722479"/>
              <a:gd name="connsiteY82" fmla="*/ 762904 h 2463902"/>
              <a:gd name="connsiteX83" fmla="*/ 5517017 w 9722479"/>
              <a:gd name="connsiteY83" fmla="*/ 762904 h 2463902"/>
              <a:gd name="connsiteX84" fmla="*/ 5517017 w 9722479"/>
              <a:gd name="connsiteY84" fmla="*/ 1993674 h 2463902"/>
              <a:gd name="connsiteX85" fmla="*/ 5096179 w 9722479"/>
              <a:gd name="connsiteY85" fmla="*/ 1993674 h 2463902"/>
              <a:gd name="connsiteX86" fmla="*/ 4687640 w 9722479"/>
              <a:gd name="connsiteY86" fmla="*/ 991480 h 2463902"/>
              <a:gd name="connsiteX87" fmla="*/ 4656868 w 9722479"/>
              <a:gd name="connsiteY87" fmla="*/ 991480 h 2463902"/>
              <a:gd name="connsiteX88" fmla="*/ 4656868 w 9722479"/>
              <a:gd name="connsiteY88" fmla="*/ 1993674 h 2463902"/>
              <a:gd name="connsiteX89" fmla="*/ 4421244 w 9722479"/>
              <a:gd name="connsiteY89" fmla="*/ 1993674 h 2463902"/>
              <a:gd name="connsiteX90" fmla="*/ 3621667 w 9722479"/>
              <a:gd name="connsiteY90" fmla="*/ 762904 h 2463902"/>
              <a:gd name="connsiteX91" fmla="*/ 3621716 w 9722479"/>
              <a:gd name="connsiteY91" fmla="*/ 762904 h 2463902"/>
              <a:gd name="connsiteX92" fmla="*/ 4040998 w 9722479"/>
              <a:gd name="connsiteY92" fmla="*/ 762904 h 2463902"/>
              <a:gd name="connsiteX93" fmla="*/ 4410209 w 9722479"/>
              <a:gd name="connsiteY93" fmla="*/ 1993674 h 2463902"/>
              <a:gd name="connsiteX94" fmla="*/ 4164085 w 9722479"/>
              <a:gd name="connsiteY94" fmla="*/ 1993674 h 2463902"/>
              <a:gd name="connsiteX95" fmla="*/ 4077895 w 9722479"/>
              <a:gd name="connsiteY95" fmla="*/ 1700054 h 2463902"/>
              <a:gd name="connsiteX96" fmla="*/ 3582971 w 9722479"/>
              <a:gd name="connsiteY96" fmla="*/ 1700054 h 2463902"/>
              <a:gd name="connsiteX97" fmla="*/ 3496830 w 9722479"/>
              <a:gd name="connsiteY97" fmla="*/ 1993674 h 2463902"/>
              <a:gd name="connsiteX98" fmla="*/ 3250657 w 9722479"/>
              <a:gd name="connsiteY98" fmla="*/ 1993674 h 2463902"/>
              <a:gd name="connsiteX99" fmla="*/ 2287158 w 9722479"/>
              <a:gd name="connsiteY99" fmla="*/ 762904 h 2463902"/>
              <a:gd name="connsiteX100" fmla="*/ 2528569 w 9722479"/>
              <a:gd name="connsiteY100" fmla="*/ 762904 h 2463902"/>
              <a:gd name="connsiteX101" fmla="*/ 2528569 w 9722479"/>
              <a:gd name="connsiteY101" fmla="*/ 1485576 h 2463902"/>
              <a:gd name="connsiteX102" fmla="*/ 2606008 w 9722479"/>
              <a:gd name="connsiteY102" fmla="*/ 1728785 h 2463902"/>
              <a:gd name="connsiteX103" fmla="*/ 2804151 w 9722479"/>
              <a:gd name="connsiteY103" fmla="*/ 1806224 h 2463902"/>
              <a:gd name="connsiteX104" fmla="*/ 2995101 w 9722479"/>
              <a:gd name="connsiteY104" fmla="*/ 1728785 h 2463902"/>
              <a:gd name="connsiteX105" fmla="*/ 3070742 w 9722479"/>
              <a:gd name="connsiteY105" fmla="*/ 1485576 h 2463902"/>
              <a:gd name="connsiteX106" fmla="*/ 3070791 w 9722479"/>
              <a:gd name="connsiteY106" fmla="*/ 1485576 h 2463902"/>
              <a:gd name="connsiteX107" fmla="*/ 3070791 w 9722479"/>
              <a:gd name="connsiteY107" fmla="*/ 762904 h 2463902"/>
              <a:gd name="connsiteX108" fmla="*/ 3313999 w 9722479"/>
              <a:gd name="connsiteY108" fmla="*/ 762904 h 2463902"/>
              <a:gd name="connsiteX109" fmla="*/ 3313999 w 9722479"/>
              <a:gd name="connsiteY109" fmla="*/ 1523932 h 2463902"/>
              <a:gd name="connsiteX110" fmla="*/ 3162668 w 9722479"/>
              <a:gd name="connsiteY110" fmla="*/ 1900435 h 2463902"/>
              <a:gd name="connsiteX111" fmla="*/ 2804200 w 9722479"/>
              <a:gd name="connsiteY111" fmla="*/ 2051766 h 2463902"/>
              <a:gd name="connsiteX112" fmla="*/ 2434892 w 9722479"/>
              <a:gd name="connsiteY112" fmla="*/ 1900435 h 2463902"/>
              <a:gd name="connsiteX113" fmla="*/ 2287158 w 9722479"/>
              <a:gd name="connsiteY113" fmla="*/ 1523932 h 2463902"/>
              <a:gd name="connsiteX114" fmla="*/ 5596596 w 9722479"/>
              <a:gd name="connsiteY114" fmla="*/ 761154 h 2463902"/>
              <a:gd name="connsiteX115" fmla="*/ 6054817 w 9722479"/>
              <a:gd name="connsiteY115" fmla="*/ 762904 h 2463902"/>
              <a:gd name="connsiteX116" fmla="*/ 6672000 w 9722479"/>
              <a:gd name="connsiteY116" fmla="*/ 1378289 h 2463902"/>
              <a:gd name="connsiteX117" fmla="*/ 6039018 w 9722479"/>
              <a:gd name="connsiteY117" fmla="*/ 1993674 h 2463902"/>
              <a:gd name="connsiteX118" fmla="*/ 5596596 w 9722479"/>
              <a:gd name="connsiteY118" fmla="*/ 1993674 h 2463902"/>
              <a:gd name="connsiteX119" fmla="*/ 1093732 w 9722479"/>
              <a:gd name="connsiteY119" fmla="*/ 383115 h 2463902"/>
              <a:gd name="connsiteX120" fmla="*/ 383115 w 9722479"/>
              <a:gd name="connsiteY120" fmla="*/ 1093731 h 2463902"/>
              <a:gd name="connsiteX121" fmla="*/ 642268 w 9722479"/>
              <a:gd name="connsiteY121" fmla="*/ 1642469 h 2463902"/>
              <a:gd name="connsiteX122" fmla="*/ 645185 w 9722479"/>
              <a:gd name="connsiteY122" fmla="*/ 1643052 h 2463902"/>
              <a:gd name="connsiteX123" fmla="*/ 649268 w 9722479"/>
              <a:gd name="connsiteY123" fmla="*/ 1634739 h 2463902"/>
              <a:gd name="connsiteX124" fmla="*/ 659380 w 9722479"/>
              <a:gd name="connsiteY124" fmla="*/ 1629149 h 2463902"/>
              <a:gd name="connsiteX125" fmla="*/ 674644 w 9722479"/>
              <a:gd name="connsiteY125" fmla="*/ 1629052 h 2463902"/>
              <a:gd name="connsiteX126" fmla="*/ 684998 w 9722479"/>
              <a:gd name="connsiteY126" fmla="*/ 1627496 h 2463902"/>
              <a:gd name="connsiteX127" fmla="*/ 690978 w 9722479"/>
              <a:gd name="connsiteY127" fmla="*/ 1612815 h 2463902"/>
              <a:gd name="connsiteX128" fmla="*/ 690978 w 9722479"/>
              <a:gd name="connsiteY128" fmla="*/ 1612669 h 2463902"/>
              <a:gd name="connsiteX129" fmla="*/ 690443 w 9722479"/>
              <a:gd name="connsiteY129" fmla="*/ 1602217 h 2463902"/>
              <a:gd name="connsiteX130" fmla="*/ 708575 w 9722479"/>
              <a:gd name="connsiteY130" fmla="*/ 1581800 h 2463902"/>
              <a:gd name="connsiteX131" fmla="*/ 721604 w 9722479"/>
              <a:gd name="connsiteY131" fmla="*/ 1582189 h 2463902"/>
              <a:gd name="connsiteX132" fmla="*/ 721749 w 9722479"/>
              <a:gd name="connsiteY132" fmla="*/ 1582189 h 2463902"/>
              <a:gd name="connsiteX133" fmla="*/ 738861 w 9722479"/>
              <a:gd name="connsiteY133" fmla="*/ 1565223 h 2463902"/>
              <a:gd name="connsiteX134" fmla="*/ 737986 w 9722479"/>
              <a:gd name="connsiteY134" fmla="*/ 1560897 h 2463902"/>
              <a:gd name="connsiteX135" fmla="*/ 753931 w 9722479"/>
              <a:gd name="connsiteY135" fmla="*/ 1538438 h 2463902"/>
              <a:gd name="connsiteX136" fmla="*/ 765306 w 9722479"/>
              <a:gd name="connsiteY136" fmla="*/ 1538924 h 2463902"/>
              <a:gd name="connsiteX137" fmla="*/ 783827 w 9722479"/>
              <a:gd name="connsiteY137" fmla="*/ 1520549 h 2463902"/>
              <a:gd name="connsiteX138" fmla="*/ 783827 w 9722479"/>
              <a:gd name="connsiteY138" fmla="*/ 1520403 h 2463902"/>
              <a:gd name="connsiteX139" fmla="*/ 783196 w 9722479"/>
              <a:gd name="connsiteY139" fmla="*/ 1515055 h 2463902"/>
              <a:gd name="connsiteX140" fmla="*/ 802884 w 9722479"/>
              <a:gd name="connsiteY140" fmla="*/ 1492694 h 2463902"/>
              <a:gd name="connsiteX141" fmla="*/ 810905 w 9722479"/>
              <a:gd name="connsiteY141" fmla="*/ 1493471 h 2463902"/>
              <a:gd name="connsiteX142" fmla="*/ 811050 w 9722479"/>
              <a:gd name="connsiteY142" fmla="*/ 1493471 h 2463902"/>
              <a:gd name="connsiteX143" fmla="*/ 820238 w 9722479"/>
              <a:gd name="connsiteY143" fmla="*/ 1494103 h 2463902"/>
              <a:gd name="connsiteX144" fmla="*/ 831711 w 9722479"/>
              <a:gd name="connsiteY144" fmla="*/ 1478547 h 2463902"/>
              <a:gd name="connsiteX145" fmla="*/ 830204 w 9722479"/>
              <a:gd name="connsiteY145" fmla="*/ 1474464 h 2463902"/>
              <a:gd name="connsiteX146" fmla="*/ 828162 w 9722479"/>
              <a:gd name="connsiteY146" fmla="*/ 1469603 h 2463902"/>
              <a:gd name="connsiteX147" fmla="*/ 844496 w 9722479"/>
              <a:gd name="connsiteY147" fmla="*/ 1446755 h 2463902"/>
              <a:gd name="connsiteX148" fmla="*/ 856357 w 9722479"/>
              <a:gd name="connsiteY148" fmla="*/ 1448408 h 2463902"/>
              <a:gd name="connsiteX149" fmla="*/ 856503 w 9722479"/>
              <a:gd name="connsiteY149" fmla="*/ 1448408 h 2463902"/>
              <a:gd name="connsiteX150" fmla="*/ 878573 w 9722479"/>
              <a:gd name="connsiteY150" fmla="*/ 1444324 h 2463902"/>
              <a:gd name="connsiteX151" fmla="*/ 875997 w 9722479"/>
              <a:gd name="connsiteY151" fmla="*/ 1428866 h 2463902"/>
              <a:gd name="connsiteX152" fmla="*/ 874344 w 9722479"/>
              <a:gd name="connsiteY152" fmla="*/ 1425025 h 2463902"/>
              <a:gd name="connsiteX153" fmla="*/ 890678 w 9722479"/>
              <a:gd name="connsiteY153" fmla="*/ 1400913 h 2463902"/>
              <a:gd name="connsiteX154" fmla="*/ 902150 w 9722479"/>
              <a:gd name="connsiteY154" fmla="*/ 1402809 h 2463902"/>
              <a:gd name="connsiteX155" fmla="*/ 928595 w 9722479"/>
              <a:gd name="connsiteY155" fmla="*/ 1400136 h 2463902"/>
              <a:gd name="connsiteX156" fmla="*/ 922859 w 9722479"/>
              <a:gd name="connsiteY156" fmla="*/ 1382246 h 2463902"/>
              <a:gd name="connsiteX157" fmla="*/ 917220 w 9722479"/>
              <a:gd name="connsiteY157" fmla="*/ 1373933 h 2463902"/>
              <a:gd name="connsiteX158" fmla="*/ 927429 w 9722479"/>
              <a:gd name="connsiteY158" fmla="*/ 1354245 h 2463902"/>
              <a:gd name="connsiteX159" fmla="*/ 948867 w 9722479"/>
              <a:gd name="connsiteY159" fmla="*/ 1356287 h 2463902"/>
              <a:gd name="connsiteX160" fmla="*/ 982604 w 9722479"/>
              <a:gd name="connsiteY160" fmla="*/ 1355655 h 2463902"/>
              <a:gd name="connsiteX161" fmla="*/ 970207 w 9722479"/>
              <a:gd name="connsiteY161" fmla="*/ 1335092 h 2463902"/>
              <a:gd name="connsiteX162" fmla="*/ 962673 w 9722479"/>
              <a:gd name="connsiteY162" fmla="*/ 1327168 h 2463902"/>
              <a:gd name="connsiteX163" fmla="*/ 973902 w 9722479"/>
              <a:gd name="connsiteY163" fmla="*/ 1306605 h 2463902"/>
              <a:gd name="connsiteX164" fmla="*/ 996264 w 9722479"/>
              <a:gd name="connsiteY164" fmla="*/ 1309279 h 2463902"/>
              <a:gd name="connsiteX165" fmla="*/ 1023584 w 9722479"/>
              <a:gd name="connsiteY165" fmla="*/ 1313751 h 2463902"/>
              <a:gd name="connsiteX166" fmla="*/ 1044536 w 9722479"/>
              <a:gd name="connsiteY166" fmla="*/ 1309911 h 2463902"/>
              <a:gd name="connsiteX167" fmla="*/ 1029709 w 9722479"/>
              <a:gd name="connsiteY167" fmla="*/ 1293674 h 2463902"/>
              <a:gd name="connsiteX168" fmla="*/ 1018966 w 9722479"/>
              <a:gd name="connsiteY168" fmla="*/ 1286674 h 2463902"/>
              <a:gd name="connsiteX169" fmla="*/ 1006472 w 9722479"/>
              <a:gd name="connsiteY169" fmla="*/ 1276708 h 2463902"/>
              <a:gd name="connsiteX170" fmla="*/ 1003264 w 9722479"/>
              <a:gd name="connsiteY170" fmla="*/ 1263924 h 2463902"/>
              <a:gd name="connsiteX171" fmla="*/ 1007493 w 9722479"/>
              <a:gd name="connsiteY171" fmla="*/ 1259694 h 2463902"/>
              <a:gd name="connsiteX172" fmla="*/ 1014007 w 9722479"/>
              <a:gd name="connsiteY172" fmla="*/ 1257409 h 2463902"/>
              <a:gd name="connsiteX173" fmla="*/ 1046335 w 9722479"/>
              <a:gd name="connsiteY173" fmla="*/ 1259451 h 2463902"/>
              <a:gd name="connsiteX174" fmla="*/ 1088579 w 9722479"/>
              <a:gd name="connsiteY174" fmla="*/ 1264069 h 2463902"/>
              <a:gd name="connsiteX175" fmla="*/ 1133012 w 9722479"/>
              <a:gd name="connsiteY175" fmla="*/ 1262514 h 2463902"/>
              <a:gd name="connsiteX176" fmla="*/ 1133156 w 9722479"/>
              <a:gd name="connsiteY176" fmla="*/ 1262514 h 2463902"/>
              <a:gd name="connsiteX177" fmla="*/ 1168400 w 9722479"/>
              <a:gd name="connsiteY177" fmla="*/ 1267618 h 2463902"/>
              <a:gd name="connsiteX178" fmla="*/ 1157657 w 9722479"/>
              <a:gd name="connsiteY178" fmla="*/ 1288327 h 2463902"/>
              <a:gd name="connsiteX179" fmla="*/ 1157511 w 9722479"/>
              <a:gd name="connsiteY179" fmla="*/ 1288327 h 2463902"/>
              <a:gd name="connsiteX180" fmla="*/ 1149102 w 9722479"/>
              <a:gd name="connsiteY180" fmla="*/ 1293188 h 2463902"/>
              <a:gd name="connsiteX181" fmla="*/ 1128781 w 9722479"/>
              <a:gd name="connsiteY181" fmla="*/ 1311466 h 2463902"/>
              <a:gd name="connsiteX182" fmla="*/ 1149199 w 9722479"/>
              <a:gd name="connsiteY182" fmla="*/ 1316425 h 2463902"/>
              <a:gd name="connsiteX183" fmla="*/ 1178803 w 9722479"/>
              <a:gd name="connsiteY183" fmla="*/ 1310689 h 2463902"/>
              <a:gd name="connsiteX184" fmla="*/ 1178950 w 9722479"/>
              <a:gd name="connsiteY184" fmla="*/ 1310689 h 2463902"/>
              <a:gd name="connsiteX185" fmla="*/ 1215701 w 9722479"/>
              <a:gd name="connsiteY185" fmla="*/ 1313751 h 2463902"/>
              <a:gd name="connsiteX186" fmla="*/ 1203936 w 9722479"/>
              <a:gd name="connsiteY186" fmla="*/ 1336988 h 2463902"/>
              <a:gd name="connsiteX187" fmla="*/ 1193193 w 9722479"/>
              <a:gd name="connsiteY187" fmla="*/ 1347440 h 2463902"/>
              <a:gd name="connsiteX188" fmla="*/ 1202381 w 9722479"/>
              <a:gd name="connsiteY188" fmla="*/ 1361732 h 2463902"/>
              <a:gd name="connsiteX189" fmla="*/ 1224452 w 9722479"/>
              <a:gd name="connsiteY189" fmla="*/ 1358523 h 2463902"/>
              <a:gd name="connsiteX190" fmla="*/ 1224597 w 9722479"/>
              <a:gd name="connsiteY190" fmla="*/ 1358523 h 2463902"/>
              <a:gd name="connsiteX191" fmla="*/ 1256778 w 9722479"/>
              <a:gd name="connsiteY191" fmla="*/ 1361440 h 2463902"/>
              <a:gd name="connsiteX192" fmla="*/ 1250022 w 9722479"/>
              <a:gd name="connsiteY192" fmla="*/ 1385211 h 2463902"/>
              <a:gd name="connsiteX193" fmla="*/ 1241465 w 9722479"/>
              <a:gd name="connsiteY193" fmla="*/ 1395031 h 2463902"/>
              <a:gd name="connsiteX194" fmla="*/ 1249487 w 9722479"/>
              <a:gd name="connsiteY194" fmla="*/ 1409712 h 2463902"/>
              <a:gd name="connsiteX195" fmla="*/ 1269904 w 9722479"/>
              <a:gd name="connsiteY195" fmla="*/ 1406115 h 2463902"/>
              <a:gd name="connsiteX196" fmla="*/ 1273209 w 9722479"/>
              <a:gd name="connsiteY196" fmla="*/ 1405337 h 2463902"/>
              <a:gd name="connsiteX197" fmla="*/ 1295814 w 9722479"/>
              <a:gd name="connsiteY197" fmla="*/ 1433289 h 2463902"/>
              <a:gd name="connsiteX198" fmla="*/ 1295328 w 9722479"/>
              <a:gd name="connsiteY198" fmla="*/ 1434456 h 2463902"/>
              <a:gd name="connsiteX199" fmla="*/ 1304030 w 9722479"/>
              <a:gd name="connsiteY199" fmla="*/ 1455262 h 2463902"/>
              <a:gd name="connsiteX200" fmla="*/ 1316036 w 9722479"/>
              <a:gd name="connsiteY200" fmla="*/ 1454484 h 2463902"/>
              <a:gd name="connsiteX201" fmla="*/ 1327169 w 9722479"/>
              <a:gd name="connsiteY201" fmla="*/ 1454484 h 2463902"/>
              <a:gd name="connsiteX202" fmla="*/ 1339808 w 9722479"/>
              <a:gd name="connsiteY202" fmla="*/ 1473881 h 2463902"/>
              <a:gd name="connsiteX203" fmla="*/ 1338301 w 9722479"/>
              <a:gd name="connsiteY203" fmla="*/ 1477721 h 2463902"/>
              <a:gd name="connsiteX204" fmla="*/ 1338301 w 9722479"/>
              <a:gd name="connsiteY204" fmla="*/ 1477867 h 2463902"/>
              <a:gd name="connsiteX205" fmla="*/ 1336259 w 9722479"/>
              <a:gd name="connsiteY205" fmla="*/ 1482971 h 2463902"/>
              <a:gd name="connsiteX206" fmla="*/ 1349920 w 9722479"/>
              <a:gd name="connsiteY206" fmla="*/ 1501249 h 2463902"/>
              <a:gd name="connsiteX207" fmla="*/ 1360275 w 9722479"/>
              <a:gd name="connsiteY207" fmla="*/ 1500861 h 2463902"/>
              <a:gd name="connsiteX208" fmla="*/ 1367275 w 9722479"/>
              <a:gd name="connsiteY208" fmla="*/ 1501006 h 2463902"/>
              <a:gd name="connsiteX209" fmla="*/ 1383366 w 9722479"/>
              <a:gd name="connsiteY209" fmla="*/ 1521958 h 2463902"/>
              <a:gd name="connsiteX210" fmla="*/ 1382734 w 9722479"/>
              <a:gd name="connsiteY210" fmla="*/ 1524389 h 2463902"/>
              <a:gd name="connsiteX211" fmla="*/ 1382734 w 9722479"/>
              <a:gd name="connsiteY211" fmla="*/ 1524535 h 2463902"/>
              <a:gd name="connsiteX212" fmla="*/ 1380934 w 9722479"/>
              <a:gd name="connsiteY212" fmla="*/ 1531292 h 2463902"/>
              <a:gd name="connsiteX213" fmla="*/ 1393185 w 9722479"/>
              <a:gd name="connsiteY213" fmla="*/ 1547237 h 2463902"/>
              <a:gd name="connsiteX214" fmla="*/ 1400817 w 9722479"/>
              <a:gd name="connsiteY214" fmla="*/ 1547383 h 2463902"/>
              <a:gd name="connsiteX215" fmla="*/ 1404658 w 9722479"/>
              <a:gd name="connsiteY215" fmla="*/ 1547528 h 2463902"/>
              <a:gd name="connsiteX216" fmla="*/ 1426095 w 9722479"/>
              <a:gd name="connsiteY216" fmla="*/ 1569987 h 2463902"/>
              <a:gd name="connsiteX217" fmla="*/ 1425852 w 9722479"/>
              <a:gd name="connsiteY217" fmla="*/ 1574460 h 2463902"/>
              <a:gd name="connsiteX218" fmla="*/ 1440776 w 9722479"/>
              <a:gd name="connsiteY218" fmla="*/ 1592592 h 2463902"/>
              <a:gd name="connsiteX219" fmla="*/ 1447291 w 9722479"/>
              <a:gd name="connsiteY219" fmla="*/ 1592203 h 2463902"/>
              <a:gd name="connsiteX220" fmla="*/ 1455847 w 9722479"/>
              <a:gd name="connsiteY220" fmla="*/ 1590696 h 2463902"/>
              <a:gd name="connsiteX221" fmla="*/ 1455944 w 9722479"/>
              <a:gd name="connsiteY221" fmla="*/ 1590599 h 2463902"/>
              <a:gd name="connsiteX222" fmla="*/ 1474221 w 9722479"/>
              <a:gd name="connsiteY222" fmla="*/ 1611940 h 2463902"/>
              <a:gd name="connsiteX223" fmla="*/ 1474610 w 9722479"/>
              <a:gd name="connsiteY223" fmla="*/ 1620641 h 2463902"/>
              <a:gd name="connsiteX224" fmla="*/ 1484041 w 9722479"/>
              <a:gd name="connsiteY224" fmla="*/ 1635080 h 2463902"/>
              <a:gd name="connsiteX225" fmla="*/ 1490020 w 9722479"/>
              <a:gd name="connsiteY225" fmla="*/ 1636878 h 2463902"/>
              <a:gd name="connsiteX226" fmla="*/ 1508883 w 9722479"/>
              <a:gd name="connsiteY226" fmla="*/ 1638385 h 2463902"/>
              <a:gd name="connsiteX227" fmla="*/ 1522153 w 9722479"/>
              <a:gd name="connsiteY227" fmla="*/ 1645628 h 2463902"/>
              <a:gd name="connsiteX228" fmla="*/ 1520939 w 9722479"/>
              <a:gd name="connsiteY228" fmla="*/ 1661136 h 2463902"/>
              <a:gd name="connsiteX229" fmla="*/ 1522493 w 9722479"/>
              <a:gd name="connsiteY229" fmla="*/ 1660552 h 2463902"/>
              <a:gd name="connsiteX230" fmla="*/ 1533432 w 9722479"/>
              <a:gd name="connsiteY230" fmla="*/ 1652143 h 2463902"/>
              <a:gd name="connsiteX231" fmla="*/ 1538050 w 9722479"/>
              <a:gd name="connsiteY231" fmla="*/ 1648545 h 2463902"/>
              <a:gd name="connsiteX232" fmla="*/ 1804348 w 9722479"/>
              <a:gd name="connsiteY232" fmla="*/ 1093731 h 2463902"/>
              <a:gd name="connsiteX233" fmla="*/ 1093732 w 9722479"/>
              <a:gd name="connsiteY233" fmla="*/ 383115 h 2463902"/>
              <a:gd name="connsiteX234" fmla="*/ 1093683 w 9722479"/>
              <a:gd name="connsiteY234" fmla="*/ 0 h 2463902"/>
              <a:gd name="connsiteX235" fmla="*/ 2187367 w 9722479"/>
              <a:gd name="connsiteY235" fmla="*/ 1093683 h 2463902"/>
              <a:gd name="connsiteX236" fmla="*/ 2187415 w 9722479"/>
              <a:gd name="connsiteY236" fmla="*/ 1093586 h 2463902"/>
              <a:gd name="connsiteX237" fmla="*/ 1813440 w 9722479"/>
              <a:gd name="connsiteY237" fmla="*/ 1916594 h 2463902"/>
              <a:gd name="connsiteX238" fmla="*/ 1833953 w 9722479"/>
              <a:gd name="connsiteY238" fmla="*/ 1925393 h 2463902"/>
              <a:gd name="connsiteX239" fmla="*/ 1842995 w 9722479"/>
              <a:gd name="connsiteY239" fmla="*/ 1951546 h 2463902"/>
              <a:gd name="connsiteX240" fmla="*/ 1876829 w 9722479"/>
              <a:gd name="connsiteY240" fmla="*/ 1985915 h 2463902"/>
              <a:gd name="connsiteX241" fmla="*/ 1877704 w 9722479"/>
              <a:gd name="connsiteY241" fmla="*/ 1991020 h 2463902"/>
              <a:gd name="connsiteX242" fmla="*/ 1888449 w 9722479"/>
              <a:gd name="connsiteY242" fmla="*/ 2001860 h 2463902"/>
              <a:gd name="connsiteX243" fmla="*/ 1901866 w 9722479"/>
              <a:gd name="connsiteY243" fmla="*/ 2005701 h 2463902"/>
              <a:gd name="connsiteX244" fmla="*/ 1921019 w 9722479"/>
              <a:gd name="connsiteY244" fmla="*/ 2027674 h 2463902"/>
              <a:gd name="connsiteX245" fmla="*/ 1941437 w 9722479"/>
              <a:gd name="connsiteY245" fmla="*/ 2048626 h 2463902"/>
              <a:gd name="connsiteX246" fmla="*/ 1964430 w 9722479"/>
              <a:gd name="connsiteY246" fmla="*/ 2069577 h 2463902"/>
              <a:gd name="connsiteX247" fmla="*/ 1984847 w 9722479"/>
              <a:gd name="connsiteY247" fmla="*/ 2091404 h 2463902"/>
              <a:gd name="connsiteX248" fmla="*/ 1992771 w 9722479"/>
              <a:gd name="connsiteY248" fmla="*/ 2097141 h 2463902"/>
              <a:gd name="connsiteX249" fmla="*/ 1989563 w 9722479"/>
              <a:gd name="connsiteY249" fmla="*/ 2103801 h 2463902"/>
              <a:gd name="connsiteX250" fmla="*/ 1982806 w 9722479"/>
              <a:gd name="connsiteY250" fmla="*/ 2109780 h 2463902"/>
              <a:gd name="connsiteX251" fmla="*/ 1918054 w 9722479"/>
              <a:gd name="connsiteY251" fmla="*/ 2161747 h 2463902"/>
              <a:gd name="connsiteX252" fmla="*/ 1898755 w 9722479"/>
              <a:gd name="connsiteY252" fmla="*/ 2187268 h 2463902"/>
              <a:gd name="connsiteX253" fmla="*/ 1933609 w 9722479"/>
              <a:gd name="connsiteY253" fmla="*/ 2172830 h 2463902"/>
              <a:gd name="connsiteX254" fmla="*/ 2002445 w 9722479"/>
              <a:gd name="connsiteY254" fmla="*/ 2116926 h 2463902"/>
              <a:gd name="connsiteX255" fmla="*/ 2005895 w 9722479"/>
              <a:gd name="connsiteY255" fmla="*/ 2114009 h 2463902"/>
              <a:gd name="connsiteX256" fmla="*/ 2038856 w 9722479"/>
              <a:gd name="connsiteY256" fmla="*/ 2144635 h 2463902"/>
              <a:gd name="connsiteX257" fmla="*/ 2014986 w 9722479"/>
              <a:gd name="connsiteY257" fmla="*/ 2165052 h 2463902"/>
              <a:gd name="connsiteX258" fmla="*/ 2014452 w 9722479"/>
              <a:gd name="connsiteY258" fmla="*/ 2165587 h 2463902"/>
              <a:gd name="connsiteX259" fmla="*/ 1933901 w 9722479"/>
              <a:gd name="connsiteY259" fmla="*/ 2228394 h 2463902"/>
              <a:gd name="connsiteX260" fmla="*/ 1829967 w 9722479"/>
              <a:gd name="connsiteY260" fmla="*/ 2297084 h 2463902"/>
              <a:gd name="connsiteX261" fmla="*/ 1790252 w 9722479"/>
              <a:gd name="connsiteY261" fmla="*/ 2329751 h 2463902"/>
              <a:gd name="connsiteX262" fmla="*/ 1833808 w 9722479"/>
              <a:gd name="connsiteY262" fmla="*/ 2317112 h 2463902"/>
              <a:gd name="connsiteX263" fmla="*/ 1912317 w 9722479"/>
              <a:gd name="connsiteY263" fmla="*/ 2266798 h 2463902"/>
              <a:gd name="connsiteX264" fmla="*/ 1954853 w 9722479"/>
              <a:gd name="connsiteY264" fmla="*/ 2236804 h 2463902"/>
              <a:gd name="connsiteX265" fmla="*/ 2039633 w 9722479"/>
              <a:gd name="connsiteY265" fmla="*/ 2169379 h 2463902"/>
              <a:gd name="connsiteX266" fmla="*/ 2059662 w 9722479"/>
              <a:gd name="connsiteY266" fmla="*/ 2164517 h 2463902"/>
              <a:gd name="connsiteX267" fmla="*/ 2054947 w 9722479"/>
              <a:gd name="connsiteY267" fmla="*/ 2183671 h 2463902"/>
              <a:gd name="connsiteX268" fmla="*/ 1901234 w 9722479"/>
              <a:gd name="connsiteY268" fmla="*/ 2311862 h 2463902"/>
              <a:gd name="connsiteX269" fmla="*/ 1808675 w 9722479"/>
              <a:gd name="connsiteY269" fmla="*/ 2369711 h 2463902"/>
              <a:gd name="connsiteX270" fmla="*/ 1808530 w 9722479"/>
              <a:gd name="connsiteY270" fmla="*/ 2369711 h 2463902"/>
              <a:gd name="connsiteX271" fmla="*/ 1759091 w 9722479"/>
              <a:gd name="connsiteY271" fmla="*/ 2396885 h 2463902"/>
              <a:gd name="connsiteX272" fmla="*/ 1723069 w 9722479"/>
              <a:gd name="connsiteY272" fmla="*/ 2411420 h 2463902"/>
              <a:gd name="connsiteX273" fmla="*/ 1705326 w 9722479"/>
              <a:gd name="connsiteY273" fmla="*/ 2414240 h 2463902"/>
              <a:gd name="connsiteX274" fmla="*/ 1696137 w 9722479"/>
              <a:gd name="connsiteY274" fmla="*/ 2397906 h 2463902"/>
              <a:gd name="connsiteX275" fmla="*/ 1702408 w 9722479"/>
              <a:gd name="connsiteY275" fmla="*/ 2390760 h 2463902"/>
              <a:gd name="connsiteX276" fmla="*/ 1706735 w 9722479"/>
              <a:gd name="connsiteY276" fmla="*/ 2386676 h 2463902"/>
              <a:gd name="connsiteX277" fmla="*/ 1714902 w 9722479"/>
              <a:gd name="connsiteY277" fmla="*/ 2364072 h 2463902"/>
              <a:gd name="connsiteX278" fmla="*/ 1685930 w 9722479"/>
              <a:gd name="connsiteY278" fmla="*/ 2362176 h 2463902"/>
              <a:gd name="connsiteX279" fmla="*/ 1676207 w 9722479"/>
              <a:gd name="connsiteY279" fmla="*/ 2364217 h 2463902"/>
              <a:gd name="connsiteX280" fmla="*/ 1676061 w 9722479"/>
              <a:gd name="connsiteY280" fmla="*/ 2364217 h 2463902"/>
              <a:gd name="connsiteX281" fmla="*/ 1645435 w 9722479"/>
              <a:gd name="connsiteY281" fmla="*/ 2362953 h 2463902"/>
              <a:gd name="connsiteX282" fmla="*/ 1653602 w 9722479"/>
              <a:gd name="connsiteY282" fmla="*/ 2345599 h 2463902"/>
              <a:gd name="connsiteX283" fmla="*/ 1655789 w 9722479"/>
              <a:gd name="connsiteY283" fmla="*/ 2343557 h 2463902"/>
              <a:gd name="connsiteX284" fmla="*/ 1668428 w 9722479"/>
              <a:gd name="connsiteY284" fmla="*/ 2330918 h 2463902"/>
              <a:gd name="connsiteX285" fmla="*/ 1671102 w 9722479"/>
              <a:gd name="connsiteY285" fmla="*/ 2316383 h 2463902"/>
              <a:gd name="connsiteX286" fmla="*/ 1649907 w 9722479"/>
              <a:gd name="connsiteY286" fmla="*/ 2312931 h 2463902"/>
              <a:gd name="connsiteX287" fmla="*/ 1627935 w 9722479"/>
              <a:gd name="connsiteY287" fmla="*/ 2315605 h 2463902"/>
              <a:gd name="connsiteX288" fmla="*/ 1615150 w 9722479"/>
              <a:gd name="connsiteY288" fmla="*/ 2317793 h 2463902"/>
              <a:gd name="connsiteX289" fmla="*/ 1596385 w 9722479"/>
              <a:gd name="connsiteY289" fmla="*/ 2314195 h 2463902"/>
              <a:gd name="connsiteX290" fmla="*/ 1600712 w 9722479"/>
              <a:gd name="connsiteY290" fmla="*/ 2301945 h 2463902"/>
              <a:gd name="connsiteX291" fmla="*/ 1608003 w 9722479"/>
              <a:gd name="connsiteY291" fmla="*/ 2295431 h 2463902"/>
              <a:gd name="connsiteX292" fmla="*/ 1617969 w 9722479"/>
              <a:gd name="connsiteY292" fmla="*/ 2286243 h 2463902"/>
              <a:gd name="connsiteX293" fmla="*/ 1624483 w 9722479"/>
              <a:gd name="connsiteY293" fmla="*/ 2269764 h 2463902"/>
              <a:gd name="connsiteX294" fmla="*/ 1608150 w 9722479"/>
              <a:gd name="connsiteY294" fmla="*/ 2265291 h 2463902"/>
              <a:gd name="connsiteX295" fmla="*/ 1581461 w 9722479"/>
              <a:gd name="connsiteY295" fmla="*/ 2268597 h 2463902"/>
              <a:gd name="connsiteX296" fmla="*/ 1581316 w 9722479"/>
              <a:gd name="connsiteY296" fmla="*/ 2268597 h 2463902"/>
              <a:gd name="connsiteX297" fmla="*/ 1576746 w 9722479"/>
              <a:gd name="connsiteY297" fmla="*/ 2269132 h 2463902"/>
              <a:gd name="connsiteX298" fmla="*/ 1552099 w 9722479"/>
              <a:gd name="connsiteY298" fmla="*/ 2270784 h 2463902"/>
              <a:gd name="connsiteX299" fmla="*/ 1546995 w 9722479"/>
              <a:gd name="connsiteY299" fmla="*/ 2256346 h 2463902"/>
              <a:gd name="connsiteX300" fmla="*/ 1559391 w 9722479"/>
              <a:gd name="connsiteY300" fmla="*/ 2246381 h 2463902"/>
              <a:gd name="connsiteX301" fmla="*/ 1571155 w 9722479"/>
              <a:gd name="connsiteY301" fmla="*/ 2237047 h 2463902"/>
              <a:gd name="connsiteX302" fmla="*/ 1577280 w 9722479"/>
              <a:gd name="connsiteY302" fmla="*/ 2221102 h 2463902"/>
              <a:gd name="connsiteX303" fmla="*/ 1558127 w 9722479"/>
              <a:gd name="connsiteY303" fmla="*/ 2216387 h 2463902"/>
              <a:gd name="connsiteX304" fmla="*/ 1533238 w 9722479"/>
              <a:gd name="connsiteY304" fmla="*/ 2219984 h 2463902"/>
              <a:gd name="connsiteX305" fmla="*/ 1533091 w 9722479"/>
              <a:gd name="connsiteY305" fmla="*/ 2219984 h 2463902"/>
              <a:gd name="connsiteX306" fmla="*/ 1503584 w 9722479"/>
              <a:gd name="connsiteY306" fmla="*/ 2222172 h 2463902"/>
              <a:gd name="connsiteX307" fmla="*/ 1498237 w 9722479"/>
              <a:gd name="connsiteY307" fmla="*/ 2205449 h 2463902"/>
              <a:gd name="connsiteX308" fmla="*/ 1510390 w 9722479"/>
              <a:gd name="connsiteY308" fmla="*/ 2197039 h 2463902"/>
              <a:gd name="connsiteX309" fmla="*/ 1525702 w 9722479"/>
              <a:gd name="connsiteY309" fmla="*/ 2185956 h 2463902"/>
              <a:gd name="connsiteX310" fmla="*/ 1529252 w 9722479"/>
              <a:gd name="connsiteY310" fmla="*/ 2171421 h 2463902"/>
              <a:gd name="connsiteX311" fmla="*/ 1513015 w 9722479"/>
              <a:gd name="connsiteY311" fmla="*/ 2166802 h 2463902"/>
              <a:gd name="connsiteX312" fmla="*/ 1483410 w 9722479"/>
              <a:gd name="connsiteY312" fmla="*/ 2169865 h 2463902"/>
              <a:gd name="connsiteX313" fmla="*/ 1452250 w 9722479"/>
              <a:gd name="connsiteY313" fmla="*/ 2172296 h 2463902"/>
              <a:gd name="connsiteX314" fmla="*/ 1447145 w 9722479"/>
              <a:gd name="connsiteY314" fmla="*/ 2158393 h 2463902"/>
              <a:gd name="connsiteX315" fmla="*/ 1461437 w 9722479"/>
              <a:gd name="connsiteY315" fmla="*/ 2147795 h 2463902"/>
              <a:gd name="connsiteX316" fmla="*/ 1467319 w 9722479"/>
              <a:gd name="connsiteY316" fmla="*/ 2143857 h 2463902"/>
              <a:gd name="connsiteX317" fmla="*/ 1482145 w 9722479"/>
              <a:gd name="connsiteY317" fmla="*/ 2121642 h 2463902"/>
              <a:gd name="connsiteX318" fmla="*/ 1456867 w 9722479"/>
              <a:gd name="connsiteY318" fmla="*/ 2118336 h 2463902"/>
              <a:gd name="connsiteX319" fmla="*/ 1434117 w 9722479"/>
              <a:gd name="connsiteY319" fmla="*/ 2119746 h 2463902"/>
              <a:gd name="connsiteX320" fmla="*/ 1411511 w 9722479"/>
              <a:gd name="connsiteY320" fmla="*/ 2120766 h 2463902"/>
              <a:gd name="connsiteX321" fmla="*/ 1392602 w 9722479"/>
              <a:gd name="connsiteY321" fmla="*/ 2116148 h 2463902"/>
              <a:gd name="connsiteX322" fmla="*/ 1405776 w 9722479"/>
              <a:gd name="connsiteY322" fmla="*/ 2101710 h 2463902"/>
              <a:gd name="connsiteX323" fmla="*/ 1412922 w 9722479"/>
              <a:gd name="connsiteY323" fmla="*/ 2097092 h 2463902"/>
              <a:gd name="connsiteX324" fmla="*/ 1429159 w 9722479"/>
              <a:gd name="connsiteY324" fmla="*/ 2086106 h 2463902"/>
              <a:gd name="connsiteX325" fmla="*/ 1436304 w 9722479"/>
              <a:gd name="connsiteY325" fmla="*/ 2070258 h 2463902"/>
              <a:gd name="connsiteX326" fmla="*/ 1420457 w 9722479"/>
              <a:gd name="connsiteY326" fmla="*/ 2066029 h 2463902"/>
              <a:gd name="connsiteX327" fmla="*/ 1386233 w 9722479"/>
              <a:gd name="connsiteY327" fmla="*/ 2068848 h 2463902"/>
              <a:gd name="connsiteX328" fmla="*/ 1364504 w 9722479"/>
              <a:gd name="connsiteY328" fmla="*/ 2070647 h 2463902"/>
              <a:gd name="connsiteX329" fmla="*/ 1341656 w 9722479"/>
              <a:gd name="connsiteY329" fmla="*/ 2064376 h 2463902"/>
              <a:gd name="connsiteX330" fmla="*/ 1356094 w 9722479"/>
              <a:gd name="connsiteY330" fmla="*/ 2049452 h 2463902"/>
              <a:gd name="connsiteX331" fmla="*/ 1363774 w 9722479"/>
              <a:gd name="connsiteY331" fmla="*/ 2044980 h 2463902"/>
              <a:gd name="connsiteX332" fmla="*/ 1363921 w 9722479"/>
              <a:gd name="connsiteY332" fmla="*/ 2044980 h 2463902"/>
              <a:gd name="connsiteX333" fmla="*/ 1380788 w 9722479"/>
              <a:gd name="connsiteY333" fmla="*/ 2034528 h 2463902"/>
              <a:gd name="connsiteX334" fmla="*/ 1388956 w 9722479"/>
              <a:gd name="connsiteY334" fmla="*/ 2021889 h 2463902"/>
              <a:gd name="connsiteX335" fmla="*/ 1373253 w 9722479"/>
              <a:gd name="connsiteY335" fmla="*/ 2015229 h 2463902"/>
              <a:gd name="connsiteX336" fmla="*/ 1336844 w 9722479"/>
              <a:gd name="connsiteY336" fmla="*/ 2016249 h 2463902"/>
              <a:gd name="connsiteX337" fmla="*/ 1336698 w 9722479"/>
              <a:gd name="connsiteY337" fmla="*/ 2016249 h 2463902"/>
              <a:gd name="connsiteX338" fmla="*/ 1316280 w 9722479"/>
              <a:gd name="connsiteY338" fmla="*/ 2017125 h 2463902"/>
              <a:gd name="connsiteX339" fmla="*/ 1295084 w 9722479"/>
              <a:gd name="connsiteY339" fmla="*/ 2017368 h 2463902"/>
              <a:gd name="connsiteX340" fmla="*/ 1291876 w 9722479"/>
              <a:gd name="connsiteY340" fmla="*/ 2003076 h 2463902"/>
              <a:gd name="connsiteX341" fmla="*/ 1314335 w 9722479"/>
              <a:gd name="connsiteY341" fmla="*/ 1992478 h 2463902"/>
              <a:gd name="connsiteX342" fmla="*/ 1321870 w 9722479"/>
              <a:gd name="connsiteY342" fmla="*/ 1989027 h 2463902"/>
              <a:gd name="connsiteX343" fmla="*/ 1342920 w 9722479"/>
              <a:gd name="connsiteY343" fmla="*/ 1968998 h 2463902"/>
              <a:gd name="connsiteX344" fmla="*/ 1323135 w 9722479"/>
              <a:gd name="connsiteY344" fmla="*/ 1962095 h 2463902"/>
              <a:gd name="connsiteX345" fmla="*/ 1285606 w 9722479"/>
              <a:gd name="connsiteY345" fmla="*/ 1961949 h 2463902"/>
              <a:gd name="connsiteX346" fmla="*/ 1257751 w 9722479"/>
              <a:gd name="connsiteY346" fmla="*/ 1963116 h 2463902"/>
              <a:gd name="connsiteX347" fmla="*/ 1234270 w 9722479"/>
              <a:gd name="connsiteY347" fmla="*/ 1956748 h 2463902"/>
              <a:gd name="connsiteX348" fmla="*/ 1253035 w 9722479"/>
              <a:gd name="connsiteY348" fmla="*/ 1942067 h 2463902"/>
              <a:gd name="connsiteX349" fmla="*/ 1263000 w 9722479"/>
              <a:gd name="connsiteY349" fmla="*/ 1937984 h 2463902"/>
              <a:gd name="connsiteX350" fmla="*/ 1281911 w 9722479"/>
              <a:gd name="connsiteY350" fmla="*/ 1930060 h 2463902"/>
              <a:gd name="connsiteX351" fmla="*/ 1295814 w 9722479"/>
              <a:gd name="connsiteY351" fmla="*/ 1915768 h 2463902"/>
              <a:gd name="connsiteX352" fmla="*/ 1274620 w 9722479"/>
              <a:gd name="connsiteY352" fmla="*/ 1908233 h 2463902"/>
              <a:gd name="connsiteX353" fmla="*/ 1235146 w 9722479"/>
              <a:gd name="connsiteY353" fmla="*/ 1908378 h 2463902"/>
              <a:gd name="connsiteX354" fmla="*/ 1198103 w 9722479"/>
              <a:gd name="connsiteY354" fmla="*/ 1908524 h 2463902"/>
              <a:gd name="connsiteX355" fmla="*/ 1176373 w 9722479"/>
              <a:gd name="connsiteY355" fmla="*/ 1900358 h 2463902"/>
              <a:gd name="connsiteX356" fmla="*/ 1194262 w 9722479"/>
              <a:gd name="connsiteY356" fmla="*/ 1888204 h 2463902"/>
              <a:gd name="connsiteX357" fmla="*/ 1210888 w 9722479"/>
              <a:gd name="connsiteY357" fmla="*/ 1882565 h 2463902"/>
              <a:gd name="connsiteX358" fmla="*/ 1236702 w 9722479"/>
              <a:gd name="connsiteY358" fmla="*/ 1873766 h 2463902"/>
              <a:gd name="connsiteX359" fmla="*/ 1247687 w 9722479"/>
              <a:gd name="connsiteY359" fmla="*/ 1861127 h 2463902"/>
              <a:gd name="connsiteX360" fmla="*/ 1232229 w 9722479"/>
              <a:gd name="connsiteY360" fmla="*/ 1854467 h 2463902"/>
              <a:gd name="connsiteX361" fmla="*/ 1182159 w 9722479"/>
              <a:gd name="connsiteY361" fmla="*/ 1852037 h 2463902"/>
              <a:gd name="connsiteX362" fmla="*/ 1182012 w 9722479"/>
              <a:gd name="connsiteY362" fmla="*/ 1852037 h 2463902"/>
              <a:gd name="connsiteX363" fmla="*/ 1141908 w 9722479"/>
              <a:gd name="connsiteY363" fmla="*/ 1850092 h 2463902"/>
              <a:gd name="connsiteX364" fmla="*/ 1115218 w 9722479"/>
              <a:gd name="connsiteY364" fmla="*/ 1841050 h 2463902"/>
              <a:gd name="connsiteX365" fmla="*/ 1138845 w 9722479"/>
              <a:gd name="connsiteY365" fmla="*/ 1829432 h 2463902"/>
              <a:gd name="connsiteX366" fmla="*/ 1157221 w 9722479"/>
              <a:gd name="connsiteY366" fmla="*/ 1825592 h 2463902"/>
              <a:gd name="connsiteX367" fmla="*/ 1181234 w 9722479"/>
              <a:gd name="connsiteY367" fmla="*/ 1819612 h 2463902"/>
              <a:gd name="connsiteX368" fmla="*/ 1201263 w 9722479"/>
              <a:gd name="connsiteY368" fmla="*/ 1803910 h 2463902"/>
              <a:gd name="connsiteX369" fmla="*/ 1126449 w 9722479"/>
              <a:gd name="connsiteY369" fmla="*/ 1792924 h 2463902"/>
              <a:gd name="connsiteX370" fmla="*/ 1096697 w 9722479"/>
              <a:gd name="connsiteY370" fmla="*/ 1792778 h 2463902"/>
              <a:gd name="connsiteX371" fmla="*/ 1058779 w 9722479"/>
              <a:gd name="connsiteY371" fmla="*/ 1793021 h 2463902"/>
              <a:gd name="connsiteX372" fmla="*/ 979492 w 9722479"/>
              <a:gd name="connsiteY372" fmla="*/ 1803619 h 2463902"/>
              <a:gd name="connsiteX373" fmla="*/ 991889 w 9722479"/>
              <a:gd name="connsiteY373" fmla="*/ 1816890 h 2463902"/>
              <a:gd name="connsiteX374" fmla="*/ 1025334 w 9722479"/>
              <a:gd name="connsiteY374" fmla="*/ 1825835 h 2463902"/>
              <a:gd name="connsiteX375" fmla="*/ 1025480 w 9722479"/>
              <a:gd name="connsiteY375" fmla="*/ 1825835 h 2463902"/>
              <a:gd name="connsiteX376" fmla="*/ 1053968 w 9722479"/>
              <a:gd name="connsiteY376" fmla="*/ 1831717 h 2463902"/>
              <a:gd name="connsiteX377" fmla="*/ 1072489 w 9722479"/>
              <a:gd name="connsiteY377" fmla="*/ 1842071 h 2463902"/>
              <a:gd name="connsiteX378" fmla="*/ 1054114 w 9722479"/>
              <a:gd name="connsiteY378" fmla="*/ 1850870 h 2463902"/>
              <a:gd name="connsiteX379" fmla="*/ 998937 w 9722479"/>
              <a:gd name="connsiteY379" fmla="*/ 1851891 h 2463902"/>
              <a:gd name="connsiteX380" fmla="*/ 934477 w 9722479"/>
              <a:gd name="connsiteY380" fmla="*/ 1855585 h 2463902"/>
              <a:gd name="connsiteX381" fmla="*/ 932581 w 9722479"/>
              <a:gd name="connsiteY381" fmla="*/ 1869100 h 2463902"/>
              <a:gd name="connsiteX382" fmla="*/ 967437 w 9722479"/>
              <a:gd name="connsiteY382" fmla="*/ 1882906 h 2463902"/>
              <a:gd name="connsiteX383" fmla="*/ 985715 w 9722479"/>
              <a:gd name="connsiteY383" fmla="*/ 1888545 h 2463902"/>
              <a:gd name="connsiteX384" fmla="*/ 1006278 w 9722479"/>
              <a:gd name="connsiteY384" fmla="*/ 1901816 h 2463902"/>
              <a:gd name="connsiteX385" fmla="*/ 986250 w 9722479"/>
              <a:gd name="connsiteY385" fmla="*/ 1909205 h 2463902"/>
              <a:gd name="connsiteX386" fmla="*/ 941429 w 9722479"/>
              <a:gd name="connsiteY386" fmla="*/ 1908573 h 2463902"/>
              <a:gd name="connsiteX387" fmla="*/ 941283 w 9722479"/>
              <a:gd name="connsiteY387" fmla="*/ 1908573 h 2463902"/>
              <a:gd name="connsiteX388" fmla="*/ 901081 w 9722479"/>
              <a:gd name="connsiteY388" fmla="*/ 1907552 h 2463902"/>
              <a:gd name="connsiteX389" fmla="*/ 877698 w 9722479"/>
              <a:gd name="connsiteY389" fmla="*/ 1913191 h 2463902"/>
              <a:gd name="connsiteX390" fmla="*/ 892622 w 9722479"/>
              <a:gd name="connsiteY390" fmla="*/ 1929428 h 2463902"/>
              <a:gd name="connsiteX391" fmla="*/ 912018 w 9722479"/>
              <a:gd name="connsiteY391" fmla="*/ 1937352 h 2463902"/>
              <a:gd name="connsiteX392" fmla="*/ 928498 w 9722479"/>
              <a:gd name="connsiteY392" fmla="*/ 1943866 h 2463902"/>
              <a:gd name="connsiteX393" fmla="*/ 944832 w 9722479"/>
              <a:gd name="connsiteY393" fmla="*/ 1957137 h 2463902"/>
              <a:gd name="connsiteX394" fmla="*/ 925533 w 9722479"/>
              <a:gd name="connsiteY394" fmla="*/ 1964137 h 2463902"/>
              <a:gd name="connsiteX395" fmla="*/ 886691 w 9722479"/>
              <a:gd name="connsiteY395" fmla="*/ 1962241 h 2463902"/>
              <a:gd name="connsiteX396" fmla="*/ 848239 w 9722479"/>
              <a:gd name="connsiteY396" fmla="*/ 1960443 h 2463902"/>
              <a:gd name="connsiteX397" fmla="*/ 827676 w 9722479"/>
              <a:gd name="connsiteY397" fmla="*/ 1966325 h 2463902"/>
              <a:gd name="connsiteX398" fmla="*/ 857573 w 9722479"/>
              <a:gd name="connsiteY398" fmla="*/ 1990728 h 2463902"/>
              <a:gd name="connsiteX399" fmla="*/ 869337 w 9722479"/>
              <a:gd name="connsiteY399" fmla="*/ 1995444 h 2463902"/>
              <a:gd name="connsiteX400" fmla="*/ 881198 w 9722479"/>
              <a:gd name="connsiteY400" fmla="*/ 2001957 h 2463902"/>
              <a:gd name="connsiteX401" fmla="*/ 878136 w 9722479"/>
              <a:gd name="connsiteY401" fmla="*/ 2016493 h 2463902"/>
              <a:gd name="connsiteX402" fmla="*/ 862823 w 9722479"/>
              <a:gd name="connsiteY402" fmla="*/ 2017125 h 2463902"/>
              <a:gd name="connsiteX403" fmla="*/ 833072 w 9722479"/>
              <a:gd name="connsiteY403" fmla="*/ 2014840 h 2463902"/>
              <a:gd name="connsiteX404" fmla="*/ 793501 w 9722479"/>
              <a:gd name="connsiteY404" fmla="*/ 2011388 h 2463902"/>
              <a:gd name="connsiteX405" fmla="*/ 778820 w 9722479"/>
              <a:gd name="connsiteY405" fmla="*/ 2017027 h 2463902"/>
              <a:gd name="connsiteX406" fmla="*/ 789953 w 9722479"/>
              <a:gd name="connsiteY406" fmla="*/ 2032583 h 2463902"/>
              <a:gd name="connsiteX407" fmla="*/ 805897 w 9722479"/>
              <a:gd name="connsiteY407" fmla="*/ 2041528 h 2463902"/>
              <a:gd name="connsiteX408" fmla="*/ 829523 w 9722479"/>
              <a:gd name="connsiteY408" fmla="*/ 2061216 h 2463902"/>
              <a:gd name="connsiteX409" fmla="*/ 806432 w 9722479"/>
              <a:gd name="connsiteY409" fmla="*/ 2070161 h 2463902"/>
              <a:gd name="connsiteX410" fmla="*/ 779112 w 9722479"/>
              <a:gd name="connsiteY410" fmla="*/ 2067973 h 2463902"/>
              <a:gd name="connsiteX411" fmla="*/ 778966 w 9722479"/>
              <a:gd name="connsiteY411" fmla="*/ 2067973 h 2463902"/>
              <a:gd name="connsiteX412" fmla="*/ 530362 w 9722479"/>
              <a:gd name="connsiteY412" fmla="*/ 1954026 h 2463902"/>
              <a:gd name="connsiteX413" fmla="*/ 513980 w 9722479"/>
              <a:gd name="connsiteY413" fmla="*/ 1955290 h 2463902"/>
              <a:gd name="connsiteX414" fmla="*/ 520348 w 9722479"/>
              <a:gd name="connsiteY414" fmla="*/ 1970554 h 2463902"/>
              <a:gd name="connsiteX415" fmla="*/ 758938 w 9722479"/>
              <a:gd name="connsiteY415" fmla="*/ 2087807 h 2463902"/>
              <a:gd name="connsiteX416" fmla="*/ 759181 w 9722479"/>
              <a:gd name="connsiteY416" fmla="*/ 2087953 h 2463902"/>
              <a:gd name="connsiteX417" fmla="*/ 773376 w 9722479"/>
              <a:gd name="connsiteY417" fmla="*/ 2107738 h 2463902"/>
              <a:gd name="connsiteX418" fmla="*/ 731375 w 9722479"/>
              <a:gd name="connsiteY418" fmla="*/ 2114884 h 2463902"/>
              <a:gd name="connsiteX419" fmla="*/ 628705 w 9722479"/>
              <a:gd name="connsiteY419" fmla="*/ 2083092 h 2463902"/>
              <a:gd name="connsiteX420" fmla="*/ 626129 w 9722479"/>
              <a:gd name="connsiteY420" fmla="*/ 2081925 h 2463902"/>
              <a:gd name="connsiteX421" fmla="*/ 605711 w 9722479"/>
              <a:gd name="connsiteY421" fmla="*/ 2072105 h 2463902"/>
              <a:gd name="connsiteX422" fmla="*/ 590253 w 9722479"/>
              <a:gd name="connsiteY422" fmla="*/ 2064182 h 2463902"/>
              <a:gd name="connsiteX423" fmla="*/ 573530 w 9722479"/>
              <a:gd name="connsiteY423" fmla="*/ 2055383 h 2463902"/>
              <a:gd name="connsiteX424" fmla="*/ 572363 w 9722479"/>
              <a:gd name="connsiteY424" fmla="*/ 2054751 h 2463902"/>
              <a:gd name="connsiteX425" fmla="*/ 554231 w 9722479"/>
              <a:gd name="connsiteY425" fmla="*/ 2044785 h 2463902"/>
              <a:gd name="connsiteX426" fmla="*/ 547474 w 9722479"/>
              <a:gd name="connsiteY426" fmla="*/ 2040945 h 2463902"/>
              <a:gd name="connsiteX427" fmla="*/ 511598 w 9722479"/>
              <a:gd name="connsiteY427" fmla="*/ 2019507 h 2463902"/>
              <a:gd name="connsiteX428" fmla="*/ 504452 w 9722479"/>
              <a:gd name="connsiteY428" fmla="*/ 2015034 h 2463902"/>
              <a:gd name="connsiteX429" fmla="*/ 486611 w 9722479"/>
              <a:gd name="connsiteY429" fmla="*/ 2003610 h 2463902"/>
              <a:gd name="connsiteX430" fmla="*/ 480437 w 9722479"/>
              <a:gd name="connsiteY430" fmla="*/ 1999332 h 2463902"/>
              <a:gd name="connsiteX431" fmla="*/ 471006 w 9722479"/>
              <a:gd name="connsiteY431" fmla="*/ 1992964 h 2463902"/>
              <a:gd name="connsiteX432" fmla="*/ 469499 w 9722479"/>
              <a:gd name="connsiteY432" fmla="*/ 1991798 h 2463902"/>
              <a:gd name="connsiteX433" fmla="*/ 463860 w 9722479"/>
              <a:gd name="connsiteY433" fmla="*/ 1987860 h 2463902"/>
              <a:gd name="connsiteX434" fmla="*/ 455450 w 9722479"/>
              <a:gd name="connsiteY434" fmla="*/ 1981881 h 2463902"/>
              <a:gd name="connsiteX435" fmla="*/ 455207 w 9722479"/>
              <a:gd name="connsiteY435" fmla="*/ 1981686 h 2463902"/>
              <a:gd name="connsiteX436" fmla="*/ 434255 w 9722479"/>
              <a:gd name="connsiteY436" fmla="*/ 1966227 h 2463902"/>
              <a:gd name="connsiteX437" fmla="*/ 434158 w 9722479"/>
              <a:gd name="connsiteY437" fmla="*/ 1966130 h 2463902"/>
              <a:gd name="connsiteX438" fmla="*/ 425991 w 9722479"/>
              <a:gd name="connsiteY438" fmla="*/ 1959859 h 2463902"/>
              <a:gd name="connsiteX439" fmla="*/ 416415 w 9722479"/>
              <a:gd name="connsiteY439" fmla="*/ 1952324 h 2463902"/>
              <a:gd name="connsiteX440" fmla="*/ 403872 w 9722479"/>
              <a:gd name="connsiteY440" fmla="*/ 1942456 h 2463902"/>
              <a:gd name="connsiteX441" fmla="*/ 402706 w 9722479"/>
              <a:gd name="connsiteY441" fmla="*/ 1941532 h 2463902"/>
              <a:gd name="connsiteX442" fmla="*/ 396046 w 9722479"/>
              <a:gd name="connsiteY442" fmla="*/ 1935893 h 2463902"/>
              <a:gd name="connsiteX443" fmla="*/ 392060 w 9722479"/>
              <a:gd name="connsiteY443" fmla="*/ 1932539 h 2463902"/>
              <a:gd name="connsiteX444" fmla="*/ 371254 w 9722479"/>
              <a:gd name="connsiteY444" fmla="*/ 1914747 h 2463902"/>
              <a:gd name="connsiteX445" fmla="*/ 367802 w 9722479"/>
              <a:gd name="connsiteY445" fmla="*/ 1911684 h 2463902"/>
              <a:gd name="connsiteX446" fmla="*/ 0 w 9722479"/>
              <a:gd name="connsiteY446" fmla="*/ 1093683 h 2463902"/>
              <a:gd name="connsiteX447" fmla="*/ 1093683 w 9722479"/>
              <a:gd name="connsiteY447" fmla="*/ 0 h 2463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9722479" h="2463902">
                <a:moveTo>
                  <a:pt x="1882808" y="2377738"/>
                </a:moveTo>
                <a:lnTo>
                  <a:pt x="1881035" y="2389320"/>
                </a:lnTo>
                <a:cubicBezTo>
                  <a:pt x="1877292" y="2393410"/>
                  <a:pt x="1871969" y="2397080"/>
                  <a:pt x="1869781" y="2398392"/>
                </a:cubicBezTo>
                <a:cubicBezTo>
                  <a:pt x="1834974" y="2419198"/>
                  <a:pt x="1800071" y="2439810"/>
                  <a:pt x="1764875" y="2459887"/>
                </a:cubicBezTo>
                <a:cubicBezTo>
                  <a:pt x="1753403" y="2466449"/>
                  <a:pt x="1744312" y="2464553"/>
                  <a:pt x="1741104" y="2457213"/>
                </a:cubicBezTo>
                <a:cubicBezTo>
                  <a:pt x="1738138" y="2450359"/>
                  <a:pt x="1743243" y="2441900"/>
                  <a:pt x="1754375" y="2436650"/>
                </a:cubicBezTo>
                <a:cubicBezTo>
                  <a:pt x="1789862" y="2419927"/>
                  <a:pt x="1826467" y="2404906"/>
                  <a:pt x="1860302" y="2385072"/>
                </a:cubicBezTo>
                <a:cubicBezTo>
                  <a:pt x="1863316" y="2383322"/>
                  <a:pt x="1867934" y="2380746"/>
                  <a:pt x="1872309" y="2378978"/>
                </a:cubicBezTo>
                <a:close/>
                <a:moveTo>
                  <a:pt x="1882809" y="2377732"/>
                </a:moveTo>
                <a:lnTo>
                  <a:pt x="1882858" y="2377732"/>
                </a:lnTo>
                <a:lnTo>
                  <a:pt x="1882808" y="2377738"/>
                </a:lnTo>
                <a:close/>
                <a:moveTo>
                  <a:pt x="1100994" y="1736862"/>
                </a:moveTo>
                <a:cubicBezTo>
                  <a:pt x="1084508" y="1736412"/>
                  <a:pt x="1066509" y="1736826"/>
                  <a:pt x="1052218" y="1738673"/>
                </a:cubicBezTo>
                <a:cubicBezTo>
                  <a:pt x="1047357" y="1739305"/>
                  <a:pt x="1035980" y="1740471"/>
                  <a:pt x="1035980" y="1747860"/>
                </a:cubicBezTo>
                <a:cubicBezTo>
                  <a:pt x="1035980" y="1758458"/>
                  <a:pt x="1066996" y="1763562"/>
                  <a:pt x="1086537" y="1764972"/>
                </a:cubicBezTo>
                <a:lnTo>
                  <a:pt x="1086683" y="1764972"/>
                </a:lnTo>
                <a:cubicBezTo>
                  <a:pt x="1089357" y="1765215"/>
                  <a:pt x="1091641" y="1765361"/>
                  <a:pt x="1093683" y="1765361"/>
                </a:cubicBezTo>
                <a:cubicBezTo>
                  <a:pt x="1095726" y="1765361"/>
                  <a:pt x="1097524" y="1765361"/>
                  <a:pt x="1099565" y="1765215"/>
                </a:cubicBezTo>
                <a:lnTo>
                  <a:pt x="1099711" y="1765215"/>
                </a:lnTo>
                <a:lnTo>
                  <a:pt x="1099711" y="1765263"/>
                </a:lnTo>
                <a:cubicBezTo>
                  <a:pt x="1126254" y="1764875"/>
                  <a:pt x="1150269" y="1757194"/>
                  <a:pt x="1150269" y="1748395"/>
                </a:cubicBezTo>
                <a:cubicBezTo>
                  <a:pt x="1150269" y="1743534"/>
                  <a:pt x="1144776" y="1741006"/>
                  <a:pt x="1140691" y="1740228"/>
                </a:cubicBezTo>
                <a:cubicBezTo>
                  <a:pt x="1132452" y="1738624"/>
                  <a:pt x="1117480" y="1737312"/>
                  <a:pt x="1100994" y="1736862"/>
                </a:cubicBezTo>
                <a:close/>
                <a:moveTo>
                  <a:pt x="1089746" y="1204276"/>
                </a:moveTo>
                <a:cubicBezTo>
                  <a:pt x="1098691" y="1204130"/>
                  <a:pt x="1107587" y="1204276"/>
                  <a:pt x="1114247" y="1204664"/>
                </a:cubicBezTo>
                <a:cubicBezTo>
                  <a:pt x="1118087" y="1204762"/>
                  <a:pt x="1121296" y="1204908"/>
                  <a:pt x="1123192" y="1205296"/>
                </a:cubicBezTo>
                <a:lnTo>
                  <a:pt x="1123240" y="1205345"/>
                </a:lnTo>
                <a:cubicBezTo>
                  <a:pt x="1128053" y="1206074"/>
                  <a:pt x="1132914" y="1208408"/>
                  <a:pt x="1134713" y="1213366"/>
                </a:cubicBezTo>
                <a:cubicBezTo>
                  <a:pt x="1135734" y="1216429"/>
                  <a:pt x="1134081" y="1219977"/>
                  <a:pt x="1131649" y="1222797"/>
                </a:cubicBezTo>
                <a:cubicBezTo>
                  <a:pt x="1130775" y="1223964"/>
                  <a:pt x="1129609" y="1224936"/>
                  <a:pt x="1128588" y="1225860"/>
                </a:cubicBezTo>
                <a:cubicBezTo>
                  <a:pt x="1109580" y="1241027"/>
                  <a:pt x="1068065" y="1240006"/>
                  <a:pt x="1050565" y="1224061"/>
                </a:cubicBezTo>
                <a:cubicBezTo>
                  <a:pt x="1049398" y="1223040"/>
                  <a:pt x="1048231" y="1221484"/>
                  <a:pt x="1047356" y="1219977"/>
                </a:cubicBezTo>
                <a:cubicBezTo>
                  <a:pt x="1046092" y="1217644"/>
                  <a:pt x="1045315" y="1214970"/>
                  <a:pt x="1045947" y="1212685"/>
                </a:cubicBezTo>
                <a:cubicBezTo>
                  <a:pt x="1047356" y="1207727"/>
                  <a:pt x="1052169" y="1205394"/>
                  <a:pt x="1055766" y="1205151"/>
                </a:cubicBezTo>
                <a:cubicBezTo>
                  <a:pt x="1057419" y="1205005"/>
                  <a:pt x="1059753" y="1204908"/>
                  <a:pt x="1062670" y="1204762"/>
                </a:cubicBezTo>
                <a:cubicBezTo>
                  <a:pt x="1069718" y="1204519"/>
                  <a:pt x="1079781" y="1204276"/>
                  <a:pt x="1089746" y="1204276"/>
                </a:cubicBezTo>
                <a:close/>
                <a:moveTo>
                  <a:pt x="5823665" y="998529"/>
                </a:moveTo>
                <a:lnTo>
                  <a:pt x="5823665" y="1756299"/>
                </a:lnTo>
                <a:lnTo>
                  <a:pt x="6039018" y="1756299"/>
                </a:lnTo>
                <a:cubicBezTo>
                  <a:pt x="6265843" y="1756299"/>
                  <a:pt x="6429327" y="1598066"/>
                  <a:pt x="6429327" y="1378289"/>
                </a:cubicBezTo>
                <a:cubicBezTo>
                  <a:pt x="6429327" y="1158512"/>
                  <a:pt x="6265843" y="998529"/>
                  <a:pt x="6039018" y="998529"/>
                </a:cubicBezTo>
                <a:close/>
                <a:moveTo>
                  <a:pt x="9106219" y="991480"/>
                </a:moveTo>
                <a:lnTo>
                  <a:pt x="8963785" y="1467930"/>
                </a:lnTo>
                <a:lnTo>
                  <a:pt x="8963834" y="1467930"/>
                </a:lnTo>
                <a:lnTo>
                  <a:pt x="9321621" y="1467930"/>
                </a:lnTo>
                <a:lnTo>
                  <a:pt x="9179186" y="991480"/>
                </a:lnTo>
                <a:close/>
                <a:moveTo>
                  <a:pt x="3793949" y="991480"/>
                </a:moveTo>
                <a:lnTo>
                  <a:pt x="3651515" y="1467930"/>
                </a:lnTo>
                <a:lnTo>
                  <a:pt x="4009303" y="1467930"/>
                </a:lnTo>
                <a:lnTo>
                  <a:pt x="3866868" y="991480"/>
                </a:lnTo>
                <a:close/>
                <a:moveTo>
                  <a:pt x="8933888" y="762904"/>
                </a:moveTo>
                <a:lnTo>
                  <a:pt x="9353219" y="762904"/>
                </a:lnTo>
                <a:lnTo>
                  <a:pt x="9353267" y="762904"/>
                </a:lnTo>
                <a:lnTo>
                  <a:pt x="9722479" y="1993674"/>
                </a:lnTo>
                <a:lnTo>
                  <a:pt x="9476306" y="1993674"/>
                </a:lnTo>
                <a:lnTo>
                  <a:pt x="9390165" y="1700054"/>
                </a:lnTo>
                <a:lnTo>
                  <a:pt x="8895241" y="1700054"/>
                </a:lnTo>
                <a:lnTo>
                  <a:pt x="8809100" y="1993674"/>
                </a:lnTo>
                <a:lnTo>
                  <a:pt x="8562927" y="1993674"/>
                </a:lnTo>
                <a:close/>
                <a:moveTo>
                  <a:pt x="7720911" y="762904"/>
                </a:moveTo>
                <a:lnTo>
                  <a:pt x="7956487" y="762904"/>
                </a:lnTo>
                <a:lnTo>
                  <a:pt x="7956487" y="1761598"/>
                </a:lnTo>
                <a:lnTo>
                  <a:pt x="8526808" y="1761598"/>
                </a:lnTo>
                <a:lnTo>
                  <a:pt x="8526808" y="1993674"/>
                </a:lnTo>
                <a:lnTo>
                  <a:pt x="7720911" y="1993674"/>
                </a:lnTo>
                <a:close/>
                <a:moveTo>
                  <a:pt x="6726009" y="762904"/>
                </a:moveTo>
                <a:lnTo>
                  <a:pt x="7642305" y="762904"/>
                </a:lnTo>
                <a:lnTo>
                  <a:pt x="7642305" y="994980"/>
                </a:lnTo>
                <a:lnTo>
                  <a:pt x="6961633" y="994980"/>
                </a:lnTo>
                <a:lnTo>
                  <a:pt x="6961633" y="1262251"/>
                </a:lnTo>
                <a:lnTo>
                  <a:pt x="7545372" y="1262251"/>
                </a:lnTo>
                <a:lnTo>
                  <a:pt x="7545372" y="1494327"/>
                </a:lnTo>
                <a:lnTo>
                  <a:pt x="6961633" y="1494327"/>
                </a:lnTo>
                <a:lnTo>
                  <a:pt x="6961633" y="1761598"/>
                </a:lnTo>
                <a:lnTo>
                  <a:pt x="7638805" y="1761598"/>
                </a:lnTo>
                <a:lnTo>
                  <a:pt x="7638805" y="1993674"/>
                </a:lnTo>
                <a:lnTo>
                  <a:pt x="6726009" y="1993674"/>
                </a:lnTo>
                <a:close/>
                <a:moveTo>
                  <a:pt x="4421244" y="762904"/>
                </a:moveTo>
                <a:lnTo>
                  <a:pt x="4846457" y="762904"/>
                </a:lnTo>
                <a:lnTo>
                  <a:pt x="5254753" y="1765195"/>
                </a:lnTo>
                <a:lnTo>
                  <a:pt x="5281441" y="1765098"/>
                </a:lnTo>
                <a:lnTo>
                  <a:pt x="5281392" y="1765098"/>
                </a:lnTo>
                <a:lnTo>
                  <a:pt x="5281392" y="762904"/>
                </a:lnTo>
                <a:lnTo>
                  <a:pt x="5517017" y="762904"/>
                </a:lnTo>
                <a:lnTo>
                  <a:pt x="5517017" y="1993674"/>
                </a:lnTo>
                <a:lnTo>
                  <a:pt x="5096179" y="1993674"/>
                </a:lnTo>
                <a:lnTo>
                  <a:pt x="4687640" y="991480"/>
                </a:lnTo>
                <a:lnTo>
                  <a:pt x="4656868" y="991480"/>
                </a:lnTo>
                <a:lnTo>
                  <a:pt x="4656868" y="1993674"/>
                </a:lnTo>
                <a:lnTo>
                  <a:pt x="4421244" y="1993674"/>
                </a:lnTo>
                <a:close/>
                <a:moveTo>
                  <a:pt x="3621667" y="762904"/>
                </a:moveTo>
                <a:lnTo>
                  <a:pt x="3621716" y="762904"/>
                </a:lnTo>
                <a:lnTo>
                  <a:pt x="4040998" y="762904"/>
                </a:lnTo>
                <a:lnTo>
                  <a:pt x="4410209" y="1993674"/>
                </a:lnTo>
                <a:lnTo>
                  <a:pt x="4164085" y="1993674"/>
                </a:lnTo>
                <a:lnTo>
                  <a:pt x="4077895" y="1700054"/>
                </a:lnTo>
                <a:lnTo>
                  <a:pt x="3582971" y="1700054"/>
                </a:lnTo>
                <a:lnTo>
                  <a:pt x="3496830" y="1993674"/>
                </a:lnTo>
                <a:lnTo>
                  <a:pt x="3250657" y="1993674"/>
                </a:lnTo>
                <a:close/>
                <a:moveTo>
                  <a:pt x="2287158" y="762904"/>
                </a:moveTo>
                <a:lnTo>
                  <a:pt x="2528569" y="762904"/>
                </a:lnTo>
                <a:lnTo>
                  <a:pt x="2528569" y="1485576"/>
                </a:lnTo>
                <a:cubicBezTo>
                  <a:pt x="2528569" y="1617122"/>
                  <a:pt x="2557347" y="1674728"/>
                  <a:pt x="2606008" y="1728785"/>
                </a:cubicBezTo>
                <a:cubicBezTo>
                  <a:pt x="2651023" y="1775598"/>
                  <a:pt x="2715871" y="1806224"/>
                  <a:pt x="2804151" y="1806224"/>
                </a:cubicBezTo>
                <a:cubicBezTo>
                  <a:pt x="2881591" y="1806224"/>
                  <a:pt x="2950086" y="1775598"/>
                  <a:pt x="2995101" y="1728785"/>
                </a:cubicBezTo>
                <a:cubicBezTo>
                  <a:pt x="3041915" y="1674728"/>
                  <a:pt x="3070742" y="1617073"/>
                  <a:pt x="3070742" y="1485576"/>
                </a:cubicBezTo>
                <a:lnTo>
                  <a:pt x="3070791" y="1485576"/>
                </a:lnTo>
                <a:lnTo>
                  <a:pt x="3070791" y="762904"/>
                </a:lnTo>
                <a:lnTo>
                  <a:pt x="3313999" y="762904"/>
                </a:lnTo>
                <a:lnTo>
                  <a:pt x="3313999" y="1523932"/>
                </a:lnTo>
                <a:cubicBezTo>
                  <a:pt x="3313999" y="1689652"/>
                  <a:pt x="3247351" y="1813954"/>
                  <a:pt x="3162668" y="1900435"/>
                </a:cubicBezTo>
                <a:cubicBezTo>
                  <a:pt x="3072589" y="1995910"/>
                  <a:pt x="2960927" y="2051766"/>
                  <a:pt x="2804200" y="2051766"/>
                </a:cubicBezTo>
                <a:cubicBezTo>
                  <a:pt x="2647474" y="2051766"/>
                  <a:pt x="2528569" y="1995910"/>
                  <a:pt x="2434892" y="1900435"/>
                </a:cubicBezTo>
                <a:cubicBezTo>
                  <a:pt x="2350209" y="1813954"/>
                  <a:pt x="2287158" y="1689652"/>
                  <a:pt x="2287158" y="1523932"/>
                </a:cubicBezTo>
                <a:close/>
                <a:moveTo>
                  <a:pt x="5596596" y="761154"/>
                </a:moveTo>
                <a:lnTo>
                  <a:pt x="6054817" y="762904"/>
                </a:lnTo>
                <a:cubicBezTo>
                  <a:pt x="6413528" y="764654"/>
                  <a:pt x="6672000" y="1021376"/>
                  <a:pt x="6672000" y="1378289"/>
                </a:cubicBezTo>
                <a:cubicBezTo>
                  <a:pt x="6672000" y="1735202"/>
                  <a:pt x="6406479" y="1993674"/>
                  <a:pt x="6039018" y="1993674"/>
                </a:cubicBezTo>
                <a:lnTo>
                  <a:pt x="5596596" y="1993674"/>
                </a:lnTo>
                <a:close/>
                <a:moveTo>
                  <a:pt x="1093732" y="383115"/>
                </a:moveTo>
                <a:cubicBezTo>
                  <a:pt x="701916" y="383115"/>
                  <a:pt x="383115" y="701867"/>
                  <a:pt x="383115" y="1093731"/>
                </a:cubicBezTo>
                <a:cubicBezTo>
                  <a:pt x="383115" y="1307675"/>
                  <a:pt x="478882" y="1508007"/>
                  <a:pt x="642268" y="1642469"/>
                </a:cubicBezTo>
                <a:cubicBezTo>
                  <a:pt x="643435" y="1643246"/>
                  <a:pt x="644358" y="1643538"/>
                  <a:pt x="645185" y="1643052"/>
                </a:cubicBezTo>
                <a:cubicBezTo>
                  <a:pt x="647470" y="1641788"/>
                  <a:pt x="646449" y="1639211"/>
                  <a:pt x="649268" y="1634739"/>
                </a:cubicBezTo>
                <a:cubicBezTo>
                  <a:pt x="651845" y="1630607"/>
                  <a:pt x="656803" y="1629392"/>
                  <a:pt x="659380" y="1629149"/>
                </a:cubicBezTo>
                <a:cubicBezTo>
                  <a:pt x="663755" y="1628711"/>
                  <a:pt x="666234" y="1628663"/>
                  <a:pt x="674644" y="1629052"/>
                </a:cubicBezTo>
                <a:cubicBezTo>
                  <a:pt x="678873" y="1629392"/>
                  <a:pt x="682422" y="1628760"/>
                  <a:pt x="684998" y="1627496"/>
                </a:cubicBezTo>
                <a:cubicBezTo>
                  <a:pt x="690200" y="1624676"/>
                  <a:pt x="691124" y="1618940"/>
                  <a:pt x="690978" y="1612815"/>
                </a:cubicBezTo>
                <a:lnTo>
                  <a:pt x="690978" y="1612669"/>
                </a:lnTo>
                <a:cubicBezTo>
                  <a:pt x="690832" y="1609120"/>
                  <a:pt x="690443" y="1605523"/>
                  <a:pt x="690443" y="1602217"/>
                </a:cubicBezTo>
                <a:cubicBezTo>
                  <a:pt x="690443" y="1589092"/>
                  <a:pt x="695401" y="1581654"/>
                  <a:pt x="708575" y="1581800"/>
                </a:cubicBezTo>
                <a:cubicBezTo>
                  <a:pt x="713048" y="1581800"/>
                  <a:pt x="717520" y="1582189"/>
                  <a:pt x="721604" y="1582189"/>
                </a:cubicBezTo>
                <a:lnTo>
                  <a:pt x="721749" y="1582189"/>
                </a:lnTo>
                <a:cubicBezTo>
                  <a:pt x="733222" y="1582578"/>
                  <a:pt x="741923" y="1581168"/>
                  <a:pt x="738861" y="1565223"/>
                </a:cubicBezTo>
                <a:cubicBezTo>
                  <a:pt x="738764" y="1563959"/>
                  <a:pt x="738375" y="1562404"/>
                  <a:pt x="737986" y="1560897"/>
                </a:cubicBezTo>
                <a:cubicBezTo>
                  <a:pt x="734243" y="1547383"/>
                  <a:pt x="736576" y="1538049"/>
                  <a:pt x="753931" y="1538438"/>
                </a:cubicBezTo>
                <a:cubicBezTo>
                  <a:pt x="757771" y="1538535"/>
                  <a:pt x="761612" y="1538778"/>
                  <a:pt x="765306" y="1538924"/>
                </a:cubicBezTo>
                <a:cubicBezTo>
                  <a:pt x="776292" y="1539070"/>
                  <a:pt x="785480" y="1537028"/>
                  <a:pt x="783827" y="1520549"/>
                </a:cubicBezTo>
                <a:lnTo>
                  <a:pt x="783827" y="1520403"/>
                </a:lnTo>
                <a:cubicBezTo>
                  <a:pt x="783827" y="1518896"/>
                  <a:pt x="783584" y="1517097"/>
                  <a:pt x="783196" y="1515055"/>
                </a:cubicBezTo>
                <a:cubicBezTo>
                  <a:pt x="780036" y="1499208"/>
                  <a:pt x="786161" y="1492305"/>
                  <a:pt x="802884" y="1492694"/>
                </a:cubicBezTo>
                <a:cubicBezTo>
                  <a:pt x="805557" y="1492839"/>
                  <a:pt x="808231" y="1493082"/>
                  <a:pt x="810905" y="1493471"/>
                </a:cubicBezTo>
                <a:lnTo>
                  <a:pt x="811050" y="1493471"/>
                </a:lnTo>
                <a:cubicBezTo>
                  <a:pt x="814113" y="1493860"/>
                  <a:pt x="817176" y="1494249"/>
                  <a:pt x="820238" y="1494103"/>
                </a:cubicBezTo>
                <a:cubicBezTo>
                  <a:pt x="830058" y="1493763"/>
                  <a:pt x="833995" y="1487978"/>
                  <a:pt x="831711" y="1478547"/>
                </a:cubicBezTo>
                <a:cubicBezTo>
                  <a:pt x="831370" y="1477138"/>
                  <a:pt x="830836" y="1475874"/>
                  <a:pt x="830204" y="1474464"/>
                </a:cubicBezTo>
                <a:cubicBezTo>
                  <a:pt x="829426" y="1472908"/>
                  <a:pt x="828697" y="1471256"/>
                  <a:pt x="828162" y="1469603"/>
                </a:cubicBezTo>
                <a:cubicBezTo>
                  <a:pt x="823544" y="1455311"/>
                  <a:pt x="829426" y="1447387"/>
                  <a:pt x="844496" y="1446755"/>
                </a:cubicBezTo>
                <a:cubicBezTo>
                  <a:pt x="847315" y="1446609"/>
                  <a:pt x="851642" y="1447533"/>
                  <a:pt x="856357" y="1448408"/>
                </a:cubicBezTo>
                <a:lnTo>
                  <a:pt x="856503" y="1448408"/>
                </a:lnTo>
                <a:cubicBezTo>
                  <a:pt x="865156" y="1449818"/>
                  <a:pt x="874976" y="1450838"/>
                  <a:pt x="878573" y="1444324"/>
                </a:cubicBezTo>
                <a:cubicBezTo>
                  <a:pt x="880566" y="1440630"/>
                  <a:pt x="878281" y="1434505"/>
                  <a:pt x="875997" y="1428866"/>
                </a:cubicBezTo>
                <a:cubicBezTo>
                  <a:pt x="875365" y="1427602"/>
                  <a:pt x="874830" y="1426192"/>
                  <a:pt x="874344" y="1425025"/>
                </a:cubicBezTo>
                <a:cubicBezTo>
                  <a:pt x="867587" y="1408691"/>
                  <a:pt x="873080" y="1399893"/>
                  <a:pt x="890678" y="1400913"/>
                </a:cubicBezTo>
                <a:cubicBezTo>
                  <a:pt x="893108" y="1401156"/>
                  <a:pt x="897289" y="1402031"/>
                  <a:pt x="902150" y="1402809"/>
                </a:cubicBezTo>
                <a:cubicBezTo>
                  <a:pt x="912261" y="1404754"/>
                  <a:pt x="924901" y="1406261"/>
                  <a:pt x="928595" y="1400136"/>
                </a:cubicBezTo>
                <a:cubicBezTo>
                  <a:pt x="931172" y="1395663"/>
                  <a:pt x="926942" y="1388225"/>
                  <a:pt x="922859" y="1382246"/>
                </a:cubicBezTo>
                <a:cubicBezTo>
                  <a:pt x="920428" y="1378649"/>
                  <a:pt x="918095" y="1375586"/>
                  <a:pt x="917220" y="1373933"/>
                </a:cubicBezTo>
                <a:cubicBezTo>
                  <a:pt x="912213" y="1363822"/>
                  <a:pt x="916442" y="1355412"/>
                  <a:pt x="927429" y="1354245"/>
                </a:cubicBezTo>
                <a:cubicBezTo>
                  <a:pt x="932630" y="1353711"/>
                  <a:pt x="940554" y="1354877"/>
                  <a:pt x="948867" y="1356287"/>
                </a:cubicBezTo>
                <a:cubicBezTo>
                  <a:pt x="963693" y="1358572"/>
                  <a:pt x="979395" y="1361392"/>
                  <a:pt x="982604" y="1355655"/>
                </a:cubicBezTo>
                <a:cubicBezTo>
                  <a:pt x="986055" y="1349384"/>
                  <a:pt x="977353" y="1341752"/>
                  <a:pt x="970207" y="1335092"/>
                </a:cubicBezTo>
                <a:cubicBezTo>
                  <a:pt x="966999" y="1332175"/>
                  <a:pt x="964180" y="1329453"/>
                  <a:pt x="962673" y="1327168"/>
                </a:cubicBezTo>
                <a:cubicBezTo>
                  <a:pt x="955381" y="1315793"/>
                  <a:pt x="960242" y="1307383"/>
                  <a:pt x="973902" y="1306605"/>
                </a:cubicBezTo>
                <a:cubicBezTo>
                  <a:pt x="978277" y="1306362"/>
                  <a:pt x="986930" y="1307626"/>
                  <a:pt x="996264" y="1309279"/>
                </a:cubicBezTo>
                <a:cubicBezTo>
                  <a:pt x="1006229" y="1310932"/>
                  <a:pt x="1016924" y="1312973"/>
                  <a:pt x="1023584" y="1313751"/>
                </a:cubicBezTo>
                <a:cubicBezTo>
                  <a:pt x="1031362" y="1314626"/>
                  <a:pt x="1041959" y="1317592"/>
                  <a:pt x="1044536" y="1309911"/>
                </a:cubicBezTo>
                <a:cubicBezTo>
                  <a:pt x="1047308" y="1301744"/>
                  <a:pt x="1035688" y="1297904"/>
                  <a:pt x="1029709" y="1293674"/>
                </a:cubicBezTo>
                <a:cubicBezTo>
                  <a:pt x="1026258" y="1291244"/>
                  <a:pt x="1022514" y="1289105"/>
                  <a:pt x="1018966" y="1286674"/>
                </a:cubicBezTo>
                <a:cubicBezTo>
                  <a:pt x="1014396" y="1283709"/>
                  <a:pt x="1010070" y="1280549"/>
                  <a:pt x="1006472" y="1276708"/>
                </a:cubicBezTo>
                <a:cubicBezTo>
                  <a:pt x="1002097" y="1272236"/>
                  <a:pt x="1001368" y="1267618"/>
                  <a:pt x="1003264" y="1263924"/>
                </a:cubicBezTo>
                <a:cubicBezTo>
                  <a:pt x="1004188" y="1262271"/>
                  <a:pt x="1005597" y="1260861"/>
                  <a:pt x="1007493" y="1259694"/>
                </a:cubicBezTo>
                <a:cubicBezTo>
                  <a:pt x="1009292" y="1258673"/>
                  <a:pt x="1011431" y="1257798"/>
                  <a:pt x="1014007" y="1257409"/>
                </a:cubicBezTo>
                <a:cubicBezTo>
                  <a:pt x="1019889" y="1256243"/>
                  <a:pt x="1032529" y="1257652"/>
                  <a:pt x="1046335" y="1259451"/>
                </a:cubicBezTo>
                <a:cubicBezTo>
                  <a:pt x="1061648" y="1261396"/>
                  <a:pt x="1078370" y="1263924"/>
                  <a:pt x="1088579" y="1264069"/>
                </a:cubicBezTo>
                <a:cubicBezTo>
                  <a:pt x="1100733" y="1264167"/>
                  <a:pt x="1117698" y="1262903"/>
                  <a:pt x="1133012" y="1262514"/>
                </a:cubicBezTo>
                <a:lnTo>
                  <a:pt x="1133156" y="1262514"/>
                </a:lnTo>
                <a:cubicBezTo>
                  <a:pt x="1150269" y="1261979"/>
                  <a:pt x="1165096" y="1262660"/>
                  <a:pt x="1168400" y="1267618"/>
                </a:cubicBezTo>
                <a:cubicBezTo>
                  <a:pt x="1174381" y="1276952"/>
                  <a:pt x="1166699" y="1282980"/>
                  <a:pt x="1157657" y="1288327"/>
                </a:cubicBezTo>
                <a:lnTo>
                  <a:pt x="1157511" y="1288327"/>
                </a:lnTo>
                <a:cubicBezTo>
                  <a:pt x="1154741" y="1289980"/>
                  <a:pt x="1151776" y="1291681"/>
                  <a:pt x="1149102" y="1293188"/>
                </a:cubicBezTo>
                <a:cubicBezTo>
                  <a:pt x="1142976" y="1296931"/>
                  <a:pt x="1125866" y="1302522"/>
                  <a:pt x="1128781" y="1311466"/>
                </a:cubicBezTo>
                <a:cubicBezTo>
                  <a:pt x="1131213" y="1318710"/>
                  <a:pt x="1141908" y="1317446"/>
                  <a:pt x="1149199" y="1316425"/>
                </a:cubicBezTo>
                <a:cubicBezTo>
                  <a:pt x="1157221" y="1315161"/>
                  <a:pt x="1168060" y="1312584"/>
                  <a:pt x="1178803" y="1310689"/>
                </a:cubicBezTo>
                <a:lnTo>
                  <a:pt x="1178950" y="1310689"/>
                </a:lnTo>
                <a:cubicBezTo>
                  <a:pt x="1196158" y="1307383"/>
                  <a:pt x="1212784" y="1305828"/>
                  <a:pt x="1215701" y="1313751"/>
                </a:cubicBezTo>
                <a:cubicBezTo>
                  <a:pt x="1218132" y="1320411"/>
                  <a:pt x="1211860" y="1328967"/>
                  <a:pt x="1203936" y="1336988"/>
                </a:cubicBezTo>
                <a:cubicBezTo>
                  <a:pt x="1200486" y="1340683"/>
                  <a:pt x="1196645" y="1344134"/>
                  <a:pt x="1193193" y="1347440"/>
                </a:cubicBezTo>
                <a:cubicBezTo>
                  <a:pt x="1187166" y="1353030"/>
                  <a:pt x="1194457" y="1361975"/>
                  <a:pt x="1202381" y="1361732"/>
                </a:cubicBezTo>
                <a:cubicBezTo>
                  <a:pt x="1206172" y="1361586"/>
                  <a:pt x="1215021" y="1359933"/>
                  <a:pt x="1224452" y="1358523"/>
                </a:cubicBezTo>
                <a:lnTo>
                  <a:pt x="1224597" y="1358523"/>
                </a:lnTo>
                <a:cubicBezTo>
                  <a:pt x="1237868" y="1356725"/>
                  <a:pt x="1252451" y="1355801"/>
                  <a:pt x="1256778" y="1361440"/>
                </a:cubicBezTo>
                <a:cubicBezTo>
                  <a:pt x="1262028" y="1368489"/>
                  <a:pt x="1256000" y="1377920"/>
                  <a:pt x="1250022" y="1385211"/>
                </a:cubicBezTo>
                <a:cubicBezTo>
                  <a:pt x="1246084" y="1389781"/>
                  <a:pt x="1242243" y="1393524"/>
                  <a:pt x="1241465" y="1395031"/>
                </a:cubicBezTo>
                <a:cubicBezTo>
                  <a:pt x="1237091" y="1403052"/>
                  <a:pt x="1240445" y="1409469"/>
                  <a:pt x="1249487" y="1409712"/>
                </a:cubicBezTo>
                <a:cubicBezTo>
                  <a:pt x="1254688" y="1409955"/>
                  <a:pt x="1264022" y="1407525"/>
                  <a:pt x="1269904" y="1406115"/>
                </a:cubicBezTo>
                <a:cubicBezTo>
                  <a:pt x="1271168" y="1405726"/>
                  <a:pt x="1272335" y="1405483"/>
                  <a:pt x="1273209" y="1405337"/>
                </a:cubicBezTo>
                <a:cubicBezTo>
                  <a:pt x="1297613" y="1400476"/>
                  <a:pt x="1306022" y="1408497"/>
                  <a:pt x="1295814" y="1433289"/>
                </a:cubicBezTo>
                <a:cubicBezTo>
                  <a:pt x="1295717" y="1433678"/>
                  <a:pt x="1295473" y="1434067"/>
                  <a:pt x="1295328" y="1434456"/>
                </a:cubicBezTo>
                <a:cubicBezTo>
                  <a:pt x="1289495" y="1447970"/>
                  <a:pt x="1288815" y="1455748"/>
                  <a:pt x="1304030" y="1455262"/>
                </a:cubicBezTo>
                <a:cubicBezTo>
                  <a:pt x="1308016" y="1455116"/>
                  <a:pt x="1312099" y="1454630"/>
                  <a:pt x="1316036" y="1454484"/>
                </a:cubicBezTo>
                <a:cubicBezTo>
                  <a:pt x="1319781" y="1454096"/>
                  <a:pt x="1323475" y="1454096"/>
                  <a:pt x="1327169" y="1454484"/>
                </a:cubicBezTo>
                <a:cubicBezTo>
                  <a:pt x="1338010" y="1455748"/>
                  <a:pt x="1342385" y="1463283"/>
                  <a:pt x="1339808" y="1473881"/>
                </a:cubicBezTo>
                <a:cubicBezTo>
                  <a:pt x="1339468" y="1475290"/>
                  <a:pt x="1338934" y="1476457"/>
                  <a:pt x="1338301" y="1477721"/>
                </a:cubicBezTo>
                <a:lnTo>
                  <a:pt x="1338301" y="1477867"/>
                </a:lnTo>
                <a:cubicBezTo>
                  <a:pt x="1337670" y="1479520"/>
                  <a:pt x="1336746" y="1481173"/>
                  <a:pt x="1336259" y="1482971"/>
                </a:cubicBezTo>
                <a:cubicBezTo>
                  <a:pt x="1332420" y="1495610"/>
                  <a:pt x="1336357" y="1500861"/>
                  <a:pt x="1349920" y="1501249"/>
                </a:cubicBezTo>
                <a:cubicBezTo>
                  <a:pt x="1353372" y="1501347"/>
                  <a:pt x="1356822" y="1501006"/>
                  <a:pt x="1360275" y="1500861"/>
                </a:cubicBezTo>
                <a:cubicBezTo>
                  <a:pt x="1362705" y="1500763"/>
                  <a:pt x="1364990" y="1500763"/>
                  <a:pt x="1367275" y="1501006"/>
                </a:cubicBezTo>
                <a:cubicBezTo>
                  <a:pt x="1380303" y="1502270"/>
                  <a:pt x="1385553" y="1509173"/>
                  <a:pt x="1383366" y="1521958"/>
                </a:cubicBezTo>
                <a:cubicBezTo>
                  <a:pt x="1383219" y="1522833"/>
                  <a:pt x="1382977" y="1523611"/>
                  <a:pt x="1382734" y="1524389"/>
                </a:cubicBezTo>
                <a:lnTo>
                  <a:pt x="1382734" y="1524535"/>
                </a:lnTo>
                <a:cubicBezTo>
                  <a:pt x="1382101" y="1526820"/>
                  <a:pt x="1381081" y="1529007"/>
                  <a:pt x="1380934" y="1531292"/>
                </a:cubicBezTo>
                <a:cubicBezTo>
                  <a:pt x="1379622" y="1540869"/>
                  <a:pt x="1383463" y="1545681"/>
                  <a:pt x="1393185" y="1547237"/>
                </a:cubicBezTo>
                <a:cubicBezTo>
                  <a:pt x="1395712" y="1547626"/>
                  <a:pt x="1398241" y="1547237"/>
                  <a:pt x="1400817" y="1547383"/>
                </a:cubicBezTo>
                <a:cubicBezTo>
                  <a:pt x="1402081" y="1547383"/>
                  <a:pt x="1403393" y="1547528"/>
                  <a:pt x="1404658" y="1547528"/>
                </a:cubicBezTo>
                <a:cubicBezTo>
                  <a:pt x="1423665" y="1548306"/>
                  <a:pt x="1426971" y="1551612"/>
                  <a:pt x="1426095" y="1569987"/>
                </a:cubicBezTo>
                <a:cubicBezTo>
                  <a:pt x="1426095" y="1571397"/>
                  <a:pt x="1425999" y="1572904"/>
                  <a:pt x="1425852" y="1574460"/>
                </a:cubicBezTo>
                <a:cubicBezTo>
                  <a:pt x="1424928" y="1586856"/>
                  <a:pt x="1428526" y="1591571"/>
                  <a:pt x="1440776" y="1592592"/>
                </a:cubicBezTo>
                <a:cubicBezTo>
                  <a:pt x="1442721" y="1592689"/>
                  <a:pt x="1444860" y="1592592"/>
                  <a:pt x="1447291" y="1592203"/>
                </a:cubicBezTo>
                <a:cubicBezTo>
                  <a:pt x="1449867" y="1591960"/>
                  <a:pt x="1452638" y="1591474"/>
                  <a:pt x="1455847" y="1590696"/>
                </a:cubicBezTo>
                <a:lnTo>
                  <a:pt x="1455944" y="1590599"/>
                </a:lnTo>
                <a:cubicBezTo>
                  <a:pt x="1468728" y="1587925"/>
                  <a:pt x="1473444" y="1591766"/>
                  <a:pt x="1474221" y="1611940"/>
                </a:cubicBezTo>
                <a:cubicBezTo>
                  <a:pt x="1474367" y="1614128"/>
                  <a:pt x="1474125" y="1617336"/>
                  <a:pt x="1474610" y="1620641"/>
                </a:cubicBezTo>
                <a:cubicBezTo>
                  <a:pt x="1475243" y="1625892"/>
                  <a:pt x="1477285" y="1631774"/>
                  <a:pt x="1484041" y="1635080"/>
                </a:cubicBezTo>
                <a:cubicBezTo>
                  <a:pt x="1485937" y="1636003"/>
                  <a:pt x="1487833" y="1636635"/>
                  <a:pt x="1490020" y="1636878"/>
                </a:cubicBezTo>
                <a:cubicBezTo>
                  <a:pt x="1499063" y="1638385"/>
                  <a:pt x="1497896" y="1637948"/>
                  <a:pt x="1508883" y="1638385"/>
                </a:cubicBezTo>
                <a:cubicBezTo>
                  <a:pt x="1515980" y="1638677"/>
                  <a:pt x="1521035" y="1643392"/>
                  <a:pt x="1522153" y="1645628"/>
                </a:cubicBezTo>
                <a:cubicBezTo>
                  <a:pt x="1526578" y="1654573"/>
                  <a:pt x="1521959" y="1658900"/>
                  <a:pt x="1520939" y="1661136"/>
                </a:cubicBezTo>
                <a:cubicBezTo>
                  <a:pt x="1520696" y="1661670"/>
                  <a:pt x="1521230" y="1661427"/>
                  <a:pt x="1522493" y="1660552"/>
                </a:cubicBezTo>
                <a:cubicBezTo>
                  <a:pt x="1526140" y="1657781"/>
                  <a:pt x="1529835" y="1654962"/>
                  <a:pt x="1533432" y="1652143"/>
                </a:cubicBezTo>
                <a:cubicBezTo>
                  <a:pt x="1535863" y="1650052"/>
                  <a:pt x="1537806" y="1648302"/>
                  <a:pt x="1538050" y="1648545"/>
                </a:cubicBezTo>
                <a:cubicBezTo>
                  <a:pt x="1706298" y="1514423"/>
                  <a:pt x="1804348" y="1313168"/>
                  <a:pt x="1804348" y="1093731"/>
                </a:cubicBezTo>
                <a:cubicBezTo>
                  <a:pt x="1804348" y="701915"/>
                  <a:pt x="1485548" y="383115"/>
                  <a:pt x="1093732" y="383115"/>
                </a:cubicBezTo>
                <a:close/>
                <a:moveTo>
                  <a:pt x="1093683" y="0"/>
                </a:moveTo>
                <a:cubicBezTo>
                  <a:pt x="1696720" y="0"/>
                  <a:pt x="2187367" y="490597"/>
                  <a:pt x="2187367" y="1093683"/>
                </a:cubicBezTo>
                <a:lnTo>
                  <a:pt x="2187415" y="1093586"/>
                </a:lnTo>
                <a:cubicBezTo>
                  <a:pt x="2187415" y="1409809"/>
                  <a:pt x="2047605" y="1710720"/>
                  <a:pt x="1813440" y="1916594"/>
                </a:cubicBezTo>
                <a:cubicBezTo>
                  <a:pt x="1819176" y="1921018"/>
                  <a:pt x="1826418" y="1917372"/>
                  <a:pt x="1833953" y="1925393"/>
                </a:cubicBezTo>
                <a:cubicBezTo>
                  <a:pt x="1842121" y="1934046"/>
                  <a:pt x="1836725" y="1943379"/>
                  <a:pt x="1842995" y="1951546"/>
                </a:cubicBezTo>
                <a:cubicBezTo>
                  <a:pt x="1855393" y="1967783"/>
                  <a:pt x="1875567" y="1960248"/>
                  <a:pt x="1876829" y="1985915"/>
                </a:cubicBezTo>
                <a:cubicBezTo>
                  <a:pt x="1876928" y="1987811"/>
                  <a:pt x="1877219" y="1989513"/>
                  <a:pt x="1877704" y="1991020"/>
                </a:cubicBezTo>
                <a:cubicBezTo>
                  <a:pt x="1879504" y="1996756"/>
                  <a:pt x="1883831" y="1999964"/>
                  <a:pt x="1888449" y="2001860"/>
                </a:cubicBezTo>
                <a:cubicBezTo>
                  <a:pt x="1893456" y="2003902"/>
                  <a:pt x="1898803" y="2004680"/>
                  <a:pt x="1901866" y="2005701"/>
                </a:cubicBezTo>
                <a:cubicBezTo>
                  <a:pt x="1914651" y="2010076"/>
                  <a:pt x="1918101" y="2014159"/>
                  <a:pt x="1921019" y="2027674"/>
                </a:cubicBezTo>
                <a:cubicBezTo>
                  <a:pt x="1923304" y="2038903"/>
                  <a:pt x="1930353" y="2045806"/>
                  <a:pt x="1941437" y="2048626"/>
                </a:cubicBezTo>
                <a:cubicBezTo>
                  <a:pt x="1952812" y="2051591"/>
                  <a:pt x="1961611" y="2057570"/>
                  <a:pt x="1964430" y="2069577"/>
                </a:cubicBezTo>
                <a:cubicBezTo>
                  <a:pt x="1967347" y="2082217"/>
                  <a:pt x="1971673" y="2089363"/>
                  <a:pt x="1984847" y="2091404"/>
                </a:cubicBezTo>
                <a:cubicBezTo>
                  <a:pt x="1989174" y="2092036"/>
                  <a:pt x="1992138" y="2092814"/>
                  <a:pt x="1992771" y="2097141"/>
                </a:cubicBezTo>
                <a:cubicBezTo>
                  <a:pt x="1993160" y="2099474"/>
                  <a:pt x="1991848" y="2101613"/>
                  <a:pt x="1989563" y="2103801"/>
                </a:cubicBezTo>
                <a:cubicBezTo>
                  <a:pt x="1987763" y="2105697"/>
                  <a:pt x="1985382" y="2107593"/>
                  <a:pt x="1982806" y="2109780"/>
                </a:cubicBezTo>
                <a:cubicBezTo>
                  <a:pt x="1959569" y="2129322"/>
                  <a:pt x="1946637" y="2139920"/>
                  <a:pt x="1918054" y="2161747"/>
                </a:cubicBezTo>
                <a:cubicBezTo>
                  <a:pt x="1912317" y="2166073"/>
                  <a:pt x="1894184" y="2181143"/>
                  <a:pt x="1898755" y="2187268"/>
                </a:cubicBezTo>
                <a:cubicBezTo>
                  <a:pt x="1903324" y="2193637"/>
                  <a:pt x="1921115" y="2182407"/>
                  <a:pt x="1933609" y="2172830"/>
                </a:cubicBezTo>
                <a:cubicBezTo>
                  <a:pt x="1949992" y="2160483"/>
                  <a:pt x="1975367" y="2140552"/>
                  <a:pt x="2002445" y="2116926"/>
                </a:cubicBezTo>
                <a:cubicBezTo>
                  <a:pt x="2003611" y="2116051"/>
                  <a:pt x="2004730" y="2115030"/>
                  <a:pt x="2005895" y="2114009"/>
                </a:cubicBezTo>
                <a:cubicBezTo>
                  <a:pt x="2012800" y="2130343"/>
                  <a:pt x="2025828" y="2137343"/>
                  <a:pt x="2038856" y="2144635"/>
                </a:cubicBezTo>
                <a:cubicBezTo>
                  <a:pt x="2035404" y="2147843"/>
                  <a:pt x="2026605" y="2155330"/>
                  <a:pt x="2014986" y="2165052"/>
                </a:cubicBezTo>
                <a:lnTo>
                  <a:pt x="2014452" y="2165587"/>
                </a:lnTo>
                <a:cubicBezTo>
                  <a:pt x="1992382" y="2183962"/>
                  <a:pt x="1960200" y="2209776"/>
                  <a:pt x="1933901" y="2228394"/>
                </a:cubicBezTo>
                <a:cubicBezTo>
                  <a:pt x="1897393" y="2254062"/>
                  <a:pt x="1863801" y="2276909"/>
                  <a:pt x="1829967" y="2297084"/>
                </a:cubicBezTo>
                <a:cubicBezTo>
                  <a:pt x="1812078" y="2307681"/>
                  <a:pt x="1786556" y="2322994"/>
                  <a:pt x="1790252" y="2329751"/>
                </a:cubicBezTo>
                <a:cubicBezTo>
                  <a:pt x="1796669" y="2341224"/>
                  <a:pt x="1826274" y="2321439"/>
                  <a:pt x="1833808" y="2317112"/>
                </a:cubicBezTo>
                <a:cubicBezTo>
                  <a:pt x="1861226" y="2300876"/>
                  <a:pt x="1889227" y="2282646"/>
                  <a:pt x="1912317" y="2266798"/>
                </a:cubicBezTo>
                <a:cubicBezTo>
                  <a:pt x="1930353" y="2254548"/>
                  <a:pt x="1945423" y="2243853"/>
                  <a:pt x="1954853" y="2236804"/>
                </a:cubicBezTo>
                <a:cubicBezTo>
                  <a:pt x="1991993" y="2209338"/>
                  <a:pt x="2017806" y="2187900"/>
                  <a:pt x="2039633" y="2169379"/>
                </a:cubicBezTo>
                <a:cubicBezTo>
                  <a:pt x="2045224" y="2164517"/>
                  <a:pt x="2053537" y="2159268"/>
                  <a:pt x="2059662" y="2164517"/>
                </a:cubicBezTo>
                <a:cubicBezTo>
                  <a:pt x="2066321" y="2170254"/>
                  <a:pt x="2060293" y="2178810"/>
                  <a:pt x="2054947" y="2183671"/>
                </a:cubicBezTo>
                <a:cubicBezTo>
                  <a:pt x="2051786" y="2186588"/>
                  <a:pt x="1985527" y="2253527"/>
                  <a:pt x="1901234" y="2311862"/>
                </a:cubicBezTo>
                <a:cubicBezTo>
                  <a:pt x="1868810" y="2334321"/>
                  <a:pt x="1837649" y="2353231"/>
                  <a:pt x="1808675" y="2369711"/>
                </a:cubicBezTo>
                <a:lnTo>
                  <a:pt x="1808530" y="2369711"/>
                </a:lnTo>
                <a:cubicBezTo>
                  <a:pt x="1791126" y="2379530"/>
                  <a:pt x="1774647" y="2388475"/>
                  <a:pt x="1759091" y="2396885"/>
                </a:cubicBezTo>
                <a:cubicBezTo>
                  <a:pt x="1750633" y="2401357"/>
                  <a:pt x="1736728" y="2407969"/>
                  <a:pt x="1723069" y="2411420"/>
                </a:cubicBezTo>
                <a:cubicBezTo>
                  <a:pt x="1716943" y="2413219"/>
                  <a:pt x="1710819" y="2414240"/>
                  <a:pt x="1705326" y="2414240"/>
                </a:cubicBezTo>
                <a:cubicBezTo>
                  <a:pt x="1691909" y="2414143"/>
                  <a:pt x="1690498" y="2406219"/>
                  <a:pt x="1696137" y="2397906"/>
                </a:cubicBezTo>
                <a:cubicBezTo>
                  <a:pt x="1697937" y="2395378"/>
                  <a:pt x="1700123" y="2392948"/>
                  <a:pt x="1702408" y="2390760"/>
                </a:cubicBezTo>
                <a:cubicBezTo>
                  <a:pt x="1703819" y="2389350"/>
                  <a:pt x="1705180" y="2387940"/>
                  <a:pt x="1706735" y="2386676"/>
                </a:cubicBezTo>
                <a:cubicBezTo>
                  <a:pt x="1713735" y="2380162"/>
                  <a:pt x="1719861" y="2370732"/>
                  <a:pt x="1714902" y="2364072"/>
                </a:cubicBezTo>
                <a:cubicBezTo>
                  <a:pt x="1711061" y="2358967"/>
                  <a:pt x="1695262" y="2360377"/>
                  <a:pt x="1685930" y="2362176"/>
                </a:cubicBezTo>
                <a:cubicBezTo>
                  <a:pt x="1683207" y="2362710"/>
                  <a:pt x="1679900" y="2363440"/>
                  <a:pt x="1676207" y="2364217"/>
                </a:cubicBezTo>
                <a:lnTo>
                  <a:pt x="1676061" y="2364217"/>
                </a:lnTo>
                <a:cubicBezTo>
                  <a:pt x="1664053" y="2366405"/>
                  <a:pt x="1648887" y="2368593"/>
                  <a:pt x="1645435" y="2362953"/>
                </a:cubicBezTo>
                <a:cubicBezTo>
                  <a:pt x="1640817" y="2355565"/>
                  <a:pt x="1648887" y="2350071"/>
                  <a:pt x="1653602" y="2345599"/>
                </a:cubicBezTo>
                <a:cubicBezTo>
                  <a:pt x="1654380" y="2344821"/>
                  <a:pt x="1655158" y="2344189"/>
                  <a:pt x="1655789" y="2343557"/>
                </a:cubicBezTo>
                <a:cubicBezTo>
                  <a:pt x="1660651" y="2339085"/>
                  <a:pt x="1665123" y="2335244"/>
                  <a:pt x="1668428" y="2330918"/>
                </a:cubicBezTo>
                <a:cubicBezTo>
                  <a:pt x="1670859" y="2327758"/>
                  <a:pt x="1674310" y="2321876"/>
                  <a:pt x="1671102" y="2316383"/>
                </a:cubicBezTo>
                <a:cubicBezTo>
                  <a:pt x="1667797" y="2310501"/>
                  <a:pt x="1660504" y="2311910"/>
                  <a:pt x="1649907" y="2312931"/>
                </a:cubicBezTo>
                <a:cubicBezTo>
                  <a:pt x="1642761" y="2313563"/>
                  <a:pt x="1634837" y="2314438"/>
                  <a:pt x="1627935" y="2315605"/>
                </a:cubicBezTo>
                <a:cubicBezTo>
                  <a:pt x="1623073" y="2316286"/>
                  <a:pt x="1618747" y="2317015"/>
                  <a:pt x="1615150" y="2317793"/>
                </a:cubicBezTo>
                <a:cubicBezTo>
                  <a:pt x="1608879" y="2319057"/>
                  <a:pt x="1598961" y="2320564"/>
                  <a:pt x="1596385" y="2314195"/>
                </a:cubicBezTo>
                <a:cubicBezTo>
                  <a:pt x="1594198" y="2308848"/>
                  <a:pt x="1597892" y="2304619"/>
                  <a:pt x="1600712" y="2301945"/>
                </a:cubicBezTo>
                <a:cubicBezTo>
                  <a:pt x="1603386" y="2299514"/>
                  <a:pt x="1605816" y="2297375"/>
                  <a:pt x="1608003" y="2295431"/>
                </a:cubicBezTo>
                <a:cubicBezTo>
                  <a:pt x="1611454" y="2292222"/>
                  <a:pt x="1614663" y="2289549"/>
                  <a:pt x="1617969" y="2286243"/>
                </a:cubicBezTo>
                <a:cubicBezTo>
                  <a:pt x="1624093" y="2279972"/>
                  <a:pt x="1626135" y="2273993"/>
                  <a:pt x="1624483" y="2269764"/>
                </a:cubicBezTo>
                <a:cubicBezTo>
                  <a:pt x="1622442" y="2264513"/>
                  <a:pt x="1614809" y="2264659"/>
                  <a:pt x="1608150" y="2265291"/>
                </a:cubicBezTo>
                <a:cubicBezTo>
                  <a:pt x="1596385" y="2266701"/>
                  <a:pt x="1591524" y="2267333"/>
                  <a:pt x="1581461" y="2268597"/>
                </a:cubicBezTo>
                <a:lnTo>
                  <a:pt x="1581316" y="2268597"/>
                </a:lnTo>
                <a:cubicBezTo>
                  <a:pt x="1579954" y="2268743"/>
                  <a:pt x="1578398" y="2268986"/>
                  <a:pt x="1576746" y="2269132"/>
                </a:cubicBezTo>
                <a:cubicBezTo>
                  <a:pt x="1572274" y="2269618"/>
                  <a:pt x="1560654" y="2270784"/>
                  <a:pt x="1552099" y="2270784"/>
                </a:cubicBezTo>
                <a:cubicBezTo>
                  <a:pt x="1544176" y="2270882"/>
                  <a:pt x="1541113" y="2262083"/>
                  <a:pt x="1546995" y="2256346"/>
                </a:cubicBezTo>
                <a:cubicBezTo>
                  <a:pt x="1549426" y="2254062"/>
                  <a:pt x="1554432" y="2250319"/>
                  <a:pt x="1559391" y="2246381"/>
                </a:cubicBezTo>
                <a:cubicBezTo>
                  <a:pt x="1563863" y="2243173"/>
                  <a:pt x="1568336" y="2239721"/>
                  <a:pt x="1571155" y="2237047"/>
                </a:cubicBezTo>
                <a:cubicBezTo>
                  <a:pt x="1574995" y="2233499"/>
                  <a:pt x="1580488" y="2228103"/>
                  <a:pt x="1577280" y="2221102"/>
                </a:cubicBezTo>
                <a:cubicBezTo>
                  <a:pt x="1575239" y="2216630"/>
                  <a:pt x="1565517" y="2215755"/>
                  <a:pt x="1558127" y="2216387"/>
                </a:cubicBezTo>
                <a:cubicBezTo>
                  <a:pt x="1548162" y="2217408"/>
                  <a:pt x="1541162" y="2218818"/>
                  <a:pt x="1533238" y="2219984"/>
                </a:cubicBezTo>
                <a:lnTo>
                  <a:pt x="1533091" y="2219984"/>
                </a:lnTo>
                <a:cubicBezTo>
                  <a:pt x="1525167" y="2221297"/>
                  <a:pt x="1516612" y="2222172"/>
                  <a:pt x="1503584" y="2222172"/>
                </a:cubicBezTo>
                <a:cubicBezTo>
                  <a:pt x="1493618" y="2222026"/>
                  <a:pt x="1490556" y="2211818"/>
                  <a:pt x="1498237" y="2205449"/>
                </a:cubicBezTo>
                <a:cubicBezTo>
                  <a:pt x="1501299" y="2202921"/>
                  <a:pt x="1505772" y="2199956"/>
                  <a:pt x="1510390" y="2197039"/>
                </a:cubicBezTo>
                <a:cubicBezTo>
                  <a:pt x="1515980" y="2193491"/>
                  <a:pt x="1521863" y="2189650"/>
                  <a:pt x="1525702" y="2185956"/>
                </a:cubicBezTo>
                <a:cubicBezTo>
                  <a:pt x="1529009" y="2182893"/>
                  <a:pt x="1532702" y="2176671"/>
                  <a:pt x="1529252" y="2171421"/>
                </a:cubicBezTo>
                <a:cubicBezTo>
                  <a:pt x="1526529" y="2167580"/>
                  <a:pt x="1522835" y="2166170"/>
                  <a:pt x="1513015" y="2166802"/>
                </a:cubicBezTo>
                <a:cubicBezTo>
                  <a:pt x="1508931" y="2167045"/>
                  <a:pt x="1497069" y="2168601"/>
                  <a:pt x="1483410" y="2169865"/>
                </a:cubicBezTo>
                <a:cubicBezTo>
                  <a:pt x="1473298" y="2170886"/>
                  <a:pt x="1462069" y="2171907"/>
                  <a:pt x="1452250" y="2172296"/>
                </a:cubicBezTo>
                <a:cubicBezTo>
                  <a:pt x="1443305" y="2172587"/>
                  <a:pt x="1440776" y="2164517"/>
                  <a:pt x="1447145" y="2158393"/>
                </a:cubicBezTo>
                <a:cubicBezTo>
                  <a:pt x="1450694" y="2154795"/>
                  <a:pt x="1456187" y="2151246"/>
                  <a:pt x="1461437" y="2147795"/>
                </a:cubicBezTo>
                <a:cubicBezTo>
                  <a:pt x="1463478" y="2146434"/>
                  <a:pt x="1465423" y="2145121"/>
                  <a:pt x="1467319" y="2143857"/>
                </a:cubicBezTo>
                <a:cubicBezTo>
                  <a:pt x="1480589" y="2134524"/>
                  <a:pt x="1485841" y="2127523"/>
                  <a:pt x="1482145" y="2121642"/>
                </a:cubicBezTo>
                <a:cubicBezTo>
                  <a:pt x="1478548" y="2116148"/>
                  <a:pt x="1466201" y="2117704"/>
                  <a:pt x="1456867" y="2118336"/>
                </a:cubicBezTo>
                <a:cubicBezTo>
                  <a:pt x="1448409" y="2118822"/>
                  <a:pt x="1440776" y="2119211"/>
                  <a:pt x="1434117" y="2119746"/>
                </a:cubicBezTo>
                <a:cubicBezTo>
                  <a:pt x="1422643" y="2120378"/>
                  <a:pt x="1414332" y="2120766"/>
                  <a:pt x="1411511" y="2120766"/>
                </a:cubicBezTo>
                <a:cubicBezTo>
                  <a:pt x="1406505" y="2121010"/>
                  <a:pt x="1393477" y="2122273"/>
                  <a:pt x="1392602" y="2116148"/>
                </a:cubicBezTo>
                <a:cubicBezTo>
                  <a:pt x="1391726" y="2109877"/>
                  <a:pt x="1402858" y="2103606"/>
                  <a:pt x="1405776" y="2101710"/>
                </a:cubicBezTo>
                <a:cubicBezTo>
                  <a:pt x="1408595" y="2099912"/>
                  <a:pt x="1410880" y="2098356"/>
                  <a:pt x="1412922" y="2097092"/>
                </a:cubicBezTo>
                <a:cubicBezTo>
                  <a:pt x="1419339" y="2093154"/>
                  <a:pt x="1422643" y="2091113"/>
                  <a:pt x="1429159" y="2086106"/>
                </a:cubicBezTo>
                <a:cubicBezTo>
                  <a:pt x="1433241" y="2083043"/>
                  <a:pt x="1438880" y="2076383"/>
                  <a:pt x="1436304" y="2070258"/>
                </a:cubicBezTo>
                <a:cubicBezTo>
                  <a:pt x="1433874" y="2064619"/>
                  <a:pt x="1427213" y="2065543"/>
                  <a:pt x="1420457" y="2066029"/>
                </a:cubicBezTo>
                <a:cubicBezTo>
                  <a:pt x="1409081" y="2066953"/>
                  <a:pt x="1397609" y="2067973"/>
                  <a:pt x="1386233" y="2068848"/>
                </a:cubicBezTo>
                <a:cubicBezTo>
                  <a:pt x="1378942" y="2069480"/>
                  <a:pt x="1371796" y="2070112"/>
                  <a:pt x="1364504" y="2070647"/>
                </a:cubicBezTo>
                <a:cubicBezTo>
                  <a:pt x="1356968" y="2071279"/>
                  <a:pt x="1343844" y="2072689"/>
                  <a:pt x="1341656" y="2064376"/>
                </a:cubicBezTo>
                <a:cubicBezTo>
                  <a:pt x="1339760" y="2057376"/>
                  <a:pt x="1350211" y="2052903"/>
                  <a:pt x="1356094" y="2049452"/>
                </a:cubicBezTo>
                <a:cubicBezTo>
                  <a:pt x="1358816" y="2047896"/>
                  <a:pt x="1361198" y="2046389"/>
                  <a:pt x="1363774" y="2044980"/>
                </a:cubicBezTo>
                <a:lnTo>
                  <a:pt x="1363921" y="2044980"/>
                </a:lnTo>
                <a:cubicBezTo>
                  <a:pt x="1369656" y="2041820"/>
                  <a:pt x="1375053" y="2038757"/>
                  <a:pt x="1380788" y="2034528"/>
                </a:cubicBezTo>
                <a:cubicBezTo>
                  <a:pt x="1385359" y="2030979"/>
                  <a:pt x="1390997" y="2028014"/>
                  <a:pt x="1388956" y="2021889"/>
                </a:cubicBezTo>
                <a:cubicBezTo>
                  <a:pt x="1386671" y="2014451"/>
                  <a:pt x="1377484" y="2015083"/>
                  <a:pt x="1373253" y="2015229"/>
                </a:cubicBezTo>
                <a:cubicBezTo>
                  <a:pt x="1359935" y="2015472"/>
                  <a:pt x="1348704" y="2015861"/>
                  <a:pt x="1336844" y="2016249"/>
                </a:cubicBezTo>
                <a:lnTo>
                  <a:pt x="1336698" y="2016249"/>
                </a:lnTo>
                <a:cubicBezTo>
                  <a:pt x="1330183" y="2016493"/>
                  <a:pt x="1323571" y="2016881"/>
                  <a:pt x="1316280" y="2017125"/>
                </a:cubicBezTo>
                <a:cubicBezTo>
                  <a:pt x="1310543" y="2017513"/>
                  <a:pt x="1301988" y="2017902"/>
                  <a:pt x="1295084" y="2017368"/>
                </a:cubicBezTo>
                <a:cubicBezTo>
                  <a:pt x="1287016" y="2016736"/>
                  <a:pt x="1284876" y="2006916"/>
                  <a:pt x="1291876" y="2003076"/>
                </a:cubicBezTo>
                <a:cubicBezTo>
                  <a:pt x="1299898" y="1998749"/>
                  <a:pt x="1306169" y="1996076"/>
                  <a:pt x="1314335" y="1992478"/>
                </a:cubicBezTo>
                <a:cubicBezTo>
                  <a:pt x="1316620" y="1991311"/>
                  <a:pt x="1319050" y="1990291"/>
                  <a:pt x="1321870" y="1989027"/>
                </a:cubicBezTo>
                <a:cubicBezTo>
                  <a:pt x="1330427" y="1985235"/>
                  <a:pt x="1345107" y="1977068"/>
                  <a:pt x="1342920" y="1968998"/>
                </a:cubicBezTo>
                <a:cubicBezTo>
                  <a:pt x="1341267" y="1962484"/>
                  <a:pt x="1331301" y="1962241"/>
                  <a:pt x="1323135" y="1962095"/>
                </a:cubicBezTo>
                <a:cubicBezTo>
                  <a:pt x="1308696" y="1961804"/>
                  <a:pt x="1298098" y="1961560"/>
                  <a:pt x="1285606" y="1961949"/>
                </a:cubicBezTo>
                <a:cubicBezTo>
                  <a:pt x="1277535" y="1962095"/>
                  <a:pt x="1268738" y="1962484"/>
                  <a:pt x="1257751" y="1963116"/>
                </a:cubicBezTo>
                <a:cubicBezTo>
                  <a:pt x="1249972" y="1963651"/>
                  <a:pt x="1235292" y="1966082"/>
                  <a:pt x="1234270" y="1956748"/>
                </a:cubicBezTo>
                <a:cubicBezTo>
                  <a:pt x="1233347" y="1948970"/>
                  <a:pt x="1246279" y="1944886"/>
                  <a:pt x="1253035" y="1942067"/>
                </a:cubicBezTo>
                <a:cubicBezTo>
                  <a:pt x="1256729" y="1940560"/>
                  <a:pt x="1259939" y="1939248"/>
                  <a:pt x="1263000" y="1937984"/>
                </a:cubicBezTo>
                <a:cubicBezTo>
                  <a:pt x="1269515" y="1935310"/>
                  <a:pt x="1275009" y="1933122"/>
                  <a:pt x="1281911" y="1930060"/>
                </a:cubicBezTo>
                <a:cubicBezTo>
                  <a:pt x="1288133" y="1927240"/>
                  <a:pt x="1297709" y="1923935"/>
                  <a:pt x="1295814" y="1915768"/>
                </a:cubicBezTo>
                <a:cubicBezTo>
                  <a:pt x="1293627" y="1906726"/>
                  <a:pt x="1283418" y="1908233"/>
                  <a:pt x="1274620" y="1908233"/>
                </a:cubicBezTo>
                <a:cubicBezTo>
                  <a:pt x="1260668" y="1908378"/>
                  <a:pt x="1247931" y="1908524"/>
                  <a:pt x="1235146" y="1908378"/>
                </a:cubicBezTo>
                <a:cubicBezTo>
                  <a:pt x="1223138" y="1908524"/>
                  <a:pt x="1211229" y="1908524"/>
                  <a:pt x="1198103" y="1908524"/>
                </a:cubicBezTo>
                <a:cubicBezTo>
                  <a:pt x="1190277" y="1908524"/>
                  <a:pt x="1175742" y="1908913"/>
                  <a:pt x="1176373" y="1900358"/>
                </a:cubicBezTo>
                <a:cubicBezTo>
                  <a:pt x="1176908" y="1892823"/>
                  <a:pt x="1188623" y="1890100"/>
                  <a:pt x="1194262" y="1888204"/>
                </a:cubicBezTo>
                <a:cubicBezTo>
                  <a:pt x="1199415" y="1886406"/>
                  <a:pt x="1205249" y="1884461"/>
                  <a:pt x="1210888" y="1882565"/>
                </a:cubicBezTo>
                <a:cubicBezTo>
                  <a:pt x="1222798" y="1878628"/>
                  <a:pt x="1234028" y="1874933"/>
                  <a:pt x="1236702" y="1873766"/>
                </a:cubicBezTo>
                <a:cubicBezTo>
                  <a:pt x="1244772" y="1870169"/>
                  <a:pt x="1249194" y="1867107"/>
                  <a:pt x="1247687" y="1861127"/>
                </a:cubicBezTo>
                <a:cubicBezTo>
                  <a:pt x="1246424" y="1855731"/>
                  <a:pt x="1238500" y="1854613"/>
                  <a:pt x="1232229" y="1854467"/>
                </a:cubicBezTo>
                <a:cubicBezTo>
                  <a:pt x="1229409" y="1854321"/>
                  <a:pt x="1206271" y="1853203"/>
                  <a:pt x="1182159" y="1852037"/>
                </a:cubicBezTo>
                <a:lnTo>
                  <a:pt x="1182012" y="1852037"/>
                </a:lnTo>
                <a:cubicBezTo>
                  <a:pt x="1167429" y="1851259"/>
                  <a:pt x="1152747" y="1850627"/>
                  <a:pt x="1141908" y="1850092"/>
                </a:cubicBezTo>
                <a:cubicBezTo>
                  <a:pt x="1133351" y="1849752"/>
                  <a:pt x="1115607" y="1850627"/>
                  <a:pt x="1115218" y="1841050"/>
                </a:cubicBezTo>
                <a:cubicBezTo>
                  <a:pt x="1114829" y="1832884"/>
                  <a:pt x="1130921" y="1830842"/>
                  <a:pt x="1138845" y="1829432"/>
                </a:cubicBezTo>
                <a:cubicBezTo>
                  <a:pt x="1145601" y="1828168"/>
                  <a:pt x="1151484" y="1826856"/>
                  <a:pt x="1157221" y="1825592"/>
                </a:cubicBezTo>
                <a:cubicBezTo>
                  <a:pt x="1164901" y="1823842"/>
                  <a:pt x="1172290" y="1821897"/>
                  <a:pt x="1181234" y="1819612"/>
                </a:cubicBezTo>
                <a:cubicBezTo>
                  <a:pt x="1185562" y="1818445"/>
                  <a:pt x="1204860" y="1815529"/>
                  <a:pt x="1201263" y="1803910"/>
                </a:cubicBezTo>
                <a:cubicBezTo>
                  <a:pt x="1198590" y="1795209"/>
                  <a:pt x="1162325" y="1793167"/>
                  <a:pt x="1126449" y="1792924"/>
                </a:cubicBezTo>
                <a:cubicBezTo>
                  <a:pt x="1116240" y="1792632"/>
                  <a:pt x="1106032" y="1792778"/>
                  <a:pt x="1096697" y="1792778"/>
                </a:cubicBezTo>
                <a:cubicBezTo>
                  <a:pt x="1083280" y="1792876"/>
                  <a:pt x="1070545" y="1792876"/>
                  <a:pt x="1058779" y="1793021"/>
                </a:cubicBezTo>
                <a:cubicBezTo>
                  <a:pt x="1013327" y="1793556"/>
                  <a:pt x="982166" y="1794917"/>
                  <a:pt x="979492" y="1803619"/>
                </a:cubicBezTo>
                <a:cubicBezTo>
                  <a:pt x="977208" y="1810862"/>
                  <a:pt x="986395" y="1815091"/>
                  <a:pt x="991889" y="1816890"/>
                </a:cubicBezTo>
                <a:cubicBezTo>
                  <a:pt x="1003507" y="1820487"/>
                  <a:pt x="1013570" y="1823161"/>
                  <a:pt x="1025334" y="1825835"/>
                </a:cubicBezTo>
                <a:lnTo>
                  <a:pt x="1025480" y="1825835"/>
                </a:lnTo>
                <a:cubicBezTo>
                  <a:pt x="1033793" y="1827731"/>
                  <a:pt x="1042737" y="1829529"/>
                  <a:pt x="1053968" y="1831717"/>
                </a:cubicBezTo>
                <a:cubicBezTo>
                  <a:pt x="1063689" y="1833661"/>
                  <a:pt x="1072878" y="1834925"/>
                  <a:pt x="1072489" y="1842071"/>
                </a:cubicBezTo>
                <a:cubicBezTo>
                  <a:pt x="1072002" y="1849217"/>
                  <a:pt x="1060870" y="1850627"/>
                  <a:pt x="1054114" y="1850870"/>
                </a:cubicBezTo>
                <a:cubicBezTo>
                  <a:pt x="1038265" y="1851113"/>
                  <a:pt x="1018237" y="1851502"/>
                  <a:pt x="998937" y="1851891"/>
                </a:cubicBezTo>
                <a:cubicBezTo>
                  <a:pt x="968457" y="1852523"/>
                  <a:pt x="940116" y="1853544"/>
                  <a:pt x="934477" y="1855585"/>
                </a:cubicBezTo>
                <a:cubicBezTo>
                  <a:pt x="928012" y="1858113"/>
                  <a:pt x="926310" y="1865648"/>
                  <a:pt x="932581" y="1869100"/>
                </a:cubicBezTo>
                <a:cubicBezTo>
                  <a:pt x="939727" y="1873086"/>
                  <a:pt x="953533" y="1878287"/>
                  <a:pt x="967437" y="1882906"/>
                </a:cubicBezTo>
                <a:cubicBezTo>
                  <a:pt x="973708" y="1884948"/>
                  <a:pt x="979979" y="1886892"/>
                  <a:pt x="985715" y="1888545"/>
                </a:cubicBezTo>
                <a:cubicBezTo>
                  <a:pt x="991451" y="1890197"/>
                  <a:pt x="1006667" y="1893503"/>
                  <a:pt x="1006278" y="1901816"/>
                </a:cubicBezTo>
                <a:cubicBezTo>
                  <a:pt x="1006035" y="1908719"/>
                  <a:pt x="993785" y="1909351"/>
                  <a:pt x="986250" y="1909205"/>
                </a:cubicBezTo>
                <a:cubicBezTo>
                  <a:pt x="971326" y="1908962"/>
                  <a:pt x="956353" y="1908816"/>
                  <a:pt x="941429" y="1908573"/>
                </a:cubicBezTo>
                <a:lnTo>
                  <a:pt x="941283" y="1908573"/>
                </a:lnTo>
                <a:cubicBezTo>
                  <a:pt x="927915" y="1908184"/>
                  <a:pt x="914498" y="1907941"/>
                  <a:pt x="901081" y="1907552"/>
                </a:cubicBezTo>
                <a:cubicBezTo>
                  <a:pt x="890483" y="1907212"/>
                  <a:pt x="880129" y="1906434"/>
                  <a:pt x="877698" y="1913191"/>
                </a:cubicBezTo>
                <a:cubicBezTo>
                  <a:pt x="874490" y="1921893"/>
                  <a:pt x="886740" y="1926754"/>
                  <a:pt x="892622" y="1929428"/>
                </a:cubicBezTo>
                <a:cubicBezTo>
                  <a:pt x="898990" y="1932345"/>
                  <a:pt x="905504" y="1934921"/>
                  <a:pt x="912018" y="1937352"/>
                </a:cubicBezTo>
                <a:cubicBezTo>
                  <a:pt x="917512" y="1939539"/>
                  <a:pt x="923005" y="1941678"/>
                  <a:pt x="928498" y="1943866"/>
                </a:cubicBezTo>
                <a:cubicBezTo>
                  <a:pt x="937832" y="1947803"/>
                  <a:pt x="945318" y="1950137"/>
                  <a:pt x="944832" y="1957137"/>
                </a:cubicBezTo>
                <a:cubicBezTo>
                  <a:pt x="944151" y="1963748"/>
                  <a:pt x="932290" y="1964283"/>
                  <a:pt x="925533" y="1964137"/>
                </a:cubicBezTo>
                <a:cubicBezTo>
                  <a:pt x="916199" y="1963894"/>
                  <a:pt x="901227" y="1963019"/>
                  <a:pt x="886691" y="1962241"/>
                </a:cubicBezTo>
                <a:cubicBezTo>
                  <a:pt x="871087" y="1961317"/>
                  <a:pt x="855677" y="1960443"/>
                  <a:pt x="848239" y="1960443"/>
                </a:cubicBezTo>
                <a:cubicBezTo>
                  <a:pt x="840801" y="1960443"/>
                  <a:pt x="829572" y="1958547"/>
                  <a:pt x="827676" y="1966325"/>
                </a:cubicBezTo>
                <a:cubicBezTo>
                  <a:pt x="825148" y="1976679"/>
                  <a:pt x="843912" y="1985381"/>
                  <a:pt x="857573" y="1990728"/>
                </a:cubicBezTo>
                <a:cubicBezTo>
                  <a:pt x="862677" y="1992770"/>
                  <a:pt x="867052" y="1994277"/>
                  <a:pt x="869337" y="1995444"/>
                </a:cubicBezTo>
                <a:cubicBezTo>
                  <a:pt x="873420" y="1997339"/>
                  <a:pt x="877747" y="1999284"/>
                  <a:pt x="881198" y="2001957"/>
                </a:cubicBezTo>
                <a:cubicBezTo>
                  <a:pt x="887469" y="2007159"/>
                  <a:pt x="886059" y="2014305"/>
                  <a:pt x="878136" y="2016493"/>
                </a:cubicBezTo>
                <a:cubicBezTo>
                  <a:pt x="873274" y="2017756"/>
                  <a:pt x="867927" y="2017513"/>
                  <a:pt x="862823" y="2017125"/>
                </a:cubicBezTo>
                <a:cubicBezTo>
                  <a:pt x="854899" y="2016493"/>
                  <a:pt x="844058" y="2015715"/>
                  <a:pt x="833072" y="2014840"/>
                </a:cubicBezTo>
                <a:cubicBezTo>
                  <a:pt x="815474" y="2013333"/>
                  <a:pt x="797731" y="2011632"/>
                  <a:pt x="793501" y="2011388"/>
                </a:cubicBezTo>
                <a:cubicBezTo>
                  <a:pt x="786890" y="2010902"/>
                  <a:pt x="780862" y="2009881"/>
                  <a:pt x="778820" y="2017027"/>
                </a:cubicBezTo>
                <a:cubicBezTo>
                  <a:pt x="777459" y="2021597"/>
                  <a:pt x="782175" y="2027965"/>
                  <a:pt x="789953" y="2032583"/>
                </a:cubicBezTo>
                <a:cubicBezTo>
                  <a:pt x="795446" y="2035889"/>
                  <a:pt x="800939" y="2038854"/>
                  <a:pt x="805897" y="2041528"/>
                </a:cubicBezTo>
                <a:cubicBezTo>
                  <a:pt x="819801" y="2048723"/>
                  <a:pt x="830398" y="2054216"/>
                  <a:pt x="829523" y="2061216"/>
                </a:cubicBezTo>
                <a:cubicBezTo>
                  <a:pt x="828502" y="2069772"/>
                  <a:pt x="818196" y="2070306"/>
                  <a:pt x="806432" y="2070161"/>
                </a:cubicBezTo>
                <a:cubicBezTo>
                  <a:pt x="800161" y="2070015"/>
                  <a:pt x="798119" y="2070161"/>
                  <a:pt x="779112" y="2067973"/>
                </a:cubicBezTo>
                <a:lnTo>
                  <a:pt x="778966" y="2067973"/>
                </a:lnTo>
                <a:cubicBezTo>
                  <a:pt x="758549" y="2065737"/>
                  <a:pt x="664824" y="2042646"/>
                  <a:pt x="530362" y="1954026"/>
                </a:cubicBezTo>
                <a:cubicBezTo>
                  <a:pt x="527932" y="1952421"/>
                  <a:pt x="518258" y="1948727"/>
                  <a:pt x="513980" y="1955290"/>
                </a:cubicBezTo>
                <a:cubicBezTo>
                  <a:pt x="510091" y="1961269"/>
                  <a:pt x="517674" y="1968755"/>
                  <a:pt x="520348" y="1970554"/>
                </a:cubicBezTo>
                <a:cubicBezTo>
                  <a:pt x="627344" y="2041674"/>
                  <a:pt x="724326" y="2076335"/>
                  <a:pt x="758938" y="2087807"/>
                </a:cubicBezTo>
                <a:cubicBezTo>
                  <a:pt x="759100" y="2087904"/>
                  <a:pt x="759181" y="2087953"/>
                  <a:pt x="759181" y="2087953"/>
                </a:cubicBezTo>
                <a:cubicBezTo>
                  <a:pt x="774542" y="2093057"/>
                  <a:pt x="774640" y="2102780"/>
                  <a:pt x="773376" y="2107738"/>
                </a:cubicBezTo>
                <a:cubicBezTo>
                  <a:pt x="769535" y="2121544"/>
                  <a:pt x="752813" y="2119211"/>
                  <a:pt x="731375" y="2114884"/>
                </a:cubicBezTo>
                <a:cubicBezTo>
                  <a:pt x="696228" y="2107981"/>
                  <a:pt x="648102" y="2091502"/>
                  <a:pt x="628705" y="2083092"/>
                </a:cubicBezTo>
                <a:cubicBezTo>
                  <a:pt x="627782" y="2082703"/>
                  <a:pt x="627004" y="2082314"/>
                  <a:pt x="626129" y="2081925"/>
                </a:cubicBezTo>
                <a:cubicBezTo>
                  <a:pt x="619226" y="2078765"/>
                  <a:pt x="612469" y="2075411"/>
                  <a:pt x="605711" y="2072105"/>
                </a:cubicBezTo>
                <a:cubicBezTo>
                  <a:pt x="600461" y="2069529"/>
                  <a:pt x="595357" y="2067001"/>
                  <a:pt x="590253" y="2064182"/>
                </a:cubicBezTo>
                <a:cubicBezTo>
                  <a:pt x="584614" y="2061362"/>
                  <a:pt x="579023" y="2058299"/>
                  <a:pt x="573530" y="2055383"/>
                </a:cubicBezTo>
                <a:cubicBezTo>
                  <a:pt x="573141" y="2055139"/>
                  <a:pt x="572752" y="2054994"/>
                  <a:pt x="572363" y="2054751"/>
                </a:cubicBezTo>
                <a:cubicBezTo>
                  <a:pt x="566238" y="2051542"/>
                  <a:pt x="560210" y="2048237"/>
                  <a:pt x="554231" y="2044785"/>
                </a:cubicBezTo>
                <a:cubicBezTo>
                  <a:pt x="552092" y="2043521"/>
                  <a:pt x="549758" y="2042209"/>
                  <a:pt x="547474" y="2040945"/>
                </a:cubicBezTo>
                <a:cubicBezTo>
                  <a:pt x="535369" y="2034042"/>
                  <a:pt x="523362" y="2026896"/>
                  <a:pt x="511598" y="2019507"/>
                </a:cubicBezTo>
                <a:cubicBezTo>
                  <a:pt x="509167" y="2018097"/>
                  <a:pt x="506736" y="2016541"/>
                  <a:pt x="504452" y="2015034"/>
                </a:cubicBezTo>
                <a:cubicBezTo>
                  <a:pt x="498472" y="2011340"/>
                  <a:pt x="492493" y="2007548"/>
                  <a:pt x="486611" y="2003610"/>
                </a:cubicBezTo>
                <a:cubicBezTo>
                  <a:pt x="484521" y="2002201"/>
                  <a:pt x="482528" y="2000742"/>
                  <a:pt x="480437" y="1999332"/>
                </a:cubicBezTo>
                <a:cubicBezTo>
                  <a:pt x="477229" y="1997242"/>
                  <a:pt x="474069" y="1995055"/>
                  <a:pt x="471006" y="1992964"/>
                </a:cubicBezTo>
                <a:cubicBezTo>
                  <a:pt x="470520" y="1992575"/>
                  <a:pt x="469985" y="1992187"/>
                  <a:pt x="469499" y="1991798"/>
                </a:cubicBezTo>
                <a:cubicBezTo>
                  <a:pt x="467603" y="1990534"/>
                  <a:pt x="465756" y="1989173"/>
                  <a:pt x="463860" y="1987860"/>
                </a:cubicBezTo>
                <a:cubicBezTo>
                  <a:pt x="461089" y="1985867"/>
                  <a:pt x="458221" y="1983874"/>
                  <a:pt x="455450" y="1981881"/>
                </a:cubicBezTo>
                <a:cubicBezTo>
                  <a:pt x="455353" y="1981783"/>
                  <a:pt x="455305" y="1981735"/>
                  <a:pt x="455207" y="1981686"/>
                </a:cubicBezTo>
                <a:cubicBezTo>
                  <a:pt x="448159" y="1976582"/>
                  <a:pt x="441158" y="1971478"/>
                  <a:pt x="434255" y="1966227"/>
                </a:cubicBezTo>
                <a:cubicBezTo>
                  <a:pt x="434255" y="1966179"/>
                  <a:pt x="434158" y="1966130"/>
                  <a:pt x="434158" y="1966130"/>
                </a:cubicBezTo>
                <a:cubicBezTo>
                  <a:pt x="431387" y="1964040"/>
                  <a:pt x="428714" y="1961949"/>
                  <a:pt x="425991" y="1959859"/>
                </a:cubicBezTo>
                <a:cubicBezTo>
                  <a:pt x="422783" y="1957380"/>
                  <a:pt x="419574" y="1954852"/>
                  <a:pt x="416415" y="1952324"/>
                </a:cubicBezTo>
                <a:cubicBezTo>
                  <a:pt x="412234" y="1949019"/>
                  <a:pt x="408005" y="1945810"/>
                  <a:pt x="403872" y="1942456"/>
                </a:cubicBezTo>
                <a:cubicBezTo>
                  <a:pt x="403484" y="1942164"/>
                  <a:pt x="403095" y="1941824"/>
                  <a:pt x="402706" y="1941532"/>
                </a:cubicBezTo>
                <a:cubicBezTo>
                  <a:pt x="400518" y="1939588"/>
                  <a:pt x="398234" y="1937789"/>
                  <a:pt x="396046" y="1935893"/>
                </a:cubicBezTo>
                <a:cubicBezTo>
                  <a:pt x="394685" y="1934824"/>
                  <a:pt x="393372" y="1933706"/>
                  <a:pt x="392060" y="1932539"/>
                </a:cubicBezTo>
                <a:cubicBezTo>
                  <a:pt x="385060" y="1926705"/>
                  <a:pt x="378108" y="1920775"/>
                  <a:pt x="371254" y="1914747"/>
                </a:cubicBezTo>
                <a:cubicBezTo>
                  <a:pt x="370087" y="1913775"/>
                  <a:pt x="368920" y="1912754"/>
                  <a:pt x="367802" y="1911684"/>
                </a:cubicBezTo>
                <a:cubicBezTo>
                  <a:pt x="135289" y="1705519"/>
                  <a:pt x="0" y="1409275"/>
                  <a:pt x="0" y="1093683"/>
                </a:cubicBezTo>
                <a:cubicBezTo>
                  <a:pt x="0" y="490645"/>
                  <a:pt x="490646" y="0"/>
                  <a:pt x="1093683" y="0"/>
                </a:cubicBezTo>
                <a:close/>
              </a:path>
            </a:pathLst>
          </a:custGeom>
          <a:solidFill>
            <a:schemeClr val="bg1"/>
          </a:solidFill>
          <a:ln w="486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2792B29-3089-FB56-FE22-F7262825F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2857172"/>
            <a:ext cx="6257926" cy="1653658"/>
          </a:xfrm>
        </p:spPr>
        <p:txBody>
          <a:bodyPr anchor="b"/>
          <a:lstStyle>
            <a:lvl1pPr>
              <a:lnSpc>
                <a:spcPct val="71000"/>
              </a:lnSpc>
              <a:defRPr kumimoji="0" lang="en-US" sz="72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58000">
                      <a:srgbClr val="DD7B63">
                        <a:lumMod val="60000"/>
                        <a:lumOff val="40000"/>
                      </a:srgbClr>
                    </a:gs>
                    <a:gs pos="41000">
                      <a:srgbClr val="5648ED">
                        <a:lumMod val="40000"/>
                        <a:lumOff val="60000"/>
                      </a:srgbClr>
                    </a:gs>
                    <a:gs pos="90000">
                      <a:srgbClr val="DD7B63"/>
                    </a:gs>
                    <a:gs pos="0">
                      <a:srgbClr val="5648ED">
                        <a:lumMod val="7500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48F06AC-1052-93E4-8F1E-900AFB682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961" y="6545668"/>
            <a:ext cx="3427200" cy="635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C2AF4C6D-57B5-0A94-96CB-06D65AB896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6287470"/>
            <a:ext cx="1827214" cy="169277"/>
          </a:xfrm>
        </p:spPr>
        <p:txBody>
          <a:bodyPr wrap="non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COMPANY PRESENTATION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02E55F-DB27-BEA3-18A2-D7C6543CD6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7521" y="6274119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30281DE0-9978-5077-EFF9-CC44BAF9A0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774" y="6287473"/>
            <a:ext cx="1289051" cy="16927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www.quandela.com</a:t>
            </a:r>
          </a:p>
        </p:txBody>
      </p:sp>
    </p:spTree>
    <p:extLst>
      <p:ext uri="{BB962C8B-B14F-4D97-AF65-F5344CB8AC3E}">
        <p14:creationId xmlns:p14="http://schemas.microsoft.com/office/powerpoint/2010/main" val="56660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lock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64F042-3CF2-E47E-B031-DF78DFDE734D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C4340F-88DD-12EB-7162-B673DCCAFA3F}"/>
              </a:ext>
            </a:extLst>
          </p:cNvPr>
          <p:cNvSpPr/>
          <p:nvPr userDrawn="1"/>
        </p:nvSpPr>
        <p:spPr>
          <a:xfrm>
            <a:off x="0" y="0"/>
            <a:ext cx="5725754" cy="6858000"/>
          </a:xfrm>
          <a:custGeom>
            <a:avLst/>
            <a:gdLst>
              <a:gd name="connsiteX0" fmla="*/ 5112108 w 5725754"/>
              <a:gd name="connsiteY0" fmla="*/ 6803800 h 6858000"/>
              <a:gd name="connsiteX1" fmla="*/ 5133168 w 5725754"/>
              <a:gd name="connsiteY1" fmla="*/ 6839806 h 6858000"/>
              <a:gd name="connsiteX2" fmla="*/ 5151137 w 5725754"/>
              <a:gd name="connsiteY2" fmla="*/ 6858000 h 6858000"/>
              <a:gd name="connsiteX3" fmla="*/ 5047495 w 5725754"/>
              <a:gd name="connsiteY3" fmla="*/ 6858000 h 6858000"/>
              <a:gd name="connsiteX4" fmla="*/ 5100441 w 5725754"/>
              <a:gd name="connsiteY4" fmla="*/ 6813661 h 6858000"/>
              <a:gd name="connsiteX5" fmla="*/ 5112108 w 5725754"/>
              <a:gd name="connsiteY5" fmla="*/ 6803800 h 6858000"/>
              <a:gd name="connsiteX6" fmla="*/ 2052976 w 5725754"/>
              <a:gd name="connsiteY6" fmla="*/ 5528802 h 6858000"/>
              <a:gd name="connsiteX7" fmla="*/ 1888081 w 5725754"/>
              <a:gd name="connsiteY7" fmla="*/ 5534921 h 6858000"/>
              <a:gd name="connsiteX8" fmla="*/ 1833193 w 5725754"/>
              <a:gd name="connsiteY8" fmla="*/ 5565982 h 6858000"/>
              <a:gd name="connsiteX9" fmla="*/ 2004107 w 5725754"/>
              <a:gd name="connsiteY9" fmla="*/ 5623832 h 6858000"/>
              <a:gd name="connsiteX10" fmla="*/ 2004601 w 5725754"/>
              <a:gd name="connsiteY10" fmla="*/ 5623832 h 6858000"/>
              <a:gd name="connsiteX11" fmla="*/ 2028265 w 5725754"/>
              <a:gd name="connsiteY11" fmla="*/ 5625146 h 6858000"/>
              <a:gd name="connsiteX12" fmla="*/ 2048150 w 5725754"/>
              <a:gd name="connsiteY12" fmla="*/ 5624653 h 6858000"/>
              <a:gd name="connsiteX13" fmla="*/ 2048643 w 5725754"/>
              <a:gd name="connsiteY13" fmla="*/ 5624653 h 6858000"/>
              <a:gd name="connsiteX14" fmla="*/ 2048643 w 5725754"/>
              <a:gd name="connsiteY14" fmla="*/ 5624815 h 6858000"/>
              <a:gd name="connsiteX15" fmla="*/ 2219557 w 5725754"/>
              <a:gd name="connsiteY15" fmla="*/ 5567791 h 6858000"/>
              <a:gd name="connsiteX16" fmla="*/ 2187181 w 5725754"/>
              <a:gd name="connsiteY16" fmla="*/ 5540181 h 6858000"/>
              <a:gd name="connsiteX17" fmla="*/ 2052976 w 5725754"/>
              <a:gd name="connsiteY17" fmla="*/ 5528802 h 6858000"/>
              <a:gd name="connsiteX18" fmla="*/ 2059263 w 5725754"/>
              <a:gd name="connsiteY18" fmla="*/ 3728302 h 6858000"/>
              <a:gd name="connsiteX19" fmla="*/ 2097781 w 5725754"/>
              <a:gd name="connsiteY19" fmla="*/ 3729637 h 6858000"/>
              <a:gd name="connsiteX20" fmla="*/ 2128017 w 5725754"/>
              <a:gd name="connsiteY20" fmla="*/ 3731773 h 6858000"/>
              <a:gd name="connsiteX21" fmla="*/ 2128183 w 5725754"/>
              <a:gd name="connsiteY21" fmla="*/ 3731939 h 6858000"/>
              <a:gd name="connsiteX22" fmla="*/ 2166969 w 5725754"/>
              <a:gd name="connsiteY22" fmla="*/ 3759055 h 6858000"/>
              <a:gd name="connsiteX23" fmla="*/ 2156614 w 5725754"/>
              <a:gd name="connsiteY23" fmla="*/ 3790938 h 6858000"/>
              <a:gd name="connsiteX24" fmla="*/ 2146259 w 5725754"/>
              <a:gd name="connsiteY24" fmla="*/ 3801289 h 6858000"/>
              <a:gd name="connsiteX25" fmla="*/ 1882493 w 5725754"/>
              <a:gd name="connsiteY25" fmla="*/ 3795211 h 6858000"/>
              <a:gd name="connsiteX26" fmla="*/ 1871647 w 5725754"/>
              <a:gd name="connsiteY26" fmla="*/ 3781404 h 6858000"/>
              <a:gd name="connsiteX27" fmla="*/ 1866881 w 5725754"/>
              <a:gd name="connsiteY27" fmla="*/ 3756752 h 6858000"/>
              <a:gd name="connsiteX28" fmla="*/ 1900079 w 5725754"/>
              <a:gd name="connsiteY28" fmla="*/ 3731280 h 6858000"/>
              <a:gd name="connsiteX29" fmla="*/ 1923416 w 5725754"/>
              <a:gd name="connsiteY29" fmla="*/ 3729967 h 6858000"/>
              <a:gd name="connsiteX30" fmla="*/ 2014952 w 5725754"/>
              <a:gd name="connsiteY30" fmla="*/ 3728322 h 6858000"/>
              <a:gd name="connsiteX31" fmla="*/ 2059263 w 5725754"/>
              <a:gd name="connsiteY31" fmla="*/ 3728302 h 6858000"/>
              <a:gd name="connsiteX32" fmla="*/ 475948 w 5725754"/>
              <a:gd name="connsiteY32" fmla="*/ 0 h 6858000"/>
              <a:gd name="connsiteX33" fmla="*/ 3580638 w 5725754"/>
              <a:gd name="connsiteY33" fmla="*/ 0 h 6858000"/>
              <a:gd name="connsiteX34" fmla="*/ 3629754 w 5725754"/>
              <a:gd name="connsiteY34" fmla="*/ 22240 h 6858000"/>
              <a:gd name="connsiteX35" fmla="*/ 5725588 w 5725754"/>
              <a:gd name="connsiteY35" fmla="*/ 3354447 h 6858000"/>
              <a:gd name="connsiteX36" fmla="*/ 5725754 w 5725754"/>
              <a:gd name="connsiteY36" fmla="*/ 3354115 h 6858000"/>
              <a:gd name="connsiteX37" fmla="*/ 4461488 w 5725754"/>
              <a:gd name="connsiteY37" fmla="*/ 6136411 h 6858000"/>
              <a:gd name="connsiteX38" fmla="*/ 4530836 w 5725754"/>
              <a:gd name="connsiteY38" fmla="*/ 6166156 h 6858000"/>
              <a:gd name="connsiteX39" fmla="*/ 4561405 w 5725754"/>
              <a:gd name="connsiteY39" fmla="*/ 6254571 h 6858000"/>
              <a:gd name="connsiteX40" fmla="*/ 4675784 w 5725754"/>
              <a:gd name="connsiteY40" fmla="*/ 6370760 h 6858000"/>
              <a:gd name="connsiteX41" fmla="*/ 4678742 w 5725754"/>
              <a:gd name="connsiteY41" fmla="*/ 6388014 h 6858000"/>
              <a:gd name="connsiteX42" fmla="*/ 4715064 w 5725754"/>
              <a:gd name="connsiteY42" fmla="*/ 6424664 h 6858000"/>
              <a:gd name="connsiteX43" fmla="*/ 4760422 w 5725754"/>
              <a:gd name="connsiteY43" fmla="*/ 6437650 h 6858000"/>
              <a:gd name="connsiteX44" fmla="*/ 4825170 w 5725754"/>
              <a:gd name="connsiteY44" fmla="*/ 6511929 h 6858000"/>
              <a:gd name="connsiteX45" fmla="*/ 4894193 w 5725754"/>
              <a:gd name="connsiteY45" fmla="*/ 6582760 h 6858000"/>
              <a:gd name="connsiteX46" fmla="*/ 4971927 w 5725754"/>
              <a:gd name="connsiteY46" fmla="*/ 6653591 h 6858000"/>
              <a:gd name="connsiteX47" fmla="*/ 5040948 w 5725754"/>
              <a:gd name="connsiteY47" fmla="*/ 6727380 h 6858000"/>
              <a:gd name="connsiteX48" fmla="*/ 5067736 w 5725754"/>
              <a:gd name="connsiteY48" fmla="*/ 6746774 h 6858000"/>
              <a:gd name="connsiteX49" fmla="*/ 5056888 w 5725754"/>
              <a:gd name="connsiteY49" fmla="*/ 6769286 h 6858000"/>
              <a:gd name="connsiteX50" fmla="*/ 5034046 w 5725754"/>
              <a:gd name="connsiteY50" fmla="*/ 6789502 h 6858000"/>
              <a:gd name="connsiteX51" fmla="*/ 4980292 w 5725754"/>
              <a:gd name="connsiteY51" fmla="*/ 6834447 h 6858000"/>
              <a:gd name="connsiteX52" fmla="*/ 4951487 w 5725754"/>
              <a:gd name="connsiteY52" fmla="*/ 6858000 h 6858000"/>
              <a:gd name="connsiteX53" fmla="*/ 3339947 w 5725754"/>
              <a:gd name="connsiteY53" fmla="*/ 6858000 h 6858000"/>
              <a:gd name="connsiteX54" fmla="*/ 3345253 w 5725754"/>
              <a:gd name="connsiteY54" fmla="*/ 6845288 h 6858000"/>
              <a:gd name="connsiteX55" fmla="*/ 3341508 w 5725754"/>
              <a:gd name="connsiteY55" fmla="*/ 6829600 h 6858000"/>
              <a:gd name="connsiteX56" fmla="*/ 3256049 w 5725754"/>
              <a:gd name="connsiteY56" fmla="*/ 6818428 h 6858000"/>
              <a:gd name="connsiteX57" fmla="*/ 3179139 w 5725754"/>
              <a:gd name="connsiteY57" fmla="*/ 6823191 h 6858000"/>
              <a:gd name="connsiteX58" fmla="*/ 3102721 w 5725754"/>
              <a:gd name="connsiteY58" fmla="*/ 6826642 h 6858000"/>
              <a:gd name="connsiteX59" fmla="*/ 3038793 w 5725754"/>
              <a:gd name="connsiteY59" fmla="*/ 6811031 h 6858000"/>
              <a:gd name="connsiteX60" fmla="*/ 3083330 w 5725754"/>
              <a:gd name="connsiteY60" fmla="*/ 6762221 h 6858000"/>
              <a:gd name="connsiteX61" fmla="*/ 3107488 w 5725754"/>
              <a:gd name="connsiteY61" fmla="*/ 6746609 h 6858000"/>
              <a:gd name="connsiteX62" fmla="*/ 3162375 w 5725754"/>
              <a:gd name="connsiteY62" fmla="*/ 6709466 h 6858000"/>
              <a:gd name="connsiteX63" fmla="*/ 3186533 w 5725754"/>
              <a:gd name="connsiteY63" fmla="*/ 6655893 h 6858000"/>
              <a:gd name="connsiteX64" fmla="*/ 3132957 w 5725754"/>
              <a:gd name="connsiteY64" fmla="*/ 6641596 h 6858000"/>
              <a:gd name="connsiteX65" fmla="*/ 3017262 w 5725754"/>
              <a:gd name="connsiteY65" fmla="*/ 6651127 h 6858000"/>
              <a:gd name="connsiteX66" fmla="*/ 2943804 w 5725754"/>
              <a:gd name="connsiteY66" fmla="*/ 6657209 h 6858000"/>
              <a:gd name="connsiteX67" fmla="*/ 2866564 w 5725754"/>
              <a:gd name="connsiteY67" fmla="*/ 6636009 h 6858000"/>
              <a:gd name="connsiteX68" fmla="*/ 2915374 w 5725754"/>
              <a:gd name="connsiteY68" fmla="*/ 6585556 h 6858000"/>
              <a:gd name="connsiteX69" fmla="*/ 2941340 w 5725754"/>
              <a:gd name="connsiteY69" fmla="*/ 6570434 h 6858000"/>
              <a:gd name="connsiteX70" fmla="*/ 2941830 w 5725754"/>
              <a:gd name="connsiteY70" fmla="*/ 6570434 h 6858000"/>
              <a:gd name="connsiteX71" fmla="*/ 2998858 w 5725754"/>
              <a:gd name="connsiteY71" fmla="*/ 6535103 h 6858000"/>
              <a:gd name="connsiteX72" fmla="*/ 3026468 w 5725754"/>
              <a:gd name="connsiteY72" fmla="*/ 6492375 h 6858000"/>
              <a:gd name="connsiteX73" fmla="*/ 2973385 w 5725754"/>
              <a:gd name="connsiteY73" fmla="*/ 6469859 h 6858000"/>
              <a:gd name="connsiteX74" fmla="*/ 2850294 w 5725754"/>
              <a:gd name="connsiteY74" fmla="*/ 6473309 h 6858000"/>
              <a:gd name="connsiteX75" fmla="*/ 2849800 w 5725754"/>
              <a:gd name="connsiteY75" fmla="*/ 6473309 h 6858000"/>
              <a:gd name="connsiteX76" fmla="*/ 2780777 w 5725754"/>
              <a:gd name="connsiteY76" fmla="*/ 6476270 h 6858000"/>
              <a:gd name="connsiteX77" fmla="*/ 2709126 w 5725754"/>
              <a:gd name="connsiteY77" fmla="*/ 6477092 h 6858000"/>
              <a:gd name="connsiteX78" fmla="*/ 2698281 w 5725754"/>
              <a:gd name="connsiteY78" fmla="*/ 6428775 h 6858000"/>
              <a:gd name="connsiteX79" fmla="*/ 2774206 w 5725754"/>
              <a:gd name="connsiteY79" fmla="*/ 6392948 h 6858000"/>
              <a:gd name="connsiteX80" fmla="*/ 2799678 w 5725754"/>
              <a:gd name="connsiteY80" fmla="*/ 6381281 h 6858000"/>
              <a:gd name="connsiteX81" fmla="*/ 2870837 w 5725754"/>
              <a:gd name="connsiteY81" fmla="*/ 6313570 h 6858000"/>
              <a:gd name="connsiteX82" fmla="*/ 2803951 w 5725754"/>
              <a:gd name="connsiteY82" fmla="*/ 6290233 h 6858000"/>
              <a:gd name="connsiteX83" fmla="*/ 2677081 w 5725754"/>
              <a:gd name="connsiteY83" fmla="*/ 6289739 h 6858000"/>
              <a:gd name="connsiteX84" fmla="*/ 2582914 w 5725754"/>
              <a:gd name="connsiteY84" fmla="*/ 6293685 h 6858000"/>
              <a:gd name="connsiteX85" fmla="*/ 2503536 w 5725754"/>
              <a:gd name="connsiteY85" fmla="*/ 6272157 h 6858000"/>
              <a:gd name="connsiteX86" fmla="*/ 2566970 w 5725754"/>
              <a:gd name="connsiteY86" fmla="*/ 6222525 h 6858000"/>
              <a:gd name="connsiteX87" fmla="*/ 2600662 w 5725754"/>
              <a:gd name="connsiteY87" fmla="*/ 6208719 h 6858000"/>
              <a:gd name="connsiteX88" fmla="*/ 2664589 w 5725754"/>
              <a:gd name="connsiteY88" fmla="*/ 6181935 h 6858000"/>
              <a:gd name="connsiteX89" fmla="*/ 2711590 w 5725754"/>
              <a:gd name="connsiteY89" fmla="*/ 6133618 h 6858000"/>
              <a:gd name="connsiteX90" fmla="*/ 2639938 w 5725754"/>
              <a:gd name="connsiteY90" fmla="*/ 6108145 h 6858000"/>
              <a:gd name="connsiteX91" fmla="*/ 2506494 w 5725754"/>
              <a:gd name="connsiteY91" fmla="*/ 6108635 h 6858000"/>
              <a:gd name="connsiteX92" fmla="*/ 2381266 w 5725754"/>
              <a:gd name="connsiteY92" fmla="*/ 6109129 h 6858000"/>
              <a:gd name="connsiteX93" fmla="*/ 2307805 w 5725754"/>
              <a:gd name="connsiteY93" fmla="*/ 6081519 h 6858000"/>
              <a:gd name="connsiteX94" fmla="*/ 2368284 w 5725754"/>
              <a:gd name="connsiteY94" fmla="*/ 6040434 h 6858000"/>
              <a:gd name="connsiteX95" fmla="*/ 2424487 w 5725754"/>
              <a:gd name="connsiteY95" fmla="*/ 6021371 h 6858000"/>
              <a:gd name="connsiteX96" fmla="*/ 2511755 w 5725754"/>
              <a:gd name="connsiteY96" fmla="*/ 5991625 h 6858000"/>
              <a:gd name="connsiteX97" fmla="*/ 2548894 w 5725754"/>
              <a:gd name="connsiteY97" fmla="*/ 5948896 h 6858000"/>
              <a:gd name="connsiteX98" fmla="*/ 2496633 w 5725754"/>
              <a:gd name="connsiteY98" fmla="*/ 5926381 h 6858000"/>
              <a:gd name="connsiteX99" fmla="*/ 2327362 w 5725754"/>
              <a:gd name="connsiteY99" fmla="*/ 5918167 h 6858000"/>
              <a:gd name="connsiteX100" fmla="*/ 2326872 w 5725754"/>
              <a:gd name="connsiteY100" fmla="*/ 5918167 h 6858000"/>
              <a:gd name="connsiteX101" fmla="*/ 2191288 w 5725754"/>
              <a:gd name="connsiteY101" fmla="*/ 5911592 h 6858000"/>
              <a:gd name="connsiteX102" fmla="*/ 2101067 w 5725754"/>
              <a:gd name="connsiteY102" fmla="*/ 5881024 h 6858000"/>
              <a:gd name="connsiteX103" fmla="*/ 2180937 w 5725754"/>
              <a:gd name="connsiteY103" fmla="*/ 5841747 h 6858000"/>
              <a:gd name="connsiteX104" fmla="*/ 2243056 w 5725754"/>
              <a:gd name="connsiteY104" fmla="*/ 5828766 h 6858000"/>
              <a:gd name="connsiteX105" fmla="*/ 2324242 w 5725754"/>
              <a:gd name="connsiteY105" fmla="*/ 5808550 h 6858000"/>
              <a:gd name="connsiteX106" fmla="*/ 2391948 w 5725754"/>
              <a:gd name="connsiteY106" fmla="*/ 5755467 h 6858000"/>
              <a:gd name="connsiteX107" fmla="*/ 2139031 w 5725754"/>
              <a:gd name="connsiteY107" fmla="*/ 5718328 h 6858000"/>
              <a:gd name="connsiteX108" fmla="*/ 2038454 w 5725754"/>
              <a:gd name="connsiteY108" fmla="*/ 5717834 h 6858000"/>
              <a:gd name="connsiteX109" fmla="*/ 1910268 w 5725754"/>
              <a:gd name="connsiteY109" fmla="*/ 5718655 h 6858000"/>
              <a:gd name="connsiteX110" fmla="*/ 1642229 w 5725754"/>
              <a:gd name="connsiteY110" fmla="*/ 5754484 h 6858000"/>
              <a:gd name="connsiteX111" fmla="*/ 1684135 w 5725754"/>
              <a:gd name="connsiteY111" fmla="*/ 5799347 h 6858000"/>
              <a:gd name="connsiteX112" fmla="*/ 1797203 w 5725754"/>
              <a:gd name="connsiteY112" fmla="*/ 5829587 h 6858000"/>
              <a:gd name="connsiteX113" fmla="*/ 1797696 w 5725754"/>
              <a:gd name="connsiteY113" fmla="*/ 5829587 h 6858000"/>
              <a:gd name="connsiteX114" fmla="*/ 1893997 w 5725754"/>
              <a:gd name="connsiteY114" fmla="*/ 5849473 h 6858000"/>
              <a:gd name="connsiteX115" fmla="*/ 1956613 w 5725754"/>
              <a:gd name="connsiteY115" fmla="*/ 5884475 h 6858000"/>
              <a:gd name="connsiteX116" fmla="*/ 1894491 w 5725754"/>
              <a:gd name="connsiteY116" fmla="*/ 5914222 h 6858000"/>
              <a:gd name="connsiteX117" fmla="*/ 1707965 w 5725754"/>
              <a:gd name="connsiteY117" fmla="*/ 5917674 h 6858000"/>
              <a:gd name="connsiteX118" fmla="*/ 1490050 w 5725754"/>
              <a:gd name="connsiteY118" fmla="*/ 5930162 h 6858000"/>
              <a:gd name="connsiteX119" fmla="*/ 1483640 w 5725754"/>
              <a:gd name="connsiteY119" fmla="*/ 5975851 h 6858000"/>
              <a:gd name="connsiteX120" fmla="*/ 1601472 w 5725754"/>
              <a:gd name="connsiteY120" fmla="*/ 6022521 h 6858000"/>
              <a:gd name="connsiteX121" fmla="*/ 1663263 w 5725754"/>
              <a:gd name="connsiteY121" fmla="*/ 6041587 h 6858000"/>
              <a:gd name="connsiteX122" fmla="*/ 1732781 w 5725754"/>
              <a:gd name="connsiteY122" fmla="*/ 6086452 h 6858000"/>
              <a:gd name="connsiteX123" fmla="*/ 1665072 w 5725754"/>
              <a:gd name="connsiteY123" fmla="*/ 6111431 h 6858000"/>
              <a:gd name="connsiteX124" fmla="*/ 1513552 w 5725754"/>
              <a:gd name="connsiteY124" fmla="*/ 6109295 h 6858000"/>
              <a:gd name="connsiteX125" fmla="*/ 1513058 w 5725754"/>
              <a:gd name="connsiteY125" fmla="*/ 6109295 h 6858000"/>
              <a:gd name="connsiteX126" fmla="*/ 1377148 w 5725754"/>
              <a:gd name="connsiteY126" fmla="*/ 6105843 h 6858000"/>
              <a:gd name="connsiteX127" fmla="*/ 1298102 w 5725754"/>
              <a:gd name="connsiteY127" fmla="*/ 6124906 h 6858000"/>
              <a:gd name="connsiteX128" fmla="*/ 1348554 w 5725754"/>
              <a:gd name="connsiteY128" fmla="*/ 6179797 h 6858000"/>
              <a:gd name="connsiteX129" fmla="*/ 1414125 w 5725754"/>
              <a:gd name="connsiteY129" fmla="*/ 6206582 h 6858000"/>
              <a:gd name="connsiteX130" fmla="*/ 1469838 w 5725754"/>
              <a:gd name="connsiteY130" fmla="*/ 6228607 h 6858000"/>
              <a:gd name="connsiteX131" fmla="*/ 1525053 w 5725754"/>
              <a:gd name="connsiteY131" fmla="*/ 6273472 h 6858000"/>
              <a:gd name="connsiteX132" fmla="*/ 1459810 w 5725754"/>
              <a:gd name="connsiteY132" fmla="*/ 6297137 h 6858000"/>
              <a:gd name="connsiteX133" fmla="*/ 1328503 w 5725754"/>
              <a:gd name="connsiteY133" fmla="*/ 6290726 h 6858000"/>
              <a:gd name="connsiteX134" fmla="*/ 1198509 w 5725754"/>
              <a:gd name="connsiteY134" fmla="*/ 6284645 h 6858000"/>
              <a:gd name="connsiteX135" fmla="*/ 1128993 w 5725754"/>
              <a:gd name="connsiteY135" fmla="*/ 6304534 h 6858000"/>
              <a:gd name="connsiteX136" fmla="*/ 1230063 w 5725754"/>
              <a:gd name="connsiteY136" fmla="*/ 6387031 h 6858000"/>
              <a:gd name="connsiteX137" fmla="*/ 1269834 w 5725754"/>
              <a:gd name="connsiteY137" fmla="*/ 6402971 h 6858000"/>
              <a:gd name="connsiteX138" fmla="*/ 1309934 w 5725754"/>
              <a:gd name="connsiteY138" fmla="*/ 6424992 h 6858000"/>
              <a:gd name="connsiteX139" fmla="*/ 1299580 w 5725754"/>
              <a:gd name="connsiteY139" fmla="*/ 6474133 h 6858000"/>
              <a:gd name="connsiteX140" fmla="*/ 1247811 w 5725754"/>
              <a:gd name="connsiteY140" fmla="*/ 6476270 h 6858000"/>
              <a:gd name="connsiteX141" fmla="*/ 1147235 w 5725754"/>
              <a:gd name="connsiteY141" fmla="*/ 6468545 h 6858000"/>
              <a:gd name="connsiteX142" fmla="*/ 1013464 w 5725754"/>
              <a:gd name="connsiteY142" fmla="*/ 6456875 h 6858000"/>
              <a:gd name="connsiteX143" fmla="*/ 963833 w 5725754"/>
              <a:gd name="connsiteY143" fmla="*/ 6475938 h 6858000"/>
              <a:gd name="connsiteX144" fmla="*/ 1001466 w 5725754"/>
              <a:gd name="connsiteY144" fmla="*/ 6528527 h 6858000"/>
              <a:gd name="connsiteX145" fmla="*/ 1055370 w 5725754"/>
              <a:gd name="connsiteY145" fmla="*/ 6558768 h 6858000"/>
              <a:gd name="connsiteX146" fmla="*/ 1135241 w 5725754"/>
              <a:gd name="connsiteY146" fmla="*/ 6625325 h 6858000"/>
              <a:gd name="connsiteX147" fmla="*/ 1057178 w 5725754"/>
              <a:gd name="connsiteY147" fmla="*/ 6655565 h 6858000"/>
              <a:gd name="connsiteX148" fmla="*/ 964820 w 5725754"/>
              <a:gd name="connsiteY148" fmla="*/ 6648168 h 6858000"/>
              <a:gd name="connsiteX149" fmla="*/ 964326 w 5725754"/>
              <a:gd name="connsiteY149" fmla="*/ 6648168 h 6858000"/>
              <a:gd name="connsiteX150" fmla="*/ 123891 w 5725754"/>
              <a:gd name="connsiteY150" fmla="*/ 6262951 h 6858000"/>
              <a:gd name="connsiteX151" fmla="*/ 68506 w 5725754"/>
              <a:gd name="connsiteY151" fmla="*/ 6267224 h 6858000"/>
              <a:gd name="connsiteX152" fmla="*/ 90037 w 5725754"/>
              <a:gd name="connsiteY152" fmla="*/ 6318830 h 6858000"/>
              <a:gd name="connsiteX153" fmla="*/ 896615 w 5725754"/>
              <a:gd name="connsiteY153" fmla="*/ 6715220 h 6858000"/>
              <a:gd name="connsiteX154" fmla="*/ 897441 w 5725754"/>
              <a:gd name="connsiteY154" fmla="*/ 6715713 h 6858000"/>
              <a:gd name="connsiteX155" fmla="*/ 945425 w 5725754"/>
              <a:gd name="connsiteY155" fmla="*/ 6782599 h 6858000"/>
              <a:gd name="connsiteX156" fmla="*/ 803436 w 5725754"/>
              <a:gd name="connsiteY156" fmla="*/ 6806758 h 6858000"/>
              <a:gd name="connsiteX157" fmla="*/ 456351 w 5725754"/>
              <a:gd name="connsiteY157" fmla="*/ 6699276 h 6858000"/>
              <a:gd name="connsiteX158" fmla="*/ 447640 w 5725754"/>
              <a:gd name="connsiteY158" fmla="*/ 6695335 h 6858000"/>
              <a:gd name="connsiteX159" fmla="*/ 378617 w 5725754"/>
              <a:gd name="connsiteY159" fmla="*/ 6662137 h 6858000"/>
              <a:gd name="connsiteX160" fmla="*/ 326356 w 5725754"/>
              <a:gd name="connsiteY160" fmla="*/ 6635348 h 6858000"/>
              <a:gd name="connsiteX161" fmla="*/ 269825 w 5725754"/>
              <a:gd name="connsiteY161" fmla="*/ 6605606 h 6858000"/>
              <a:gd name="connsiteX162" fmla="*/ 265880 w 5725754"/>
              <a:gd name="connsiteY162" fmla="*/ 6603470 h 6858000"/>
              <a:gd name="connsiteX163" fmla="*/ 204583 w 5725754"/>
              <a:gd name="connsiteY163" fmla="*/ 6569778 h 6858000"/>
              <a:gd name="connsiteX164" fmla="*/ 181737 w 5725754"/>
              <a:gd name="connsiteY164" fmla="*/ 6556796 h 6858000"/>
              <a:gd name="connsiteX165" fmla="*/ 60454 w 5725754"/>
              <a:gd name="connsiteY165" fmla="*/ 6484322 h 6858000"/>
              <a:gd name="connsiteX166" fmla="*/ 36295 w 5725754"/>
              <a:gd name="connsiteY166" fmla="*/ 6469201 h 6858000"/>
              <a:gd name="connsiteX167" fmla="*/ 0 w 5725754"/>
              <a:gd name="connsiteY167" fmla="*/ 6445959 h 6858000"/>
              <a:gd name="connsiteX168" fmla="*/ 0 w 5725754"/>
              <a:gd name="connsiteY168" fmla="*/ 4639218 h 6858000"/>
              <a:gd name="connsiteX169" fmla="*/ 132290 w 5725754"/>
              <a:gd name="connsiteY169" fmla="*/ 4829774 h 6858000"/>
              <a:gd name="connsiteX170" fmla="*/ 502202 w 5725754"/>
              <a:gd name="connsiteY170" fmla="*/ 5209693 h 6858000"/>
              <a:gd name="connsiteX171" fmla="*/ 512060 w 5725754"/>
              <a:gd name="connsiteY171" fmla="*/ 5211664 h 6858000"/>
              <a:gd name="connsiteX172" fmla="*/ 525867 w 5725754"/>
              <a:gd name="connsiteY172" fmla="*/ 5183561 h 6858000"/>
              <a:gd name="connsiteX173" fmla="*/ 560049 w 5725754"/>
              <a:gd name="connsiteY173" fmla="*/ 5164664 h 6858000"/>
              <a:gd name="connsiteX174" fmla="*/ 611650 w 5725754"/>
              <a:gd name="connsiteY174" fmla="*/ 5164332 h 6858000"/>
              <a:gd name="connsiteX175" fmla="*/ 646656 w 5725754"/>
              <a:gd name="connsiteY175" fmla="*/ 5159075 h 6858000"/>
              <a:gd name="connsiteX176" fmla="*/ 666869 w 5725754"/>
              <a:gd name="connsiteY176" fmla="*/ 5109444 h 6858000"/>
              <a:gd name="connsiteX177" fmla="*/ 666869 w 5725754"/>
              <a:gd name="connsiteY177" fmla="*/ 5108951 h 6858000"/>
              <a:gd name="connsiteX178" fmla="*/ 665064 w 5725754"/>
              <a:gd name="connsiteY178" fmla="*/ 5073616 h 6858000"/>
              <a:gd name="connsiteX179" fmla="*/ 726361 w 5725754"/>
              <a:gd name="connsiteY179" fmla="*/ 5004594 h 6858000"/>
              <a:gd name="connsiteX180" fmla="*/ 770403 w 5725754"/>
              <a:gd name="connsiteY180" fmla="*/ 5005908 h 6858000"/>
              <a:gd name="connsiteX181" fmla="*/ 770897 w 5725754"/>
              <a:gd name="connsiteY181" fmla="*/ 5005908 h 6858000"/>
              <a:gd name="connsiteX182" fmla="*/ 828743 w 5725754"/>
              <a:gd name="connsiteY182" fmla="*/ 4948552 h 6858000"/>
              <a:gd name="connsiteX183" fmla="*/ 825785 w 5725754"/>
              <a:gd name="connsiteY183" fmla="*/ 4933928 h 6858000"/>
              <a:gd name="connsiteX184" fmla="*/ 879689 w 5725754"/>
              <a:gd name="connsiteY184" fmla="*/ 4858002 h 6858000"/>
              <a:gd name="connsiteX185" fmla="*/ 918147 w 5725754"/>
              <a:gd name="connsiteY185" fmla="*/ 4859645 h 6858000"/>
              <a:gd name="connsiteX186" fmla="*/ 980760 w 5725754"/>
              <a:gd name="connsiteY186" fmla="*/ 4797523 h 6858000"/>
              <a:gd name="connsiteX187" fmla="*/ 980760 w 5725754"/>
              <a:gd name="connsiteY187" fmla="*/ 4797033 h 6858000"/>
              <a:gd name="connsiteX188" fmla="*/ 978623 w 5725754"/>
              <a:gd name="connsiteY188" fmla="*/ 4778953 h 6858000"/>
              <a:gd name="connsiteX189" fmla="*/ 1045182 w 5725754"/>
              <a:gd name="connsiteY189" fmla="*/ 4703358 h 6858000"/>
              <a:gd name="connsiteX190" fmla="*/ 1072297 w 5725754"/>
              <a:gd name="connsiteY190" fmla="*/ 4705985 h 6858000"/>
              <a:gd name="connsiteX191" fmla="*/ 1072790 w 5725754"/>
              <a:gd name="connsiteY191" fmla="*/ 4705985 h 6858000"/>
              <a:gd name="connsiteX192" fmla="*/ 1103851 w 5725754"/>
              <a:gd name="connsiteY192" fmla="*/ 4708121 h 6858000"/>
              <a:gd name="connsiteX193" fmla="*/ 1142635 w 5725754"/>
              <a:gd name="connsiteY193" fmla="*/ 4655533 h 6858000"/>
              <a:gd name="connsiteX194" fmla="*/ 1137539 w 5725754"/>
              <a:gd name="connsiteY194" fmla="*/ 4641729 h 6858000"/>
              <a:gd name="connsiteX195" fmla="*/ 1130639 w 5725754"/>
              <a:gd name="connsiteY195" fmla="*/ 4625296 h 6858000"/>
              <a:gd name="connsiteX196" fmla="*/ 1185855 w 5725754"/>
              <a:gd name="connsiteY196" fmla="*/ 4548055 h 6858000"/>
              <a:gd name="connsiteX197" fmla="*/ 1225956 w 5725754"/>
              <a:gd name="connsiteY197" fmla="*/ 4553643 h 6858000"/>
              <a:gd name="connsiteX198" fmla="*/ 1226450 w 5725754"/>
              <a:gd name="connsiteY198" fmla="*/ 4553643 h 6858000"/>
              <a:gd name="connsiteX199" fmla="*/ 1301059 w 5725754"/>
              <a:gd name="connsiteY199" fmla="*/ 4539837 h 6858000"/>
              <a:gd name="connsiteX200" fmla="*/ 1292348 w 5725754"/>
              <a:gd name="connsiteY200" fmla="*/ 4487579 h 6858000"/>
              <a:gd name="connsiteX201" fmla="*/ 1286761 w 5725754"/>
              <a:gd name="connsiteY201" fmla="*/ 4474594 h 6858000"/>
              <a:gd name="connsiteX202" fmla="*/ 1341978 w 5725754"/>
              <a:gd name="connsiteY202" fmla="*/ 4393080 h 6858000"/>
              <a:gd name="connsiteX203" fmla="*/ 1380765 w 5725754"/>
              <a:gd name="connsiteY203" fmla="*/ 4399490 h 6858000"/>
              <a:gd name="connsiteX204" fmla="*/ 1470165 w 5725754"/>
              <a:gd name="connsiteY204" fmla="*/ 4390450 h 6858000"/>
              <a:gd name="connsiteX205" fmla="*/ 1450773 w 5725754"/>
              <a:gd name="connsiteY205" fmla="*/ 4329974 h 6858000"/>
              <a:gd name="connsiteX206" fmla="*/ 1431712 w 5725754"/>
              <a:gd name="connsiteY206" fmla="*/ 4301870 h 6858000"/>
              <a:gd name="connsiteX207" fmla="*/ 1466220 w 5725754"/>
              <a:gd name="connsiteY207" fmla="*/ 4235312 h 6858000"/>
              <a:gd name="connsiteX208" fmla="*/ 1538694 w 5725754"/>
              <a:gd name="connsiteY208" fmla="*/ 4242215 h 6858000"/>
              <a:gd name="connsiteX209" fmla="*/ 1652745 w 5725754"/>
              <a:gd name="connsiteY209" fmla="*/ 4240079 h 6858000"/>
              <a:gd name="connsiteX210" fmla="*/ 1610839 w 5725754"/>
              <a:gd name="connsiteY210" fmla="*/ 4170563 h 6858000"/>
              <a:gd name="connsiteX211" fmla="*/ 1585366 w 5725754"/>
              <a:gd name="connsiteY211" fmla="*/ 4143775 h 6858000"/>
              <a:gd name="connsiteX212" fmla="*/ 1623331 w 5725754"/>
              <a:gd name="connsiteY212" fmla="*/ 4074259 h 6858000"/>
              <a:gd name="connsiteX213" fmla="*/ 1698925 w 5725754"/>
              <a:gd name="connsiteY213" fmla="*/ 4083298 h 6858000"/>
              <a:gd name="connsiteX214" fmla="*/ 1791288 w 5725754"/>
              <a:gd name="connsiteY214" fmla="*/ 4098417 h 6858000"/>
              <a:gd name="connsiteX215" fmla="*/ 1862118 w 5725754"/>
              <a:gd name="connsiteY215" fmla="*/ 4085435 h 6858000"/>
              <a:gd name="connsiteX216" fmla="*/ 1811993 w 5725754"/>
              <a:gd name="connsiteY216" fmla="*/ 4030544 h 6858000"/>
              <a:gd name="connsiteX217" fmla="*/ 1775672 w 5725754"/>
              <a:gd name="connsiteY217" fmla="*/ 4006879 h 6858000"/>
              <a:gd name="connsiteX218" fmla="*/ 1733437 w 5725754"/>
              <a:gd name="connsiteY218" fmla="*/ 3973188 h 6858000"/>
              <a:gd name="connsiteX219" fmla="*/ 1722593 w 5725754"/>
              <a:gd name="connsiteY219" fmla="*/ 3929970 h 6858000"/>
              <a:gd name="connsiteX220" fmla="*/ 1736889 w 5725754"/>
              <a:gd name="connsiteY220" fmla="*/ 3915669 h 6858000"/>
              <a:gd name="connsiteX221" fmla="*/ 1758911 w 5725754"/>
              <a:gd name="connsiteY221" fmla="*/ 3907944 h 6858000"/>
              <a:gd name="connsiteX222" fmla="*/ 1868197 w 5725754"/>
              <a:gd name="connsiteY222" fmla="*/ 3914848 h 6858000"/>
              <a:gd name="connsiteX223" fmla="*/ 2011007 w 5725754"/>
              <a:gd name="connsiteY223" fmla="*/ 3930460 h 6858000"/>
              <a:gd name="connsiteX224" fmla="*/ 2161214 w 5725754"/>
              <a:gd name="connsiteY224" fmla="*/ 3925203 h 6858000"/>
              <a:gd name="connsiteX225" fmla="*/ 2161708 w 5725754"/>
              <a:gd name="connsiteY225" fmla="*/ 3925203 h 6858000"/>
              <a:gd name="connsiteX226" fmla="*/ 2280854 w 5725754"/>
              <a:gd name="connsiteY226" fmla="*/ 3942458 h 6858000"/>
              <a:gd name="connsiteX227" fmla="*/ 2244537 w 5725754"/>
              <a:gd name="connsiteY227" fmla="*/ 4012467 h 6858000"/>
              <a:gd name="connsiteX228" fmla="*/ 2244043 w 5725754"/>
              <a:gd name="connsiteY228" fmla="*/ 4012467 h 6858000"/>
              <a:gd name="connsiteX229" fmla="*/ 2215613 w 5725754"/>
              <a:gd name="connsiteY229" fmla="*/ 4028901 h 6858000"/>
              <a:gd name="connsiteX230" fmla="*/ 2146918 w 5725754"/>
              <a:gd name="connsiteY230" fmla="*/ 4090692 h 6858000"/>
              <a:gd name="connsiteX231" fmla="*/ 2215940 w 5725754"/>
              <a:gd name="connsiteY231" fmla="*/ 4107456 h 6858000"/>
              <a:gd name="connsiteX232" fmla="*/ 2316023 w 5725754"/>
              <a:gd name="connsiteY232" fmla="*/ 4088066 h 6858000"/>
              <a:gd name="connsiteX233" fmla="*/ 2316517 w 5725754"/>
              <a:gd name="connsiteY233" fmla="*/ 4088066 h 6858000"/>
              <a:gd name="connsiteX234" fmla="*/ 2440758 w 5725754"/>
              <a:gd name="connsiteY234" fmla="*/ 4098417 h 6858000"/>
              <a:gd name="connsiteX235" fmla="*/ 2400989 w 5725754"/>
              <a:gd name="connsiteY235" fmla="*/ 4176973 h 6858000"/>
              <a:gd name="connsiteX236" fmla="*/ 2364667 w 5725754"/>
              <a:gd name="connsiteY236" fmla="*/ 4212307 h 6858000"/>
              <a:gd name="connsiteX237" fmla="*/ 2395728 w 5725754"/>
              <a:gd name="connsiteY237" fmla="*/ 4260623 h 6858000"/>
              <a:gd name="connsiteX238" fmla="*/ 2470339 w 5725754"/>
              <a:gd name="connsiteY238" fmla="*/ 4249775 h 6858000"/>
              <a:gd name="connsiteX239" fmla="*/ 2470832 w 5725754"/>
              <a:gd name="connsiteY239" fmla="*/ 4249775 h 6858000"/>
              <a:gd name="connsiteX240" fmla="*/ 2579624 w 5725754"/>
              <a:gd name="connsiteY240" fmla="*/ 4259636 h 6858000"/>
              <a:gd name="connsiteX241" fmla="*/ 2556781 w 5725754"/>
              <a:gd name="connsiteY241" fmla="*/ 4339997 h 6858000"/>
              <a:gd name="connsiteX242" fmla="*/ 2527860 w 5725754"/>
              <a:gd name="connsiteY242" fmla="*/ 4373195 h 6858000"/>
              <a:gd name="connsiteX243" fmla="*/ 2554976 w 5725754"/>
              <a:gd name="connsiteY243" fmla="*/ 4422826 h 6858000"/>
              <a:gd name="connsiteX244" fmla="*/ 2623998 w 5725754"/>
              <a:gd name="connsiteY244" fmla="*/ 4410666 h 6858000"/>
              <a:gd name="connsiteX245" fmla="*/ 2635175 w 5725754"/>
              <a:gd name="connsiteY245" fmla="*/ 4408036 h 6858000"/>
              <a:gd name="connsiteX246" fmla="*/ 2711590 w 5725754"/>
              <a:gd name="connsiteY246" fmla="*/ 4502532 h 6858000"/>
              <a:gd name="connsiteX247" fmla="*/ 2709947 w 5725754"/>
              <a:gd name="connsiteY247" fmla="*/ 4506477 h 6858000"/>
              <a:gd name="connsiteX248" fmla="*/ 2739365 w 5725754"/>
              <a:gd name="connsiteY248" fmla="*/ 4576814 h 6858000"/>
              <a:gd name="connsiteX249" fmla="*/ 2779956 w 5725754"/>
              <a:gd name="connsiteY249" fmla="*/ 4574184 h 6858000"/>
              <a:gd name="connsiteX250" fmla="*/ 2817589 w 5725754"/>
              <a:gd name="connsiteY250" fmla="*/ 4574184 h 6858000"/>
              <a:gd name="connsiteX251" fmla="*/ 2860320 w 5725754"/>
              <a:gd name="connsiteY251" fmla="*/ 4639759 h 6858000"/>
              <a:gd name="connsiteX252" fmla="*/ 2855225 w 5725754"/>
              <a:gd name="connsiteY252" fmla="*/ 4652740 h 6858000"/>
              <a:gd name="connsiteX253" fmla="*/ 2855225 w 5725754"/>
              <a:gd name="connsiteY253" fmla="*/ 4653234 h 6858000"/>
              <a:gd name="connsiteX254" fmla="*/ 2848322 w 5725754"/>
              <a:gd name="connsiteY254" fmla="*/ 4670488 h 6858000"/>
              <a:gd name="connsiteX255" fmla="*/ 2894501 w 5725754"/>
              <a:gd name="connsiteY255" fmla="*/ 4732279 h 6858000"/>
              <a:gd name="connsiteX256" fmla="*/ 2929505 w 5725754"/>
              <a:gd name="connsiteY256" fmla="*/ 4730968 h 6858000"/>
              <a:gd name="connsiteX257" fmla="*/ 2953169 w 5725754"/>
              <a:gd name="connsiteY257" fmla="*/ 4731458 h 6858000"/>
              <a:gd name="connsiteX258" fmla="*/ 3007567 w 5725754"/>
              <a:gd name="connsiteY258" fmla="*/ 4802289 h 6858000"/>
              <a:gd name="connsiteX259" fmla="*/ 3005430 w 5725754"/>
              <a:gd name="connsiteY259" fmla="*/ 4810508 h 6858000"/>
              <a:gd name="connsiteX260" fmla="*/ 3005430 w 5725754"/>
              <a:gd name="connsiteY260" fmla="*/ 4811001 h 6858000"/>
              <a:gd name="connsiteX261" fmla="*/ 2999351 w 5725754"/>
              <a:gd name="connsiteY261" fmla="*/ 4833844 h 6858000"/>
              <a:gd name="connsiteX262" fmla="*/ 3040764 w 5725754"/>
              <a:gd name="connsiteY262" fmla="*/ 4887749 h 6858000"/>
              <a:gd name="connsiteX263" fmla="*/ 3066565 w 5725754"/>
              <a:gd name="connsiteY263" fmla="*/ 4888242 h 6858000"/>
              <a:gd name="connsiteX264" fmla="*/ 3079547 w 5725754"/>
              <a:gd name="connsiteY264" fmla="*/ 4888732 h 6858000"/>
              <a:gd name="connsiteX265" fmla="*/ 3152024 w 5725754"/>
              <a:gd name="connsiteY265" fmla="*/ 4964658 h 6858000"/>
              <a:gd name="connsiteX266" fmla="*/ 3151203 w 5725754"/>
              <a:gd name="connsiteY266" fmla="*/ 4979780 h 6858000"/>
              <a:gd name="connsiteX267" fmla="*/ 3201651 w 5725754"/>
              <a:gd name="connsiteY267" fmla="*/ 5041077 h 6858000"/>
              <a:gd name="connsiteX268" fmla="*/ 3223676 w 5725754"/>
              <a:gd name="connsiteY268" fmla="*/ 5039762 h 6858000"/>
              <a:gd name="connsiteX269" fmla="*/ 3252597 w 5725754"/>
              <a:gd name="connsiteY269" fmla="*/ 5034668 h 6858000"/>
              <a:gd name="connsiteX270" fmla="*/ 3252929 w 5725754"/>
              <a:gd name="connsiteY270" fmla="*/ 5034340 h 6858000"/>
              <a:gd name="connsiteX271" fmla="*/ 3314719 w 5725754"/>
              <a:gd name="connsiteY271" fmla="*/ 5106486 h 6858000"/>
              <a:gd name="connsiteX272" fmla="*/ 3316035 w 5725754"/>
              <a:gd name="connsiteY272" fmla="*/ 5135901 h 6858000"/>
              <a:gd name="connsiteX273" fmla="*/ 3347917 w 5725754"/>
              <a:gd name="connsiteY273" fmla="*/ 5184711 h 6858000"/>
              <a:gd name="connsiteX274" fmla="*/ 3368130 w 5725754"/>
              <a:gd name="connsiteY274" fmla="*/ 5190793 h 6858000"/>
              <a:gd name="connsiteX275" fmla="*/ 3431895 w 5725754"/>
              <a:gd name="connsiteY275" fmla="*/ 5195887 h 6858000"/>
              <a:gd name="connsiteX276" fmla="*/ 3476759 w 5725754"/>
              <a:gd name="connsiteY276" fmla="*/ 5220373 h 6858000"/>
              <a:gd name="connsiteX277" fmla="*/ 3472652 w 5725754"/>
              <a:gd name="connsiteY277" fmla="*/ 5272800 h 6858000"/>
              <a:gd name="connsiteX278" fmla="*/ 3477909 w 5725754"/>
              <a:gd name="connsiteY278" fmla="*/ 5270825 h 6858000"/>
              <a:gd name="connsiteX279" fmla="*/ 3514886 w 5725754"/>
              <a:gd name="connsiteY279" fmla="*/ 5242394 h 6858000"/>
              <a:gd name="connsiteX280" fmla="*/ 3530498 w 5725754"/>
              <a:gd name="connsiteY280" fmla="*/ 5230235 h 6858000"/>
              <a:gd name="connsiteX281" fmla="*/ 4430755 w 5725754"/>
              <a:gd name="connsiteY281" fmla="*/ 3354609 h 6858000"/>
              <a:gd name="connsiteX282" fmla="*/ 2028427 w 5725754"/>
              <a:gd name="connsiteY282" fmla="*/ 952273 h 6858000"/>
              <a:gd name="connsiteX283" fmla="*/ 36960 w 5725754"/>
              <a:gd name="connsiteY283" fmla="*/ 2012328 h 6858000"/>
              <a:gd name="connsiteX284" fmla="*/ 0 w 5725754"/>
              <a:gd name="connsiteY284" fmla="*/ 2073100 h 6858000"/>
              <a:gd name="connsiteX285" fmla="*/ 0 w 5725754"/>
              <a:gd name="connsiteY285" fmla="*/ 265260 h 6858000"/>
              <a:gd name="connsiteX286" fmla="*/ 199064 w 5725754"/>
              <a:gd name="connsiteY286" fmla="*/ 142122 h 6858000"/>
              <a:gd name="connsiteX287" fmla="*/ 426775 w 5725754"/>
              <a:gd name="connsiteY287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725754" h="6858000">
                <a:moveTo>
                  <a:pt x="5112108" y="6803800"/>
                </a:moveTo>
                <a:cubicBezTo>
                  <a:pt x="5117943" y="6817605"/>
                  <a:pt x="5125070" y="6829437"/>
                  <a:pt x="5133168" y="6839806"/>
                </a:cubicBezTo>
                <a:lnTo>
                  <a:pt x="5151137" y="6858000"/>
                </a:lnTo>
                <a:lnTo>
                  <a:pt x="5047495" y="6858000"/>
                </a:lnTo>
                <a:lnTo>
                  <a:pt x="5100441" y="6813661"/>
                </a:lnTo>
                <a:cubicBezTo>
                  <a:pt x="5104382" y="6810702"/>
                  <a:pt x="5108162" y="6807251"/>
                  <a:pt x="5112108" y="6803800"/>
                </a:cubicBezTo>
                <a:close/>
                <a:moveTo>
                  <a:pt x="2052976" y="5528802"/>
                </a:moveTo>
                <a:cubicBezTo>
                  <a:pt x="1997244" y="5527281"/>
                  <a:pt x="1936396" y="5528677"/>
                  <a:pt x="1888081" y="5534921"/>
                </a:cubicBezTo>
                <a:cubicBezTo>
                  <a:pt x="1871647" y="5537057"/>
                  <a:pt x="1833193" y="5541003"/>
                  <a:pt x="1833193" y="5565982"/>
                </a:cubicBezTo>
                <a:cubicBezTo>
                  <a:pt x="1833193" y="5601810"/>
                  <a:pt x="1938039" y="5619065"/>
                  <a:pt x="2004107" y="5623832"/>
                </a:cubicBezTo>
                <a:lnTo>
                  <a:pt x="2004601" y="5623832"/>
                </a:lnTo>
                <a:cubicBezTo>
                  <a:pt x="2013637" y="5624653"/>
                  <a:pt x="2021361" y="5625146"/>
                  <a:pt x="2028265" y="5625146"/>
                </a:cubicBezTo>
                <a:cubicBezTo>
                  <a:pt x="2035165" y="5625146"/>
                  <a:pt x="2041247" y="5625146"/>
                  <a:pt x="2048150" y="5624653"/>
                </a:cubicBezTo>
                <a:lnTo>
                  <a:pt x="2048643" y="5624653"/>
                </a:lnTo>
                <a:lnTo>
                  <a:pt x="2048643" y="5624815"/>
                </a:lnTo>
                <a:cubicBezTo>
                  <a:pt x="2138372" y="5623503"/>
                  <a:pt x="2219557" y="5597537"/>
                  <a:pt x="2219557" y="5567791"/>
                </a:cubicBezTo>
                <a:cubicBezTo>
                  <a:pt x="2219557" y="5551358"/>
                  <a:pt x="2200985" y="5542811"/>
                  <a:pt x="2187181" y="5540181"/>
                </a:cubicBezTo>
                <a:cubicBezTo>
                  <a:pt x="2159325" y="5534759"/>
                  <a:pt x="2108707" y="5530322"/>
                  <a:pt x="2052976" y="5528802"/>
                </a:cubicBezTo>
                <a:close/>
                <a:moveTo>
                  <a:pt x="2059263" y="3728302"/>
                </a:moveTo>
                <a:cubicBezTo>
                  <a:pt x="2073376" y="3728528"/>
                  <a:pt x="2086523" y="3728980"/>
                  <a:pt x="2097781" y="3729637"/>
                </a:cubicBezTo>
                <a:cubicBezTo>
                  <a:pt x="2110762" y="3729967"/>
                  <a:pt x="2121611" y="3730458"/>
                  <a:pt x="2128017" y="3731773"/>
                </a:cubicBezTo>
                <a:lnTo>
                  <a:pt x="2128183" y="3731939"/>
                </a:lnTo>
                <a:cubicBezTo>
                  <a:pt x="2144453" y="3734403"/>
                  <a:pt x="2160887" y="3742294"/>
                  <a:pt x="2166969" y="3759055"/>
                </a:cubicBezTo>
                <a:cubicBezTo>
                  <a:pt x="2170417" y="3769409"/>
                  <a:pt x="2164832" y="3781404"/>
                  <a:pt x="2156614" y="3790938"/>
                </a:cubicBezTo>
                <a:cubicBezTo>
                  <a:pt x="2153655" y="3794880"/>
                  <a:pt x="2149711" y="3798169"/>
                  <a:pt x="2146259" y="3801289"/>
                </a:cubicBezTo>
                <a:cubicBezTo>
                  <a:pt x="2082003" y="3852563"/>
                  <a:pt x="1941656" y="3849115"/>
                  <a:pt x="1882493" y="3795211"/>
                </a:cubicBezTo>
                <a:cubicBezTo>
                  <a:pt x="1878550" y="3791759"/>
                  <a:pt x="1874606" y="3786499"/>
                  <a:pt x="1871647" y="3781404"/>
                </a:cubicBezTo>
                <a:cubicBezTo>
                  <a:pt x="1867374" y="3773517"/>
                  <a:pt x="1864744" y="3764477"/>
                  <a:pt x="1866881" y="3756752"/>
                </a:cubicBezTo>
                <a:cubicBezTo>
                  <a:pt x="1871647" y="3739991"/>
                  <a:pt x="1887918" y="3732101"/>
                  <a:pt x="1900079" y="3731280"/>
                </a:cubicBezTo>
                <a:cubicBezTo>
                  <a:pt x="1905668" y="3730789"/>
                  <a:pt x="1913553" y="3730458"/>
                  <a:pt x="1923416" y="3729967"/>
                </a:cubicBezTo>
                <a:cubicBezTo>
                  <a:pt x="1947245" y="3729143"/>
                  <a:pt x="1981261" y="3728322"/>
                  <a:pt x="2014952" y="3728322"/>
                </a:cubicBezTo>
                <a:cubicBezTo>
                  <a:pt x="2030072" y="3728077"/>
                  <a:pt x="2045150" y="3728077"/>
                  <a:pt x="2059263" y="3728302"/>
                </a:cubicBezTo>
                <a:close/>
                <a:moveTo>
                  <a:pt x="475948" y="0"/>
                </a:moveTo>
                <a:lnTo>
                  <a:pt x="3580638" y="0"/>
                </a:lnTo>
                <a:lnTo>
                  <a:pt x="3629754" y="22240"/>
                </a:lnTo>
                <a:cubicBezTo>
                  <a:pt x="4868710" y="620105"/>
                  <a:pt x="5725588" y="1889048"/>
                  <a:pt x="5725588" y="3354447"/>
                </a:cubicBezTo>
                <a:lnTo>
                  <a:pt x="5725754" y="3354115"/>
                </a:lnTo>
                <a:cubicBezTo>
                  <a:pt x="5725754" y="4423154"/>
                  <a:pt x="5253112" y="5440426"/>
                  <a:pt x="4461488" y="6136411"/>
                </a:cubicBezTo>
                <a:cubicBezTo>
                  <a:pt x="4480878" y="6151367"/>
                  <a:pt x="4505364" y="6139041"/>
                  <a:pt x="4530836" y="6166156"/>
                </a:cubicBezTo>
                <a:cubicBezTo>
                  <a:pt x="4558446" y="6195410"/>
                  <a:pt x="4540204" y="6226962"/>
                  <a:pt x="4561405" y="6254571"/>
                </a:cubicBezTo>
                <a:cubicBezTo>
                  <a:pt x="4603310" y="6309462"/>
                  <a:pt x="4671511" y="6283989"/>
                  <a:pt x="4675784" y="6370760"/>
                </a:cubicBezTo>
                <a:cubicBezTo>
                  <a:pt x="4676112" y="6377169"/>
                  <a:pt x="4677100" y="6382924"/>
                  <a:pt x="4678742" y="6388014"/>
                </a:cubicBezTo>
                <a:cubicBezTo>
                  <a:pt x="4684824" y="6407409"/>
                  <a:pt x="4699448" y="6418254"/>
                  <a:pt x="4715064" y="6424664"/>
                </a:cubicBezTo>
                <a:cubicBezTo>
                  <a:pt x="4731990" y="6431568"/>
                  <a:pt x="4750067" y="6434198"/>
                  <a:pt x="4760422" y="6437650"/>
                </a:cubicBezTo>
                <a:cubicBezTo>
                  <a:pt x="4803642" y="6452439"/>
                  <a:pt x="4815309" y="6466243"/>
                  <a:pt x="4825170" y="6511929"/>
                </a:cubicBezTo>
                <a:cubicBezTo>
                  <a:pt x="4832896" y="6549893"/>
                  <a:pt x="4856721" y="6573229"/>
                  <a:pt x="4894193" y="6582760"/>
                </a:cubicBezTo>
                <a:cubicBezTo>
                  <a:pt x="4932647" y="6592787"/>
                  <a:pt x="4962394" y="6613000"/>
                  <a:pt x="4971927" y="6653591"/>
                </a:cubicBezTo>
                <a:cubicBezTo>
                  <a:pt x="4981785" y="6696319"/>
                  <a:pt x="4996413" y="6720480"/>
                  <a:pt x="5040948" y="6727380"/>
                </a:cubicBezTo>
                <a:cubicBezTo>
                  <a:pt x="5055573" y="6729517"/>
                  <a:pt x="5065600" y="6732146"/>
                  <a:pt x="5067736" y="6746774"/>
                </a:cubicBezTo>
                <a:cubicBezTo>
                  <a:pt x="5069052" y="6754662"/>
                  <a:pt x="5064613" y="6761893"/>
                  <a:pt x="5056888" y="6769286"/>
                </a:cubicBezTo>
                <a:cubicBezTo>
                  <a:pt x="5050811" y="6775696"/>
                  <a:pt x="5042756" y="6782106"/>
                  <a:pt x="5034046" y="6789502"/>
                </a:cubicBezTo>
                <a:cubicBezTo>
                  <a:pt x="5014408" y="6806019"/>
                  <a:pt x="4996947" y="6820645"/>
                  <a:pt x="4980292" y="6834447"/>
                </a:cubicBezTo>
                <a:lnTo>
                  <a:pt x="4951487" y="6858000"/>
                </a:lnTo>
                <a:lnTo>
                  <a:pt x="3339947" y="6858000"/>
                </a:lnTo>
                <a:lnTo>
                  <a:pt x="3345253" y="6845288"/>
                </a:lnTo>
                <a:cubicBezTo>
                  <a:pt x="3345862" y="6839779"/>
                  <a:pt x="3344630" y="6834572"/>
                  <a:pt x="3341508" y="6829600"/>
                </a:cubicBezTo>
                <a:cubicBezTo>
                  <a:pt x="3329344" y="6811031"/>
                  <a:pt x="3287604" y="6816291"/>
                  <a:pt x="3256049" y="6818428"/>
                </a:cubicBezTo>
                <a:cubicBezTo>
                  <a:pt x="3227456" y="6820070"/>
                  <a:pt x="3201651" y="6821386"/>
                  <a:pt x="3179139" y="6823191"/>
                </a:cubicBezTo>
                <a:cubicBezTo>
                  <a:pt x="3140354" y="6825327"/>
                  <a:pt x="3112251" y="6826642"/>
                  <a:pt x="3102721" y="6826642"/>
                </a:cubicBezTo>
                <a:cubicBezTo>
                  <a:pt x="3085794" y="6827464"/>
                  <a:pt x="3041751" y="6831737"/>
                  <a:pt x="3038793" y="6811031"/>
                </a:cubicBezTo>
                <a:cubicBezTo>
                  <a:pt x="3035836" y="6789831"/>
                  <a:pt x="3073469" y="6768631"/>
                  <a:pt x="3083330" y="6762221"/>
                </a:cubicBezTo>
                <a:cubicBezTo>
                  <a:pt x="3092860" y="6756142"/>
                  <a:pt x="3100584" y="6750882"/>
                  <a:pt x="3107488" y="6746609"/>
                </a:cubicBezTo>
                <a:cubicBezTo>
                  <a:pt x="3129177" y="6733297"/>
                  <a:pt x="3140354" y="6726396"/>
                  <a:pt x="3162375" y="6709466"/>
                </a:cubicBezTo>
                <a:cubicBezTo>
                  <a:pt x="3176182" y="6699115"/>
                  <a:pt x="3195244" y="6676599"/>
                  <a:pt x="3186533" y="6655893"/>
                </a:cubicBezTo>
                <a:cubicBezTo>
                  <a:pt x="3178318" y="6636830"/>
                  <a:pt x="3155803" y="6639950"/>
                  <a:pt x="3132957" y="6641596"/>
                </a:cubicBezTo>
                <a:cubicBezTo>
                  <a:pt x="3094503" y="6644716"/>
                  <a:pt x="3055720" y="6648168"/>
                  <a:pt x="3017262" y="6651127"/>
                </a:cubicBezTo>
                <a:cubicBezTo>
                  <a:pt x="2992614" y="6653263"/>
                  <a:pt x="2968453" y="6655400"/>
                  <a:pt x="2943804" y="6657209"/>
                </a:cubicBezTo>
                <a:cubicBezTo>
                  <a:pt x="2918331" y="6659344"/>
                  <a:pt x="2873958" y="6664112"/>
                  <a:pt x="2866564" y="6636009"/>
                </a:cubicBezTo>
                <a:cubicBezTo>
                  <a:pt x="2860155" y="6612344"/>
                  <a:pt x="2895489" y="6597222"/>
                  <a:pt x="2915374" y="6585556"/>
                </a:cubicBezTo>
                <a:cubicBezTo>
                  <a:pt x="2924576" y="6580295"/>
                  <a:pt x="2932628" y="6575201"/>
                  <a:pt x="2941340" y="6570434"/>
                </a:cubicBezTo>
                <a:lnTo>
                  <a:pt x="2941830" y="6570434"/>
                </a:lnTo>
                <a:cubicBezTo>
                  <a:pt x="2961224" y="6559755"/>
                  <a:pt x="2979467" y="6549400"/>
                  <a:pt x="2998858" y="6535103"/>
                </a:cubicBezTo>
                <a:cubicBezTo>
                  <a:pt x="3014304" y="6523105"/>
                  <a:pt x="3033367" y="6513081"/>
                  <a:pt x="3026468" y="6492375"/>
                </a:cubicBezTo>
                <a:cubicBezTo>
                  <a:pt x="3018743" y="6467230"/>
                  <a:pt x="2987682" y="6469366"/>
                  <a:pt x="2973385" y="6469859"/>
                </a:cubicBezTo>
                <a:cubicBezTo>
                  <a:pt x="2928355" y="6470681"/>
                  <a:pt x="2890391" y="6471997"/>
                  <a:pt x="2850294" y="6473309"/>
                </a:cubicBezTo>
                <a:lnTo>
                  <a:pt x="2849800" y="6473309"/>
                </a:lnTo>
                <a:cubicBezTo>
                  <a:pt x="2827779" y="6474133"/>
                  <a:pt x="2805429" y="6475444"/>
                  <a:pt x="2780777" y="6476270"/>
                </a:cubicBezTo>
                <a:cubicBezTo>
                  <a:pt x="2761387" y="6477582"/>
                  <a:pt x="2732462" y="6478896"/>
                  <a:pt x="2709126" y="6477092"/>
                </a:cubicBezTo>
                <a:cubicBezTo>
                  <a:pt x="2681847" y="6474954"/>
                  <a:pt x="2674616" y="6441757"/>
                  <a:pt x="2698281" y="6428775"/>
                </a:cubicBezTo>
                <a:cubicBezTo>
                  <a:pt x="2725396" y="6414147"/>
                  <a:pt x="2746596" y="6405107"/>
                  <a:pt x="2774206" y="6392948"/>
                </a:cubicBezTo>
                <a:cubicBezTo>
                  <a:pt x="2781927" y="6389001"/>
                  <a:pt x="2790145" y="6385550"/>
                  <a:pt x="2799678" y="6381281"/>
                </a:cubicBezTo>
                <a:cubicBezTo>
                  <a:pt x="2828600" y="6368462"/>
                  <a:pt x="2878231" y="6340852"/>
                  <a:pt x="2870837" y="6313570"/>
                </a:cubicBezTo>
                <a:cubicBezTo>
                  <a:pt x="2865249" y="6291548"/>
                  <a:pt x="2831558" y="6290726"/>
                  <a:pt x="2803951" y="6290233"/>
                </a:cubicBezTo>
                <a:cubicBezTo>
                  <a:pt x="2755142" y="6289249"/>
                  <a:pt x="2719314" y="6288425"/>
                  <a:pt x="2677081" y="6289739"/>
                </a:cubicBezTo>
                <a:cubicBezTo>
                  <a:pt x="2649799" y="6290233"/>
                  <a:pt x="2620053" y="6291548"/>
                  <a:pt x="2582914" y="6293685"/>
                </a:cubicBezTo>
                <a:cubicBezTo>
                  <a:pt x="2556619" y="6295494"/>
                  <a:pt x="2506988" y="6303712"/>
                  <a:pt x="2503536" y="6272157"/>
                </a:cubicBezTo>
                <a:cubicBezTo>
                  <a:pt x="2500412" y="6245862"/>
                  <a:pt x="2544128" y="6232056"/>
                  <a:pt x="2566970" y="6222525"/>
                </a:cubicBezTo>
                <a:cubicBezTo>
                  <a:pt x="2579462" y="6217431"/>
                  <a:pt x="2590307" y="6212992"/>
                  <a:pt x="2600662" y="6208719"/>
                </a:cubicBezTo>
                <a:cubicBezTo>
                  <a:pt x="2622682" y="6199683"/>
                  <a:pt x="2641253" y="6192286"/>
                  <a:pt x="2664589" y="6181935"/>
                </a:cubicBezTo>
                <a:cubicBezTo>
                  <a:pt x="2685627" y="6172402"/>
                  <a:pt x="2718000" y="6161225"/>
                  <a:pt x="2711590" y="6133618"/>
                </a:cubicBezTo>
                <a:cubicBezTo>
                  <a:pt x="2704197" y="6103050"/>
                  <a:pt x="2669683" y="6108145"/>
                  <a:pt x="2639938" y="6108145"/>
                </a:cubicBezTo>
                <a:cubicBezTo>
                  <a:pt x="2592772" y="6108635"/>
                  <a:pt x="2549715" y="6109129"/>
                  <a:pt x="2506494" y="6108635"/>
                </a:cubicBezTo>
                <a:cubicBezTo>
                  <a:pt x="2465903" y="6109129"/>
                  <a:pt x="2425640" y="6109129"/>
                  <a:pt x="2381266" y="6109129"/>
                </a:cubicBezTo>
                <a:cubicBezTo>
                  <a:pt x="2354809" y="6109129"/>
                  <a:pt x="2305672" y="6110444"/>
                  <a:pt x="2307805" y="6081519"/>
                </a:cubicBezTo>
                <a:cubicBezTo>
                  <a:pt x="2309614" y="6056049"/>
                  <a:pt x="2349221" y="6046844"/>
                  <a:pt x="2368284" y="6040434"/>
                </a:cubicBezTo>
                <a:cubicBezTo>
                  <a:pt x="2385705" y="6034356"/>
                  <a:pt x="2405424" y="6027781"/>
                  <a:pt x="2424487" y="6021371"/>
                </a:cubicBezTo>
                <a:cubicBezTo>
                  <a:pt x="2464751" y="6008061"/>
                  <a:pt x="2502715" y="5995570"/>
                  <a:pt x="2511755" y="5991625"/>
                </a:cubicBezTo>
                <a:cubicBezTo>
                  <a:pt x="2539033" y="5979464"/>
                  <a:pt x="2553989" y="5969109"/>
                  <a:pt x="2548894" y="5948896"/>
                </a:cubicBezTo>
                <a:cubicBezTo>
                  <a:pt x="2544621" y="5930655"/>
                  <a:pt x="2517833" y="5926876"/>
                  <a:pt x="2496633" y="5926381"/>
                </a:cubicBezTo>
                <a:cubicBezTo>
                  <a:pt x="2487102" y="5925888"/>
                  <a:pt x="2408875" y="5922108"/>
                  <a:pt x="2327362" y="5918167"/>
                </a:cubicBezTo>
                <a:lnTo>
                  <a:pt x="2326872" y="5918167"/>
                </a:lnTo>
                <a:cubicBezTo>
                  <a:pt x="2277568" y="5915536"/>
                  <a:pt x="2227938" y="5913401"/>
                  <a:pt x="2191288" y="5911592"/>
                </a:cubicBezTo>
                <a:cubicBezTo>
                  <a:pt x="2162367" y="5910442"/>
                  <a:pt x="2102381" y="5913401"/>
                  <a:pt x="2101067" y="5881024"/>
                </a:cubicBezTo>
                <a:cubicBezTo>
                  <a:pt x="2099752" y="5853414"/>
                  <a:pt x="2154149" y="5846514"/>
                  <a:pt x="2180937" y="5841747"/>
                </a:cubicBezTo>
                <a:cubicBezTo>
                  <a:pt x="2203780" y="5837474"/>
                  <a:pt x="2223665" y="5833036"/>
                  <a:pt x="2243056" y="5828766"/>
                </a:cubicBezTo>
                <a:cubicBezTo>
                  <a:pt x="2269022" y="5822850"/>
                  <a:pt x="2294002" y="5816274"/>
                  <a:pt x="2324242" y="5808550"/>
                </a:cubicBezTo>
                <a:cubicBezTo>
                  <a:pt x="2338866" y="5804604"/>
                  <a:pt x="2404109" y="5794746"/>
                  <a:pt x="2391948" y="5755467"/>
                </a:cubicBezTo>
                <a:cubicBezTo>
                  <a:pt x="2382909" y="5726052"/>
                  <a:pt x="2260315" y="5719149"/>
                  <a:pt x="2139031" y="5718328"/>
                </a:cubicBezTo>
                <a:cubicBezTo>
                  <a:pt x="2104519" y="5717341"/>
                  <a:pt x="2070006" y="5717834"/>
                  <a:pt x="2038454" y="5717834"/>
                </a:cubicBezTo>
                <a:cubicBezTo>
                  <a:pt x="1993096" y="5718162"/>
                  <a:pt x="1950038" y="5718162"/>
                  <a:pt x="1910268" y="5718655"/>
                </a:cubicBezTo>
                <a:cubicBezTo>
                  <a:pt x="1756609" y="5720463"/>
                  <a:pt x="1651268" y="5725065"/>
                  <a:pt x="1642229" y="5754484"/>
                </a:cubicBezTo>
                <a:cubicBezTo>
                  <a:pt x="1634504" y="5778969"/>
                  <a:pt x="1665565" y="5793265"/>
                  <a:pt x="1684135" y="5799347"/>
                </a:cubicBezTo>
                <a:cubicBezTo>
                  <a:pt x="1723414" y="5811508"/>
                  <a:pt x="1757430" y="5820547"/>
                  <a:pt x="1797203" y="5829587"/>
                </a:cubicBezTo>
                <a:lnTo>
                  <a:pt x="1797696" y="5829587"/>
                </a:lnTo>
                <a:cubicBezTo>
                  <a:pt x="1825797" y="5835993"/>
                  <a:pt x="1856036" y="5842075"/>
                  <a:pt x="1893997" y="5849473"/>
                </a:cubicBezTo>
                <a:cubicBezTo>
                  <a:pt x="1926867" y="5856045"/>
                  <a:pt x="1957928" y="5860318"/>
                  <a:pt x="1956613" y="5884475"/>
                </a:cubicBezTo>
                <a:cubicBezTo>
                  <a:pt x="1954970" y="5908633"/>
                  <a:pt x="1917333" y="5913401"/>
                  <a:pt x="1894491" y="5914222"/>
                </a:cubicBezTo>
                <a:cubicBezTo>
                  <a:pt x="1840915" y="5915043"/>
                  <a:pt x="1773207" y="5916358"/>
                  <a:pt x="1707965" y="5917674"/>
                </a:cubicBezTo>
                <a:cubicBezTo>
                  <a:pt x="1604924" y="5919809"/>
                  <a:pt x="1509113" y="5923262"/>
                  <a:pt x="1490050" y="5930162"/>
                </a:cubicBezTo>
                <a:cubicBezTo>
                  <a:pt x="1468190" y="5938707"/>
                  <a:pt x="1462440" y="5964181"/>
                  <a:pt x="1483640" y="5975851"/>
                </a:cubicBezTo>
                <a:cubicBezTo>
                  <a:pt x="1507798" y="5989326"/>
                  <a:pt x="1554471" y="6006909"/>
                  <a:pt x="1601472" y="6022521"/>
                </a:cubicBezTo>
                <a:cubicBezTo>
                  <a:pt x="1622672" y="6029424"/>
                  <a:pt x="1643872" y="6035999"/>
                  <a:pt x="1663263" y="6041587"/>
                </a:cubicBezTo>
                <a:cubicBezTo>
                  <a:pt x="1682658" y="6047172"/>
                  <a:pt x="1734093" y="6058348"/>
                  <a:pt x="1732781" y="6086452"/>
                </a:cubicBezTo>
                <a:cubicBezTo>
                  <a:pt x="1731960" y="6109788"/>
                  <a:pt x="1690544" y="6111925"/>
                  <a:pt x="1665072" y="6111431"/>
                </a:cubicBezTo>
                <a:cubicBezTo>
                  <a:pt x="1614619" y="6110609"/>
                  <a:pt x="1564005" y="6110116"/>
                  <a:pt x="1513552" y="6109295"/>
                </a:cubicBezTo>
                <a:lnTo>
                  <a:pt x="1513058" y="6109295"/>
                </a:lnTo>
                <a:cubicBezTo>
                  <a:pt x="1467863" y="6107979"/>
                  <a:pt x="1422505" y="6107158"/>
                  <a:pt x="1377148" y="6105843"/>
                </a:cubicBezTo>
                <a:cubicBezTo>
                  <a:pt x="1341324" y="6104693"/>
                  <a:pt x="1306317" y="6102063"/>
                  <a:pt x="1298102" y="6124906"/>
                </a:cubicBezTo>
                <a:cubicBezTo>
                  <a:pt x="1287253" y="6154324"/>
                  <a:pt x="1328669" y="6170758"/>
                  <a:pt x="1348554" y="6179797"/>
                </a:cubicBezTo>
                <a:cubicBezTo>
                  <a:pt x="1370082" y="6189659"/>
                  <a:pt x="1392103" y="6198368"/>
                  <a:pt x="1414125" y="6206582"/>
                </a:cubicBezTo>
                <a:cubicBezTo>
                  <a:pt x="1432695" y="6213979"/>
                  <a:pt x="1451264" y="6221211"/>
                  <a:pt x="1469838" y="6228607"/>
                </a:cubicBezTo>
                <a:cubicBezTo>
                  <a:pt x="1501389" y="6241917"/>
                  <a:pt x="1526699" y="6249807"/>
                  <a:pt x="1525053" y="6273472"/>
                </a:cubicBezTo>
                <a:cubicBezTo>
                  <a:pt x="1522754" y="6295821"/>
                  <a:pt x="1482653" y="6297630"/>
                  <a:pt x="1459810" y="6297137"/>
                </a:cubicBezTo>
                <a:cubicBezTo>
                  <a:pt x="1428260" y="6296315"/>
                  <a:pt x="1377641" y="6293357"/>
                  <a:pt x="1328503" y="6290726"/>
                </a:cubicBezTo>
                <a:cubicBezTo>
                  <a:pt x="1275749" y="6287604"/>
                  <a:pt x="1223654" y="6284645"/>
                  <a:pt x="1198509" y="6284645"/>
                </a:cubicBezTo>
                <a:cubicBezTo>
                  <a:pt x="1173367" y="6284645"/>
                  <a:pt x="1135403" y="6278236"/>
                  <a:pt x="1128993" y="6304534"/>
                </a:cubicBezTo>
                <a:cubicBezTo>
                  <a:pt x="1120450" y="6339536"/>
                  <a:pt x="1183884" y="6368955"/>
                  <a:pt x="1230063" y="6387031"/>
                </a:cubicBezTo>
                <a:cubicBezTo>
                  <a:pt x="1247318" y="6393935"/>
                  <a:pt x="1262112" y="6399029"/>
                  <a:pt x="1269834" y="6402971"/>
                </a:cubicBezTo>
                <a:cubicBezTo>
                  <a:pt x="1283639" y="6409381"/>
                  <a:pt x="1298264" y="6415956"/>
                  <a:pt x="1309934" y="6424992"/>
                </a:cubicBezTo>
                <a:cubicBezTo>
                  <a:pt x="1331133" y="6442578"/>
                  <a:pt x="1326367" y="6466737"/>
                  <a:pt x="1299580" y="6474133"/>
                </a:cubicBezTo>
                <a:cubicBezTo>
                  <a:pt x="1283145" y="6478403"/>
                  <a:pt x="1265070" y="6477582"/>
                  <a:pt x="1247811" y="6476270"/>
                </a:cubicBezTo>
                <a:cubicBezTo>
                  <a:pt x="1221024" y="6474133"/>
                  <a:pt x="1184378" y="6471503"/>
                  <a:pt x="1147235" y="6468545"/>
                </a:cubicBezTo>
                <a:cubicBezTo>
                  <a:pt x="1087746" y="6463451"/>
                  <a:pt x="1027761" y="6457697"/>
                  <a:pt x="1013464" y="6456875"/>
                </a:cubicBezTo>
                <a:cubicBezTo>
                  <a:pt x="991115" y="6455232"/>
                  <a:pt x="970736" y="6451781"/>
                  <a:pt x="963833" y="6475938"/>
                </a:cubicBezTo>
                <a:cubicBezTo>
                  <a:pt x="959231" y="6491388"/>
                  <a:pt x="975171" y="6512916"/>
                  <a:pt x="1001466" y="6528527"/>
                </a:cubicBezTo>
                <a:cubicBezTo>
                  <a:pt x="1020036" y="6539704"/>
                  <a:pt x="1038609" y="6549727"/>
                  <a:pt x="1055370" y="6558768"/>
                </a:cubicBezTo>
                <a:cubicBezTo>
                  <a:pt x="1102370" y="6583091"/>
                  <a:pt x="1138199" y="6601662"/>
                  <a:pt x="1135241" y="6625325"/>
                </a:cubicBezTo>
                <a:cubicBezTo>
                  <a:pt x="1131789" y="6654250"/>
                  <a:pt x="1096948" y="6656056"/>
                  <a:pt x="1057178" y="6655565"/>
                </a:cubicBezTo>
                <a:cubicBezTo>
                  <a:pt x="1035978" y="6655071"/>
                  <a:pt x="1029075" y="6655565"/>
                  <a:pt x="964820" y="6648168"/>
                </a:cubicBezTo>
                <a:lnTo>
                  <a:pt x="964326" y="6648168"/>
                </a:lnTo>
                <a:cubicBezTo>
                  <a:pt x="895304" y="6640609"/>
                  <a:pt x="578456" y="6562547"/>
                  <a:pt x="123891" y="6262951"/>
                </a:cubicBezTo>
                <a:cubicBezTo>
                  <a:pt x="115672" y="6257529"/>
                  <a:pt x="82968" y="6245041"/>
                  <a:pt x="68506" y="6267224"/>
                </a:cubicBezTo>
                <a:cubicBezTo>
                  <a:pt x="55359" y="6287440"/>
                  <a:pt x="80998" y="6312748"/>
                  <a:pt x="90037" y="6318830"/>
                </a:cubicBezTo>
                <a:cubicBezTo>
                  <a:pt x="451750" y="6559261"/>
                  <a:pt x="779607" y="6676438"/>
                  <a:pt x="896615" y="6715220"/>
                </a:cubicBezTo>
                <a:cubicBezTo>
                  <a:pt x="897164" y="6715548"/>
                  <a:pt x="897441" y="6715713"/>
                  <a:pt x="897441" y="6715713"/>
                </a:cubicBezTo>
                <a:cubicBezTo>
                  <a:pt x="949371" y="6732968"/>
                  <a:pt x="949698" y="6765839"/>
                  <a:pt x="945425" y="6782599"/>
                </a:cubicBezTo>
                <a:cubicBezTo>
                  <a:pt x="932444" y="6829273"/>
                  <a:pt x="875910" y="6821386"/>
                  <a:pt x="803436" y="6806758"/>
                </a:cubicBezTo>
                <a:cubicBezTo>
                  <a:pt x="684617" y="6783420"/>
                  <a:pt x="521922" y="6727712"/>
                  <a:pt x="456351" y="6699276"/>
                </a:cubicBezTo>
                <a:cubicBezTo>
                  <a:pt x="453227" y="6697965"/>
                  <a:pt x="450597" y="6696651"/>
                  <a:pt x="447640" y="6695335"/>
                </a:cubicBezTo>
                <a:cubicBezTo>
                  <a:pt x="424302" y="6684652"/>
                  <a:pt x="401460" y="6673313"/>
                  <a:pt x="378617" y="6662137"/>
                </a:cubicBezTo>
                <a:cubicBezTo>
                  <a:pt x="360869" y="6653429"/>
                  <a:pt x="343615" y="6644882"/>
                  <a:pt x="326356" y="6635348"/>
                </a:cubicBezTo>
                <a:cubicBezTo>
                  <a:pt x="307293" y="6625819"/>
                  <a:pt x="288395" y="6615464"/>
                  <a:pt x="269825" y="6605606"/>
                </a:cubicBezTo>
                <a:cubicBezTo>
                  <a:pt x="268510" y="6604781"/>
                  <a:pt x="267195" y="6604291"/>
                  <a:pt x="265880" y="6603470"/>
                </a:cubicBezTo>
                <a:cubicBezTo>
                  <a:pt x="245174" y="6592621"/>
                  <a:pt x="224796" y="6581445"/>
                  <a:pt x="204583" y="6569778"/>
                </a:cubicBezTo>
                <a:cubicBezTo>
                  <a:pt x="197351" y="6565505"/>
                  <a:pt x="189461" y="6561069"/>
                  <a:pt x="181737" y="6556796"/>
                </a:cubicBezTo>
                <a:cubicBezTo>
                  <a:pt x="140817" y="6533460"/>
                  <a:pt x="100227" y="6509298"/>
                  <a:pt x="60454" y="6484322"/>
                </a:cubicBezTo>
                <a:cubicBezTo>
                  <a:pt x="52239" y="6479556"/>
                  <a:pt x="44020" y="6474296"/>
                  <a:pt x="36295" y="6469201"/>
                </a:cubicBezTo>
                <a:lnTo>
                  <a:pt x="0" y="6445959"/>
                </a:lnTo>
                <a:lnTo>
                  <a:pt x="0" y="4639218"/>
                </a:lnTo>
                <a:lnTo>
                  <a:pt x="132290" y="4829774"/>
                </a:lnTo>
                <a:cubicBezTo>
                  <a:pt x="240315" y="4968491"/>
                  <a:pt x="364115" y="5096051"/>
                  <a:pt x="502202" y="5209693"/>
                </a:cubicBezTo>
                <a:cubicBezTo>
                  <a:pt x="506144" y="5212320"/>
                  <a:pt x="509268" y="5213307"/>
                  <a:pt x="512060" y="5211664"/>
                </a:cubicBezTo>
                <a:cubicBezTo>
                  <a:pt x="519785" y="5207391"/>
                  <a:pt x="516333" y="5198679"/>
                  <a:pt x="525867" y="5183561"/>
                </a:cubicBezTo>
                <a:cubicBezTo>
                  <a:pt x="534576" y="5169593"/>
                  <a:pt x="551340" y="5165485"/>
                  <a:pt x="560049" y="5164664"/>
                </a:cubicBezTo>
                <a:cubicBezTo>
                  <a:pt x="574839" y="5163182"/>
                  <a:pt x="583219" y="5163017"/>
                  <a:pt x="611650" y="5164332"/>
                </a:cubicBezTo>
                <a:cubicBezTo>
                  <a:pt x="625950" y="5165485"/>
                  <a:pt x="637945" y="5163348"/>
                  <a:pt x="646656" y="5159075"/>
                </a:cubicBezTo>
                <a:cubicBezTo>
                  <a:pt x="664243" y="5149542"/>
                  <a:pt x="667363" y="5130151"/>
                  <a:pt x="666869" y="5109444"/>
                </a:cubicBezTo>
                <a:lnTo>
                  <a:pt x="666869" y="5108951"/>
                </a:lnTo>
                <a:cubicBezTo>
                  <a:pt x="666375" y="5096953"/>
                  <a:pt x="665064" y="5084793"/>
                  <a:pt x="665064" y="5073616"/>
                </a:cubicBezTo>
                <a:cubicBezTo>
                  <a:pt x="665064" y="5029245"/>
                  <a:pt x="681825" y="5004100"/>
                  <a:pt x="726361" y="5004594"/>
                </a:cubicBezTo>
                <a:cubicBezTo>
                  <a:pt x="741480" y="5004594"/>
                  <a:pt x="756601" y="5005908"/>
                  <a:pt x="770403" y="5005908"/>
                </a:cubicBezTo>
                <a:lnTo>
                  <a:pt x="770897" y="5005908"/>
                </a:lnTo>
                <a:cubicBezTo>
                  <a:pt x="809680" y="5007224"/>
                  <a:pt x="839098" y="5002457"/>
                  <a:pt x="828743" y="4948552"/>
                </a:cubicBezTo>
                <a:cubicBezTo>
                  <a:pt x="828415" y="4944279"/>
                  <a:pt x="827100" y="4939023"/>
                  <a:pt x="825785" y="4933928"/>
                </a:cubicBezTo>
                <a:cubicBezTo>
                  <a:pt x="813131" y="4888242"/>
                  <a:pt x="821022" y="4856687"/>
                  <a:pt x="879689" y="4858002"/>
                </a:cubicBezTo>
                <a:cubicBezTo>
                  <a:pt x="892674" y="4858330"/>
                  <a:pt x="905656" y="4859152"/>
                  <a:pt x="918147" y="4859645"/>
                </a:cubicBezTo>
                <a:cubicBezTo>
                  <a:pt x="955287" y="4860139"/>
                  <a:pt x="986348" y="4853236"/>
                  <a:pt x="980760" y="4797523"/>
                </a:cubicBezTo>
                <a:lnTo>
                  <a:pt x="980760" y="4797033"/>
                </a:lnTo>
                <a:cubicBezTo>
                  <a:pt x="980760" y="4791938"/>
                  <a:pt x="979938" y="4785856"/>
                  <a:pt x="978623" y="4778953"/>
                </a:cubicBezTo>
                <a:cubicBezTo>
                  <a:pt x="967941" y="4725380"/>
                  <a:pt x="988647" y="4702044"/>
                  <a:pt x="1045182" y="4703358"/>
                </a:cubicBezTo>
                <a:cubicBezTo>
                  <a:pt x="1054220" y="4703848"/>
                  <a:pt x="1063260" y="4704670"/>
                  <a:pt x="1072297" y="4705985"/>
                </a:cubicBezTo>
                <a:lnTo>
                  <a:pt x="1072790" y="4705985"/>
                </a:lnTo>
                <a:cubicBezTo>
                  <a:pt x="1083145" y="4707300"/>
                  <a:pt x="1093497" y="4708616"/>
                  <a:pt x="1103851" y="4708121"/>
                </a:cubicBezTo>
                <a:cubicBezTo>
                  <a:pt x="1137046" y="4706973"/>
                  <a:pt x="1150358" y="4687415"/>
                  <a:pt x="1142635" y="4655533"/>
                </a:cubicBezTo>
                <a:cubicBezTo>
                  <a:pt x="1141485" y="4650769"/>
                  <a:pt x="1139676" y="4646496"/>
                  <a:pt x="1137539" y="4641729"/>
                </a:cubicBezTo>
                <a:cubicBezTo>
                  <a:pt x="1134910" y="4636469"/>
                  <a:pt x="1132444" y="4630881"/>
                  <a:pt x="1130639" y="4625296"/>
                </a:cubicBezTo>
                <a:cubicBezTo>
                  <a:pt x="1115024" y="4576980"/>
                  <a:pt x="1134910" y="4550192"/>
                  <a:pt x="1185855" y="4548055"/>
                </a:cubicBezTo>
                <a:cubicBezTo>
                  <a:pt x="1195389" y="4547561"/>
                  <a:pt x="1210013" y="4550686"/>
                  <a:pt x="1225956" y="4553643"/>
                </a:cubicBezTo>
                <a:lnTo>
                  <a:pt x="1226450" y="4553643"/>
                </a:lnTo>
                <a:cubicBezTo>
                  <a:pt x="1255702" y="4558407"/>
                  <a:pt x="1288896" y="4561858"/>
                  <a:pt x="1301059" y="4539837"/>
                </a:cubicBezTo>
                <a:cubicBezTo>
                  <a:pt x="1307797" y="4527348"/>
                  <a:pt x="1300072" y="4506639"/>
                  <a:pt x="1292348" y="4487579"/>
                </a:cubicBezTo>
                <a:cubicBezTo>
                  <a:pt x="1290211" y="4483306"/>
                  <a:pt x="1288403" y="4478539"/>
                  <a:pt x="1286761" y="4474594"/>
                </a:cubicBezTo>
                <a:cubicBezTo>
                  <a:pt x="1263917" y="4419374"/>
                  <a:pt x="1282487" y="4389629"/>
                  <a:pt x="1341978" y="4393080"/>
                </a:cubicBezTo>
                <a:cubicBezTo>
                  <a:pt x="1350197" y="4393902"/>
                  <a:pt x="1364328" y="4396859"/>
                  <a:pt x="1380765" y="4399490"/>
                </a:cubicBezTo>
                <a:cubicBezTo>
                  <a:pt x="1414946" y="4406065"/>
                  <a:pt x="1457675" y="4411159"/>
                  <a:pt x="1470165" y="4390450"/>
                </a:cubicBezTo>
                <a:cubicBezTo>
                  <a:pt x="1478874" y="4375332"/>
                  <a:pt x="1464577" y="4350187"/>
                  <a:pt x="1450773" y="4329974"/>
                </a:cubicBezTo>
                <a:cubicBezTo>
                  <a:pt x="1442556" y="4317813"/>
                  <a:pt x="1434669" y="4307458"/>
                  <a:pt x="1431712" y="4301870"/>
                </a:cubicBezTo>
                <a:cubicBezTo>
                  <a:pt x="1414781" y="4267689"/>
                  <a:pt x="1429081" y="4239258"/>
                  <a:pt x="1466220" y="4235312"/>
                </a:cubicBezTo>
                <a:cubicBezTo>
                  <a:pt x="1483806" y="4233507"/>
                  <a:pt x="1510594" y="4237449"/>
                  <a:pt x="1538694" y="4242215"/>
                </a:cubicBezTo>
                <a:cubicBezTo>
                  <a:pt x="1588818" y="4249940"/>
                  <a:pt x="1641900" y="4259470"/>
                  <a:pt x="1652745" y="4240079"/>
                </a:cubicBezTo>
                <a:cubicBezTo>
                  <a:pt x="1664416" y="4218879"/>
                  <a:pt x="1634997" y="4193078"/>
                  <a:pt x="1610839" y="4170563"/>
                </a:cubicBezTo>
                <a:cubicBezTo>
                  <a:pt x="1599994" y="4160702"/>
                  <a:pt x="1590461" y="4151500"/>
                  <a:pt x="1585366" y="4143775"/>
                </a:cubicBezTo>
                <a:cubicBezTo>
                  <a:pt x="1560715" y="4105320"/>
                  <a:pt x="1577151" y="4076889"/>
                  <a:pt x="1623331" y="4074259"/>
                </a:cubicBezTo>
                <a:cubicBezTo>
                  <a:pt x="1638122" y="4073437"/>
                  <a:pt x="1667373" y="4077711"/>
                  <a:pt x="1698925" y="4083298"/>
                </a:cubicBezTo>
                <a:cubicBezTo>
                  <a:pt x="1732616" y="4088887"/>
                  <a:pt x="1768772" y="4095787"/>
                  <a:pt x="1791288" y="4098417"/>
                </a:cubicBezTo>
                <a:cubicBezTo>
                  <a:pt x="1817582" y="4101375"/>
                  <a:pt x="1853406" y="4111402"/>
                  <a:pt x="1862118" y="4085435"/>
                </a:cubicBezTo>
                <a:cubicBezTo>
                  <a:pt x="1871482" y="4057825"/>
                  <a:pt x="1832207" y="4044844"/>
                  <a:pt x="1811993" y="4030544"/>
                </a:cubicBezTo>
                <a:cubicBezTo>
                  <a:pt x="1800324" y="4022329"/>
                  <a:pt x="1787670" y="4015097"/>
                  <a:pt x="1775672" y="4006879"/>
                </a:cubicBezTo>
                <a:cubicBezTo>
                  <a:pt x="1760226" y="3996856"/>
                  <a:pt x="1745598" y="3986173"/>
                  <a:pt x="1733437" y="3973188"/>
                </a:cubicBezTo>
                <a:cubicBezTo>
                  <a:pt x="1718647" y="3958070"/>
                  <a:pt x="1716183" y="3942458"/>
                  <a:pt x="1722593" y="3929970"/>
                </a:cubicBezTo>
                <a:cubicBezTo>
                  <a:pt x="1725713" y="3924381"/>
                  <a:pt x="1730480" y="3919615"/>
                  <a:pt x="1736889" y="3915669"/>
                </a:cubicBezTo>
                <a:cubicBezTo>
                  <a:pt x="1742969" y="3912218"/>
                  <a:pt x="1750198" y="3909260"/>
                  <a:pt x="1758911" y="3907944"/>
                </a:cubicBezTo>
                <a:cubicBezTo>
                  <a:pt x="1778796" y="3904003"/>
                  <a:pt x="1821524" y="3908766"/>
                  <a:pt x="1868197" y="3914848"/>
                </a:cubicBezTo>
                <a:cubicBezTo>
                  <a:pt x="1919964" y="3921424"/>
                  <a:pt x="1976498" y="3929970"/>
                  <a:pt x="2011007" y="3930460"/>
                </a:cubicBezTo>
                <a:cubicBezTo>
                  <a:pt x="2052095" y="3930791"/>
                  <a:pt x="2109447" y="3926518"/>
                  <a:pt x="2161214" y="3925203"/>
                </a:cubicBezTo>
                <a:lnTo>
                  <a:pt x="2161708" y="3925203"/>
                </a:lnTo>
                <a:cubicBezTo>
                  <a:pt x="2219557" y="3923394"/>
                  <a:pt x="2269678" y="3925697"/>
                  <a:pt x="2280854" y="3942458"/>
                </a:cubicBezTo>
                <a:cubicBezTo>
                  <a:pt x="2301067" y="3974012"/>
                  <a:pt x="2275104" y="3994391"/>
                  <a:pt x="2244537" y="4012467"/>
                </a:cubicBezTo>
                <a:lnTo>
                  <a:pt x="2244043" y="4012467"/>
                </a:lnTo>
                <a:cubicBezTo>
                  <a:pt x="2234675" y="4018056"/>
                  <a:pt x="2224652" y="4023806"/>
                  <a:pt x="2215613" y="4028901"/>
                </a:cubicBezTo>
                <a:cubicBezTo>
                  <a:pt x="2194906" y="4041555"/>
                  <a:pt x="2137057" y="4060455"/>
                  <a:pt x="2146918" y="4090692"/>
                </a:cubicBezTo>
                <a:cubicBezTo>
                  <a:pt x="2155136" y="4115181"/>
                  <a:pt x="2191288" y="4110908"/>
                  <a:pt x="2215940" y="4107456"/>
                </a:cubicBezTo>
                <a:cubicBezTo>
                  <a:pt x="2243056" y="4103183"/>
                  <a:pt x="2279706" y="4094472"/>
                  <a:pt x="2316023" y="4088066"/>
                </a:cubicBezTo>
                <a:lnTo>
                  <a:pt x="2316517" y="4088066"/>
                </a:lnTo>
                <a:cubicBezTo>
                  <a:pt x="2374694" y="4076889"/>
                  <a:pt x="2430897" y="4071629"/>
                  <a:pt x="2440758" y="4098417"/>
                </a:cubicBezTo>
                <a:cubicBezTo>
                  <a:pt x="2448976" y="4120932"/>
                  <a:pt x="2427776" y="4149857"/>
                  <a:pt x="2400989" y="4176973"/>
                </a:cubicBezTo>
                <a:cubicBezTo>
                  <a:pt x="2389319" y="4189461"/>
                  <a:pt x="2376337" y="4201131"/>
                  <a:pt x="2364667" y="4212307"/>
                </a:cubicBezTo>
                <a:cubicBezTo>
                  <a:pt x="2344289" y="4231205"/>
                  <a:pt x="2368940" y="4261444"/>
                  <a:pt x="2395728" y="4260623"/>
                </a:cubicBezTo>
                <a:cubicBezTo>
                  <a:pt x="2408548" y="4260130"/>
                  <a:pt x="2438456" y="4254541"/>
                  <a:pt x="2470339" y="4249775"/>
                </a:cubicBezTo>
                <a:lnTo>
                  <a:pt x="2470832" y="4249775"/>
                </a:lnTo>
                <a:cubicBezTo>
                  <a:pt x="2515696" y="4243697"/>
                  <a:pt x="2565000" y="4240572"/>
                  <a:pt x="2579624" y="4259636"/>
                </a:cubicBezTo>
                <a:cubicBezTo>
                  <a:pt x="2597376" y="4283466"/>
                  <a:pt x="2576997" y="4315346"/>
                  <a:pt x="2556781" y="4339997"/>
                </a:cubicBezTo>
                <a:cubicBezTo>
                  <a:pt x="2543472" y="4355447"/>
                  <a:pt x="2530487" y="4368100"/>
                  <a:pt x="2527860" y="4373195"/>
                </a:cubicBezTo>
                <a:cubicBezTo>
                  <a:pt x="2513066" y="4400311"/>
                  <a:pt x="2524408" y="4422004"/>
                  <a:pt x="2554976" y="4422826"/>
                </a:cubicBezTo>
                <a:cubicBezTo>
                  <a:pt x="2572559" y="4423647"/>
                  <a:pt x="2604113" y="4415432"/>
                  <a:pt x="2623998" y="4410666"/>
                </a:cubicBezTo>
                <a:cubicBezTo>
                  <a:pt x="2628271" y="4409351"/>
                  <a:pt x="2632216" y="4408530"/>
                  <a:pt x="2635175" y="4408036"/>
                </a:cubicBezTo>
                <a:cubicBezTo>
                  <a:pt x="2717672" y="4391603"/>
                  <a:pt x="2746103" y="4418718"/>
                  <a:pt x="2711590" y="4502532"/>
                </a:cubicBezTo>
                <a:cubicBezTo>
                  <a:pt x="2711262" y="4503846"/>
                  <a:pt x="2710441" y="4505162"/>
                  <a:pt x="2709947" y="4506477"/>
                </a:cubicBezTo>
                <a:cubicBezTo>
                  <a:pt x="2690228" y="4552163"/>
                  <a:pt x="2687926" y="4578457"/>
                  <a:pt x="2739365" y="4576814"/>
                </a:cubicBezTo>
                <a:cubicBezTo>
                  <a:pt x="2752841" y="4576321"/>
                  <a:pt x="2766643" y="4574678"/>
                  <a:pt x="2779956" y="4574184"/>
                </a:cubicBezTo>
                <a:cubicBezTo>
                  <a:pt x="2792609" y="4572869"/>
                  <a:pt x="2805102" y="4572869"/>
                  <a:pt x="2817589" y="4574184"/>
                </a:cubicBezTo>
                <a:cubicBezTo>
                  <a:pt x="2854238" y="4578457"/>
                  <a:pt x="2869029" y="4603930"/>
                  <a:pt x="2860320" y="4639759"/>
                </a:cubicBezTo>
                <a:cubicBezTo>
                  <a:pt x="2859167" y="4644522"/>
                  <a:pt x="2857363" y="4648467"/>
                  <a:pt x="2855225" y="4652740"/>
                </a:cubicBezTo>
                <a:lnTo>
                  <a:pt x="2855225" y="4653234"/>
                </a:lnTo>
                <a:cubicBezTo>
                  <a:pt x="2853090" y="4658822"/>
                  <a:pt x="2849965" y="4664410"/>
                  <a:pt x="2848322" y="4670488"/>
                </a:cubicBezTo>
                <a:cubicBezTo>
                  <a:pt x="2835337" y="4713216"/>
                  <a:pt x="2848650" y="4730968"/>
                  <a:pt x="2894501" y="4732279"/>
                </a:cubicBezTo>
                <a:cubicBezTo>
                  <a:pt x="2906168" y="4732611"/>
                  <a:pt x="2917838" y="4731458"/>
                  <a:pt x="2929505" y="4730968"/>
                </a:cubicBezTo>
                <a:cubicBezTo>
                  <a:pt x="2937723" y="4730636"/>
                  <a:pt x="2945448" y="4730636"/>
                  <a:pt x="2953169" y="4731458"/>
                </a:cubicBezTo>
                <a:cubicBezTo>
                  <a:pt x="2997215" y="4735731"/>
                  <a:pt x="3014963" y="4759068"/>
                  <a:pt x="3007567" y="4802289"/>
                </a:cubicBezTo>
                <a:cubicBezTo>
                  <a:pt x="3007073" y="4805248"/>
                  <a:pt x="3006251" y="4807878"/>
                  <a:pt x="3005430" y="4810508"/>
                </a:cubicBezTo>
                <a:lnTo>
                  <a:pt x="3005430" y="4811001"/>
                </a:lnTo>
                <a:cubicBezTo>
                  <a:pt x="3003294" y="4818723"/>
                  <a:pt x="2999845" y="4826119"/>
                  <a:pt x="2999351" y="4833844"/>
                </a:cubicBezTo>
                <a:cubicBezTo>
                  <a:pt x="2994913" y="4866217"/>
                  <a:pt x="3007894" y="4882488"/>
                  <a:pt x="3040764" y="4887749"/>
                </a:cubicBezTo>
                <a:cubicBezTo>
                  <a:pt x="3049311" y="4889063"/>
                  <a:pt x="3057857" y="4887749"/>
                  <a:pt x="3066565" y="4888242"/>
                </a:cubicBezTo>
                <a:cubicBezTo>
                  <a:pt x="3070838" y="4888242"/>
                  <a:pt x="3075273" y="4888732"/>
                  <a:pt x="3079547" y="4888732"/>
                </a:cubicBezTo>
                <a:cubicBezTo>
                  <a:pt x="3143805" y="4891362"/>
                  <a:pt x="3154982" y="4902538"/>
                  <a:pt x="3152024" y="4964658"/>
                </a:cubicBezTo>
                <a:cubicBezTo>
                  <a:pt x="3152024" y="4969425"/>
                  <a:pt x="3151693" y="4974520"/>
                  <a:pt x="3151203" y="4979780"/>
                </a:cubicBezTo>
                <a:cubicBezTo>
                  <a:pt x="3148078" y="5021686"/>
                  <a:pt x="3160239" y="5037626"/>
                  <a:pt x="3201651" y="5041077"/>
                </a:cubicBezTo>
                <a:cubicBezTo>
                  <a:pt x="3208227" y="5041405"/>
                  <a:pt x="3215457" y="5041077"/>
                  <a:pt x="3223676" y="5039762"/>
                </a:cubicBezTo>
                <a:cubicBezTo>
                  <a:pt x="3232384" y="5038941"/>
                  <a:pt x="3241752" y="5037298"/>
                  <a:pt x="3252597" y="5034668"/>
                </a:cubicBezTo>
                <a:lnTo>
                  <a:pt x="3252929" y="5034340"/>
                </a:lnTo>
                <a:cubicBezTo>
                  <a:pt x="3296150" y="5025300"/>
                  <a:pt x="3312089" y="5038285"/>
                  <a:pt x="3314719" y="5106486"/>
                </a:cubicBezTo>
                <a:cubicBezTo>
                  <a:pt x="3315213" y="5113880"/>
                  <a:pt x="3314392" y="5124728"/>
                  <a:pt x="3316035" y="5135901"/>
                </a:cubicBezTo>
                <a:cubicBezTo>
                  <a:pt x="3318171" y="5153653"/>
                  <a:pt x="3325071" y="5173537"/>
                  <a:pt x="3347917" y="5184711"/>
                </a:cubicBezTo>
                <a:cubicBezTo>
                  <a:pt x="3354326" y="5187834"/>
                  <a:pt x="3360737" y="5189971"/>
                  <a:pt x="3368130" y="5190793"/>
                </a:cubicBezTo>
                <a:cubicBezTo>
                  <a:pt x="3398698" y="5195887"/>
                  <a:pt x="3394752" y="5194410"/>
                  <a:pt x="3431895" y="5195887"/>
                </a:cubicBezTo>
                <a:cubicBezTo>
                  <a:pt x="3455888" y="5196874"/>
                  <a:pt x="3472979" y="5212813"/>
                  <a:pt x="3476759" y="5220373"/>
                </a:cubicBezTo>
                <a:cubicBezTo>
                  <a:pt x="3491715" y="5250613"/>
                  <a:pt x="3476100" y="5265240"/>
                  <a:pt x="3472652" y="5272800"/>
                </a:cubicBezTo>
                <a:cubicBezTo>
                  <a:pt x="3471827" y="5274605"/>
                  <a:pt x="3473636" y="5273784"/>
                  <a:pt x="3477909" y="5270825"/>
                </a:cubicBezTo>
                <a:cubicBezTo>
                  <a:pt x="3490235" y="5261457"/>
                  <a:pt x="3502723" y="5251928"/>
                  <a:pt x="3514886" y="5242394"/>
                </a:cubicBezTo>
                <a:cubicBezTo>
                  <a:pt x="3523101" y="5235329"/>
                  <a:pt x="3529677" y="5229413"/>
                  <a:pt x="3530498" y="5230235"/>
                </a:cubicBezTo>
                <a:cubicBezTo>
                  <a:pt x="4099280" y="4776816"/>
                  <a:pt x="4430755" y="4096446"/>
                  <a:pt x="4430755" y="3354609"/>
                </a:cubicBezTo>
                <a:cubicBezTo>
                  <a:pt x="4430755" y="2030021"/>
                  <a:pt x="3353012" y="952273"/>
                  <a:pt x="2028427" y="952273"/>
                </a:cubicBezTo>
                <a:cubicBezTo>
                  <a:pt x="1200564" y="952273"/>
                  <a:pt x="469123" y="1373204"/>
                  <a:pt x="36960" y="2012328"/>
                </a:cubicBezTo>
                <a:lnTo>
                  <a:pt x="0" y="2073100"/>
                </a:lnTo>
                <a:lnTo>
                  <a:pt x="0" y="265260"/>
                </a:lnTo>
                <a:lnTo>
                  <a:pt x="199064" y="142122"/>
                </a:lnTo>
                <a:cubicBezTo>
                  <a:pt x="273398" y="99626"/>
                  <a:pt x="349340" y="59636"/>
                  <a:pt x="426775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FC866E-100F-6C55-F09D-5D74DF0FA212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5152153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5685-C4BC-79B5-E3D1-B98A6E9DF591}"/>
              </a:ext>
            </a:extLst>
          </p:cNvPr>
          <p:cNvCxnSpPr>
            <a:cxnSpLocks/>
          </p:cNvCxnSpPr>
          <p:nvPr userDrawn="1"/>
        </p:nvCxnSpPr>
        <p:spPr>
          <a:xfrm>
            <a:off x="6388100" y="6535545"/>
            <a:ext cx="5182109" cy="0"/>
          </a:xfrm>
          <a:prstGeom prst="line">
            <a:avLst/>
          </a:prstGeom>
          <a:ln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8018AB-0C8F-71FF-8E52-AFC3FAD3127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73B058B-95F7-3550-EFB8-35F0192D7B0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308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2" name="Title 22">
            <a:extLst>
              <a:ext uri="{FF2B5EF4-FFF2-40B4-BE49-F238E27FC236}">
                <a16:creationId xmlns:a16="http://schemas.microsoft.com/office/drawing/2014/main" id="{281B41D5-CB98-B98F-C0C8-878EA4C15E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58773" y="2506460"/>
            <a:ext cx="5453271" cy="2139047"/>
          </a:xfrm>
        </p:spPr>
        <p:txBody>
          <a:bodyPr/>
          <a:lstStyle>
            <a:lvl1pPr>
              <a:lnSpc>
                <a:spcPct val="86000"/>
              </a:lnSpc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7E23D83-B31C-365F-9FAC-AC9A7F89CFC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8774" y="2234037"/>
            <a:ext cx="5453269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6DF21D61-B8BE-3E7B-FB4C-0B19C7170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9513" y="1292500"/>
            <a:ext cx="4712400" cy="63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B14A5D74-7054-C31B-D94C-225E82B7F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99308" y="1032070"/>
            <a:ext cx="4365150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8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02578779-4DEE-21AD-C10C-C12FB53BE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25548" y="1001084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C700DBC-D367-3466-8743-4D56E87BE8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99308" y="1516099"/>
            <a:ext cx="4712812" cy="1615314"/>
          </a:xfrm>
        </p:spPr>
        <p:txBody>
          <a:bodyPr/>
          <a:lstStyle>
            <a:lvl1pPr>
              <a:defRPr cap="none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 Donec </a:t>
            </a:r>
            <a:r>
              <a:rPr lang="en-US" err="1"/>
              <a:t>quis</a:t>
            </a:r>
            <a:r>
              <a:rPr lang="en-US"/>
              <a:t> eros </a:t>
            </a:r>
            <a:r>
              <a:rPr lang="en-US" err="1"/>
              <a:t>pellentesque</a:t>
            </a:r>
            <a:r>
              <a:rPr lang="en-US"/>
              <a:t>, semper </a:t>
            </a:r>
            <a:r>
              <a:rPr lang="en-US" err="1"/>
              <a:t>odio</a:t>
            </a:r>
            <a:r>
              <a:rPr lang="en-US"/>
              <a:t> in, </a:t>
            </a:r>
            <a:r>
              <a:rPr lang="en-US" err="1"/>
              <a:t>ullamcorper</a:t>
            </a:r>
            <a:r>
              <a:rPr lang="en-US"/>
              <a:t> eros.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nisi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 </a:t>
            </a:r>
            <a:r>
              <a:rPr lang="en-US" err="1"/>
              <a:t>sagittis</a:t>
            </a:r>
            <a:r>
              <a:rPr lang="en-US"/>
              <a:t> dolor pulvinar non. Vestibulum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,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non, </a:t>
            </a:r>
            <a:r>
              <a:rPr lang="en-US" err="1"/>
              <a:t>sagittis</a:t>
            </a:r>
            <a:r>
              <a:rPr lang="en-US"/>
              <a:t> magna. 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8C53E9F7-CC93-4113-3696-FCE02D4F59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9513" y="4019590"/>
            <a:ext cx="4712400" cy="63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A856556-B3F9-0ECC-1968-C449BD66DA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99307" y="3759160"/>
            <a:ext cx="4365150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8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7650B225-08E3-F554-C123-C01EDEA56C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25548" y="3728174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CA4525C8-4C72-7D90-781A-EFAF9375B7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99308" y="4243189"/>
            <a:ext cx="4712812" cy="1615314"/>
          </a:xfrm>
        </p:spPr>
        <p:txBody>
          <a:bodyPr/>
          <a:lstStyle>
            <a:lvl1pPr>
              <a:defRPr cap="none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 Donec </a:t>
            </a:r>
            <a:r>
              <a:rPr lang="en-US" err="1"/>
              <a:t>quis</a:t>
            </a:r>
            <a:r>
              <a:rPr lang="en-US"/>
              <a:t> eros </a:t>
            </a:r>
            <a:r>
              <a:rPr lang="en-US" err="1"/>
              <a:t>pellentesque</a:t>
            </a:r>
            <a:r>
              <a:rPr lang="en-US"/>
              <a:t>, semper </a:t>
            </a:r>
            <a:r>
              <a:rPr lang="en-US" err="1"/>
              <a:t>odio</a:t>
            </a:r>
            <a:r>
              <a:rPr lang="en-US"/>
              <a:t> in, </a:t>
            </a:r>
            <a:r>
              <a:rPr lang="en-US" err="1"/>
              <a:t>ullamcorper</a:t>
            </a:r>
            <a:r>
              <a:rPr lang="en-US"/>
              <a:t> eros.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nisi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 </a:t>
            </a:r>
            <a:r>
              <a:rPr lang="en-US" err="1"/>
              <a:t>sagittis</a:t>
            </a:r>
            <a:r>
              <a:rPr lang="en-US"/>
              <a:t> dolor pulvinar non. Vestibulum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,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non, </a:t>
            </a:r>
            <a:r>
              <a:rPr lang="en-US" err="1"/>
              <a:t>sagittis</a:t>
            </a:r>
            <a:r>
              <a:rPr lang="en-US"/>
              <a:t> magna. 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CDC0609-829B-B824-65FA-4A6C18CFF0C5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81092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loc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CC3BF2B-AE2A-BD99-2537-59D255CCD200}"/>
              </a:ext>
            </a:extLst>
          </p:cNvPr>
          <p:cNvSpPr/>
          <p:nvPr userDrawn="1"/>
        </p:nvSpPr>
        <p:spPr>
          <a:xfrm>
            <a:off x="4549389" y="0"/>
            <a:ext cx="7394816" cy="6858000"/>
          </a:xfrm>
          <a:custGeom>
            <a:avLst/>
            <a:gdLst>
              <a:gd name="connsiteX0" fmla="*/ 6781170 w 7394816"/>
              <a:gd name="connsiteY0" fmla="*/ 6803800 h 6858000"/>
              <a:gd name="connsiteX1" fmla="*/ 6802230 w 7394816"/>
              <a:gd name="connsiteY1" fmla="*/ 6839806 h 6858000"/>
              <a:gd name="connsiteX2" fmla="*/ 6820198 w 7394816"/>
              <a:gd name="connsiteY2" fmla="*/ 6858000 h 6858000"/>
              <a:gd name="connsiteX3" fmla="*/ 6716557 w 7394816"/>
              <a:gd name="connsiteY3" fmla="*/ 6858000 h 6858000"/>
              <a:gd name="connsiteX4" fmla="*/ 6769503 w 7394816"/>
              <a:gd name="connsiteY4" fmla="*/ 6813661 h 6858000"/>
              <a:gd name="connsiteX5" fmla="*/ 6781170 w 7394816"/>
              <a:gd name="connsiteY5" fmla="*/ 6803800 h 6858000"/>
              <a:gd name="connsiteX6" fmla="*/ 3722038 w 7394816"/>
              <a:gd name="connsiteY6" fmla="*/ 5528802 h 6858000"/>
              <a:gd name="connsiteX7" fmla="*/ 3557143 w 7394816"/>
              <a:gd name="connsiteY7" fmla="*/ 5534921 h 6858000"/>
              <a:gd name="connsiteX8" fmla="*/ 3502255 w 7394816"/>
              <a:gd name="connsiteY8" fmla="*/ 5565982 h 6858000"/>
              <a:gd name="connsiteX9" fmla="*/ 3673169 w 7394816"/>
              <a:gd name="connsiteY9" fmla="*/ 5623832 h 6858000"/>
              <a:gd name="connsiteX10" fmla="*/ 3673663 w 7394816"/>
              <a:gd name="connsiteY10" fmla="*/ 5623832 h 6858000"/>
              <a:gd name="connsiteX11" fmla="*/ 3697327 w 7394816"/>
              <a:gd name="connsiteY11" fmla="*/ 5625146 h 6858000"/>
              <a:gd name="connsiteX12" fmla="*/ 3717212 w 7394816"/>
              <a:gd name="connsiteY12" fmla="*/ 5624653 h 6858000"/>
              <a:gd name="connsiteX13" fmla="*/ 3717705 w 7394816"/>
              <a:gd name="connsiteY13" fmla="*/ 5624653 h 6858000"/>
              <a:gd name="connsiteX14" fmla="*/ 3717705 w 7394816"/>
              <a:gd name="connsiteY14" fmla="*/ 5624815 h 6858000"/>
              <a:gd name="connsiteX15" fmla="*/ 3888619 w 7394816"/>
              <a:gd name="connsiteY15" fmla="*/ 5567791 h 6858000"/>
              <a:gd name="connsiteX16" fmla="*/ 3856243 w 7394816"/>
              <a:gd name="connsiteY16" fmla="*/ 5540181 h 6858000"/>
              <a:gd name="connsiteX17" fmla="*/ 3722038 w 7394816"/>
              <a:gd name="connsiteY17" fmla="*/ 5528802 h 6858000"/>
              <a:gd name="connsiteX18" fmla="*/ 3728325 w 7394816"/>
              <a:gd name="connsiteY18" fmla="*/ 3728302 h 6858000"/>
              <a:gd name="connsiteX19" fmla="*/ 3766843 w 7394816"/>
              <a:gd name="connsiteY19" fmla="*/ 3729637 h 6858000"/>
              <a:gd name="connsiteX20" fmla="*/ 3797079 w 7394816"/>
              <a:gd name="connsiteY20" fmla="*/ 3731773 h 6858000"/>
              <a:gd name="connsiteX21" fmla="*/ 3797245 w 7394816"/>
              <a:gd name="connsiteY21" fmla="*/ 3731939 h 6858000"/>
              <a:gd name="connsiteX22" fmla="*/ 3836031 w 7394816"/>
              <a:gd name="connsiteY22" fmla="*/ 3759055 h 6858000"/>
              <a:gd name="connsiteX23" fmla="*/ 3825676 w 7394816"/>
              <a:gd name="connsiteY23" fmla="*/ 3790938 h 6858000"/>
              <a:gd name="connsiteX24" fmla="*/ 3815321 w 7394816"/>
              <a:gd name="connsiteY24" fmla="*/ 3801289 h 6858000"/>
              <a:gd name="connsiteX25" fmla="*/ 3551555 w 7394816"/>
              <a:gd name="connsiteY25" fmla="*/ 3795211 h 6858000"/>
              <a:gd name="connsiteX26" fmla="*/ 3540709 w 7394816"/>
              <a:gd name="connsiteY26" fmla="*/ 3781404 h 6858000"/>
              <a:gd name="connsiteX27" fmla="*/ 3535943 w 7394816"/>
              <a:gd name="connsiteY27" fmla="*/ 3756752 h 6858000"/>
              <a:gd name="connsiteX28" fmla="*/ 3569141 w 7394816"/>
              <a:gd name="connsiteY28" fmla="*/ 3731280 h 6858000"/>
              <a:gd name="connsiteX29" fmla="*/ 3592478 w 7394816"/>
              <a:gd name="connsiteY29" fmla="*/ 3729967 h 6858000"/>
              <a:gd name="connsiteX30" fmla="*/ 3684014 w 7394816"/>
              <a:gd name="connsiteY30" fmla="*/ 3728322 h 6858000"/>
              <a:gd name="connsiteX31" fmla="*/ 3728325 w 7394816"/>
              <a:gd name="connsiteY31" fmla="*/ 3728302 h 6858000"/>
              <a:gd name="connsiteX32" fmla="*/ 3697489 w 7394816"/>
              <a:gd name="connsiteY32" fmla="*/ 952273 h 6858000"/>
              <a:gd name="connsiteX33" fmla="*/ 1295167 w 7394816"/>
              <a:gd name="connsiteY33" fmla="*/ 3354609 h 6858000"/>
              <a:gd name="connsiteX34" fmla="*/ 2171264 w 7394816"/>
              <a:gd name="connsiteY34" fmla="*/ 5209693 h 6858000"/>
              <a:gd name="connsiteX35" fmla="*/ 2181122 w 7394816"/>
              <a:gd name="connsiteY35" fmla="*/ 5211664 h 6858000"/>
              <a:gd name="connsiteX36" fmla="*/ 2194929 w 7394816"/>
              <a:gd name="connsiteY36" fmla="*/ 5183561 h 6858000"/>
              <a:gd name="connsiteX37" fmla="*/ 2229111 w 7394816"/>
              <a:gd name="connsiteY37" fmla="*/ 5164664 h 6858000"/>
              <a:gd name="connsiteX38" fmla="*/ 2280712 w 7394816"/>
              <a:gd name="connsiteY38" fmla="*/ 5164332 h 6858000"/>
              <a:gd name="connsiteX39" fmla="*/ 2315718 w 7394816"/>
              <a:gd name="connsiteY39" fmla="*/ 5159075 h 6858000"/>
              <a:gd name="connsiteX40" fmla="*/ 2335931 w 7394816"/>
              <a:gd name="connsiteY40" fmla="*/ 5109444 h 6858000"/>
              <a:gd name="connsiteX41" fmla="*/ 2335931 w 7394816"/>
              <a:gd name="connsiteY41" fmla="*/ 5108951 h 6858000"/>
              <a:gd name="connsiteX42" fmla="*/ 2334126 w 7394816"/>
              <a:gd name="connsiteY42" fmla="*/ 5073616 h 6858000"/>
              <a:gd name="connsiteX43" fmla="*/ 2395423 w 7394816"/>
              <a:gd name="connsiteY43" fmla="*/ 5004594 h 6858000"/>
              <a:gd name="connsiteX44" fmla="*/ 2439465 w 7394816"/>
              <a:gd name="connsiteY44" fmla="*/ 5005908 h 6858000"/>
              <a:gd name="connsiteX45" fmla="*/ 2439959 w 7394816"/>
              <a:gd name="connsiteY45" fmla="*/ 5005908 h 6858000"/>
              <a:gd name="connsiteX46" fmla="*/ 2497805 w 7394816"/>
              <a:gd name="connsiteY46" fmla="*/ 4948552 h 6858000"/>
              <a:gd name="connsiteX47" fmla="*/ 2494847 w 7394816"/>
              <a:gd name="connsiteY47" fmla="*/ 4933928 h 6858000"/>
              <a:gd name="connsiteX48" fmla="*/ 2548751 w 7394816"/>
              <a:gd name="connsiteY48" fmla="*/ 4858002 h 6858000"/>
              <a:gd name="connsiteX49" fmla="*/ 2587209 w 7394816"/>
              <a:gd name="connsiteY49" fmla="*/ 4859645 h 6858000"/>
              <a:gd name="connsiteX50" fmla="*/ 2649822 w 7394816"/>
              <a:gd name="connsiteY50" fmla="*/ 4797523 h 6858000"/>
              <a:gd name="connsiteX51" fmla="*/ 2649822 w 7394816"/>
              <a:gd name="connsiteY51" fmla="*/ 4797033 h 6858000"/>
              <a:gd name="connsiteX52" fmla="*/ 2647685 w 7394816"/>
              <a:gd name="connsiteY52" fmla="*/ 4778953 h 6858000"/>
              <a:gd name="connsiteX53" fmla="*/ 2714244 w 7394816"/>
              <a:gd name="connsiteY53" fmla="*/ 4703358 h 6858000"/>
              <a:gd name="connsiteX54" fmla="*/ 2741359 w 7394816"/>
              <a:gd name="connsiteY54" fmla="*/ 4705985 h 6858000"/>
              <a:gd name="connsiteX55" fmla="*/ 2741852 w 7394816"/>
              <a:gd name="connsiteY55" fmla="*/ 4705985 h 6858000"/>
              <a:gd name="connsiteX56" fmla="*/ 2772913 w 7394816"/>
              <a:gd name="connsiteY56" fmla="*/ 4708121 h 6858000"/>
              <a:gd name="connsiteX57" fmla="*/ 2811697 w 7394816"/>
              <a:gd name="connsiteY57" fmla="*/ 4655533 h 6858000"/>
              <a:gd name="connsiteX58" fmla="*/ 2806601 w 7394816"/>
              <a:gd name="connsiteY58" fmla="*/ 4641729 h 6858000"/>
              <a:gd name="connsiteX59" fmla="*/ 2799701 w 7394816"/>
              <a:gd name="connsiteY59" fmla="*/ 4625296 h 6858000"/>
              <a:gd name="connsiteX60" fmla="*/ 2854917 w 7394816"/>
              <a:gd name="connsiteY60" fmla="*/ 4548055 h 6858000"/>
              <a:gd name="connsiteX61" fmla="*/ 2895018 w 7394816"/>
              <a:gd name="connsiteY61" fmla="*/ 4553643 h 6858000"/>
              <a:gd name="connsiteX62" fmla="*/ 2895512 w 7394816"/>
              <a:gd name="connsiteY62" fmla="*/ 4553643 h 6858000"/>
              <a:gd name="connsiteX63" fmla="*/ 2970121 w 7394816"/>
              <a:gd name="connsiteY63" fmla="*/ 4539837 h 6858000"/>
              <a:gd name="connsiteX64" fmla="*/ 2961410 w 7394816"/>
              <a:gd name="connsiteY64" fmla="*/ 4487579 h 6858000"/>
              <a:gd name="connsiteX65" fmla="*/ 2955823 w 7394816"/>
              <a:gd name="connsiteY65" fmla="*/ 4474594 h 6858000"/>
              <a:gd name="connsiteX66" fmla="*/ 3011040 w 7394816"/>
              <a:gd name="connsiteY66" fmla="*/ 4393080 h 6858000"/>
              <a:gd name="connsiteX67" fmla="*/ 3049827 w 7394816"/>
              <a:gd name="connsiteY67" fmla="*/ 4399490 h 6858000"/>
              <a:gd name="connsiteX68" fmla="*/ 3139227 w 7394816"/>
              <a:gd name="connsiteY68" fmla="*/ 4390450 h 6858000"/>
              <a:gd name="connsiteX69" fmla="*/ 3119835 w 7394816"/>
              <a:gd name="connsiteY69" fmla="*/ 4329974 h 6858000"/>
              <a:gd name="connsiteX70" fmla="*/ 3100774 w 7394816"/>
              <a:gd name="connsiteY70" fmla="*/ 4301870 h 6858000"/>
              <a:gd name="connsiteX71" fmla="*/ 3135282 w 7394816"/>
              <a:gd name="connsiteY71" fmla="*/ 4235312 h 6858000"/>
              <a:gd name="connsiteX72" fmla="*/ 3207756 w 7394816"/>
              <a:gd name="connsiteY72" fmla="*/ 4242215 h 6858000"/>
              <a:gd name="connsiteX73" fmla="*/ 3321807 w 7394816"/>
              <a:gd name="connsiteY73" fmla="*/ 4240079 h 6858000"/>
              <a:gd name="connsiteX74" fmla="*/ 3279901 w 7394816"/>
              <a:gd name="connsiteY74" fmla="*/ 4170563 h 6858000"/>
              <a:gd name="connsiteX75" fmla="*/ 3254428 w 7394816"/>
              <a:gd name="connsiteY75" fmla="*/ 4143775 h 6858000"/>
              <a:gd name="connsiteX76" fmla="*/ 3292393 w 7394816"/>
              <a:gd name="connsiteY76" fmla="*/ 4074259 h 6858000"/>
              <a:gd name="connsiteX77" fmla="*/ 3367987 w 7394816"/>
              <a:gd name="connsiteY77" fmla="*/ 4083298 h 6858000"/>
              <a:gd name="connsiteX78" fmla="*/ 3460350 w 7394816"/>
              <a:gd name="connsiteY78" fmla="*/ 4098417 h 6858000"/>
              <a:gd name="connsiteX79" fmla="*/ 3531180 w 7394816"/>
              <a:gd name="connsiteY79" fmla="*/ 4085435 h 6858000"/>
              <a:gd name="connsiteX80" fmla="*/ 3481055 w 7394816"/>
              <a:gd name="connsiteY80" fmla="*/ 4030544 h 6858000"/>
              <a:gd name="connsiteX81" fmla="*/ 3444734 w 7394816"/>
              <a:gd name="connsiteY81" fmla="*/ 4006879 h 6858000"/>
              <a:gd name="connsiteX82" fmla="*/ 3402499 w 7394816"/>
              <a:gd name="connsiteY82" fmla="*/ 3973188 h 6858000"/>
              <a:gd name="connsiteX83" fmla="*/ 3391655 w 7394816"/>
              <a:gd name="connsiteY83" fmla="*/ 3929970 h 6858000"/>
              <a:gd name="connsiteX84" fmla="*/ 3405951 w 7394816"/>
              <a:gd name="connsiteY84" fmla="*/ 3915669 h 6858000"/>
              <a:gd name="connsiteX85" fmla="*/ 3427973 w 7394816"/>
              <a:gd name="connsiteY85" fmla="*/ 3907944 h 6858000"/>
              <a:gd name="connsiteX86" fmla="*/ 3537259 w 7394816"/>
              <a:gd name="connsiteY86" fmla="*/ 3914848 h 6858000"/>
              <a:gd name="connsiteX87" fmla="*/ 3680069 w 7394816"/>
              <a:gd name="connsiteY87" fmla="*/ 3930460 h 6858000"/>
              <a:gd name="connsiteX88" fmla="*/ 3830276 w 7394816"/>
              <a:gd name="connsiteY88" fmla="*/ 3925203 h 6858000"/>
              <a:gd name="connsiteX89" fmla="*/ 3830770 w 7394816"/>
              <a:gd name="connsiteY89" fmla="*/ 3925203 h 6858000"/>
              <a:gd name="connsiteX90" fmla="*/ 3949916 w 7394816"/>
              <a:gd name="connsiteY90" fmla="*/ 3942458 h 6858000"/>
              <a:gd name="connsiteX91" fmla="*/ 3913599 w 7394816"/>
              <a:gd name="connsiteY91" fmla="*/ 4012467 h 6858000"/>
              <a:gd name="connsiteX92" fmla="*/ 3913105 w 7394816"/>
              <a:gd name="connsiteY92" fmla="*/ 4012467 h 6858000"/>
              <a:gd name="connsiteX93" fmla="*/ 3884675 w 7394816"/>
              <a:gd name="connsiteY93" fmla="*/ 4028901 h 6858000"/>
              <a:gd name="connsiteX94" fmla="*/ 3815980 w 7394816"/>
              <a:gd name="connsiteY94" fmla="*/ 4090692 h 6858000"/>
              <a:gd name="connsiteX95" fmla="*/ 3885002 w 7394816"/>
              <a:gd name="connsiteY95" fmla="*/ 4107456 h 6858000"/>
              <a:gd name="connsiteX96" fmla="*/ 3985085 w 7394816"/>
              <a:gd name="connsiteY96" fmla="*/ 4088066 h 6858000"/>
              <a:gd name="connsiteX97" fmla="*/ 3985579 w 7394816"/>
              <a:gd name="connsiteY97" fmla="*/ 4088066 h 6858000"/>
              <a:gd name="connsiteX98" fmla="*/ 4109820 w 7394816"/>
              <a:gd name="connsiteY98" fmla="*/ 4098417 h 6858000"/>
              <a:gd name="connsiteX99" fmla="*/ 4070051 w 7394816"/>
              <a:gd name="connsiteY99" fmla="*/ 4176973 h 6858000"/>
              <a:gd name="connsiteX100" fmla="*/ 4033729 w 7394816"/>
              <a:gd name="connsiteY100" fmla="*/ 4212307 h 6858000"/>
              <a:gd name="connsiteX101" fmla="*/ 4064790 w 7394816"/>
              <a:gd name="connsiteY101" fmla="*/ 4260623 h 6858000"/>
              <a:gd name="connsiteX102" fmla="*/ 4139401 w 7394816"/>
              <a:gd name="connsiteY102" fmla="*/ 4249775 h 6858000"/>
              <a:gd name="connsiteX103" fmla="*/ 4139894 w 7394816"/>
              <a:gd name="connsiteY103" fmla="*/ 4249775 h 6858000"/>
              <a:gd name="connsiteX104" fmla="*/ 4248686 w 7394816"/>
              <a:gd name="connsiteY104" fmla="*/ 4259636 h 6858000"/>
              <a:gd name="connsiteX105" fmla="*/ 4225843 w 7394816"/>
              <a:gd name="connsiteY105" fmla="*/ 4339997 h 6858000"/>
              <a:gd name="connsiteX106" fmla="*/ 4196922 w 7394816"/>
              <a:gd name="connsiteY106" fmla="*/ 4373195 h 6858000"/>
              <a:gd name="connsiteX107" fmla="*/ 4224038 w 7394816"/>
              <a:gd name="connsiteY107" fmla="*/ 4422826 h 6858000"/>
              <a:gd name="connsiteX108" fmla="*/ 4293060 w 7394816"/>
              <a:gd name="connsiteY108" fmla="*/ 4410666 h 6858000"/>
              <a:gd name="connsiteX109" fmla="*/ 4304237 w 7394816"/>
              <a:gd name="connsiteY109" fmla="*/ 4408036 h 6858000"/>
              <a:gd name="connsiteX110" fmla="*/ 4380652 w 7394816"/>
              <a:gd name="connsiteY110" fmla="*/ 4502532 h 6858000"/>
              <a:gd name="connsiteX111" fmla="*/ 4379009 w 7394816"/>
              <a:gd name="connsiteY111" fmla="*/ 4506477 h 6858000"/>
              <a:gd name="connsiteX112" fmla="*/ 4408427 w 7394816"/>
              <a:gd name="connsiteY112" fmla="*/ 4576814 h 6858000"/>
              <a:gd name="connsiteX113" fmla="*/ 4449018 w 7394816"/>
              <a:gd name="connsiteY113" fmla="*/ 4574184 h 6858000"/>
              <a:gd name="connsiteX114" fmla="*/ 4486651 w 7394816"/>
              <a:gd name="connsiteY114" fmla="*/ 4574184 h 6858000"/>
              <a:gd name="connsiteX115" fmla="*/ 4529382 w 7394816"/>
              <a:gd name="connsiteY115" fmla="*/ 4639759 h 6858000"/>
              <a:gd name="connsiteX116" fmla="*/ 4524287 w 7394816"/>
              <a:gd name="connsiteY116" fmla="*/ 4652740 h 6858000"/>
              <a:gd name="connsiteX117" fmla="*/ 4524287 w 7394816"/>
              <a:gd name="connsiteY117" fmla="*/ 4653234 h 6858000"/>
              <a:gd name="connsiteX118" fmla="*/ 4517384 w 7394816"/>
              <a:gd name="connsiteY118" fmla="*/ 4670488 h 6858000"/>
              <a:gd name="connsiteX119" fmla="*/ 4563563 w 7394816"/>
              <a:gd name="connsiteY119" fmla="*/ 4732279 h 6858000"/>
              <a:gd name="connsiteX120" fmla="*/ 4598567 w 7394816"/>
              <a:gd name="connsiteY120" fmla="*/ 4730968 h 6858000"/>
              <a:gd name="connsiteX121" fmla="*/ 4622231 w 7394816"/>
              <a:gd name="connsiteY121" fmla="*/ 4731458 h 6858000"/>
              <a:gd name="connsiteX122" fmla="*/ 4676629 w 7394816"/>
              <a:gd name="connsiteY122" fmla="*/ 4802289 h 6858000"/>
              <a:gd name="connsiteX123" fmla="*/ 4674492 w 7394816"/>
              <a:gd name="connsiteY123" fmla="*/ 4810508 h 6858000"/>
              <a:gd name="connsiteX124" fmla="*/ 4674492 w 7394816"/>
              <a:gd name="connsiteY124" fmla="*/ 4811001 h 6858000"/>
              <a:gd name="connsiteX125" fmla="*/ 4668413 w 7394816"/>
              <a:gd name="connsiteY125" fmla="*/ 4833844 h 6858000"/>
              <a:gd name="connsiteX126" fmla="*/ 4709826 w 7394816"/>
              <a:gd name="connsiteY126" fmla="*/ 4887749 h 6858000"/>
              <a:gd name="connsiteX127" fmla="*/ 4735627 w 7394816"/>
              <a:gd name="connsiteY127" fmla="*/ 4888242 h 6858000"/>
              <a:gd name="connsiteX128" fmla="*/ 4748609 w 7394816"/>
              <a:gd name="connsiteY128" fmla="*/ 4888732 h 6858000"/>
              <a:gd name="connsiteX129" fmla="*/ 4821086 w 7394816"/>
              <a:gd name="connsiteY129" fmla="*/ 4964658 h 6858000"/>
              <a:gd name="connsiteX130" fmla="*/ 4820265 w 7394816"/>
              <a:gd name="connsiteY130" fmla="*/ 4979780 h 6858000"/>
              <a:gd name="connsiteX131" fmla="*/ 4870713 w 7394816"/>
              <a:gd name="connsiteY131" fmla="*/ 5041077 h 6858000"/>
              <a:gd name="connsiteX132" fmla="*/ 4892738 w 7394816"/>
              <a:gd name="connsiteY132" fmla="*/ 5039762 h 6858000"/>
              <a:gd name="connsiteX133" fmla="*/ 4921659 w 7394816"/>
              <a:gd name="connsiteY133" fmla="*/ 5034668 h 6858000"/>
              <a:gd name="connsiteX134" fmla="*/ 4921991 w 7394816"/>
              <a:gd name="connsiteY134" fmla="*/ 5034340 h 6858000"/>
              <a:gd name="connsiteX135" fmla="*/ 4983781 w 7394816"/>
              <a:gd name="connsiteY135" fmla="*/ 5106486 h 6858000"/>
              <a:gd name="connsiteX136" fmla="*/ 4985097 w 7394816"/>
              <a:gd name="connsiteY136" fmla="*/ 5135901 h 6858000"/>
              <a:gd name="connsiteX137" fmla="*/ 5016979 w 7394816"/>
              <a:gd name="connsiteY137" fmla="*/ 5184711 h 6858000"/>
              <a:gd name="connsiteX138" fmla="*/ 5037192 w 7394816"/>
              <a:gd name="connsiteY138" fmla="*/ 5190793 h 6858000"/>
              <a:gd name="connsiteX139" fmla="*/ 5100957 w 7394816"/>
              <a:gd name="connsiteY139" fmla="*/ 5195887 h 6858000"/>
              <a:gd name="connsiteX140" fmla="*/ 5145821 w 7394816"/>
              <a:gd name="connsiteY140" fmla="*/ 5220373 h 6858000"/>
              <a:gd name="connsiteX141" fmla="*/ 5141714 w 7394816"/>
              <a:gd name="connsiteY141" fmla="*/ 5272800 h 6858000"/>
              <a:gd name="connsiteX142" fmla="*/ 5146971 w 7394816"/>
              <a:gd name="connsiteY142" fmla="*/ 5270825 h 6858000"/>
              <a:gd name="connsiteX143" fmla="*/ 5183948 w 7394816"/>
              <a:gd name="connsiteY143" fmla="*/ 5242394 h 6858000"/>
              <a:gd name="connsiteX144" fmla="*/ 5199560 w 7394816"/>
              <a:gd name="connsiteY144" fmla="*/ 5230235 h 6858000"/>
              <a:gd name="connsiteX145" fmla="*/ 6099816 w 7394816"/>
              <a:gd name="connsiteY145" fmla="*/ 3354609 h 6858000"/>
              <a:gd name="connsiteX146" fmla="*/ 3697489 w 7394816"/>
              <a:gd name="connsiteY146" fmla="*/ 952273 h 6858000"/>
              <a:gd name="connsiteX147" fmla="*/ 2145010 w 7394816"/>
              <a:gd name="connsiteY147" fmla="*/ 0 h 6858000"/>
              <a:gd name="connsiteX148" fmla="*/ 5249700 w 7394816"/>
              <a:gd name="connsiteY148" fmla="*/ 0 h 6858000"/>
              <a:gd name="connsiteX149" fmla="*/ 5298816 w 7394816"/>
              <a:gd name="connsiteY149" fmla="*/ 22240 h 6858000"/>
              <a:gd name="connsiteX150" fmla="*/ 7394650 w 7394816"/>
              <a:gd name="connsiteY150" fmla="*/ 3354447 h 6858000"/>
              <a:gd name="connsiteX151" fmla="*/ 7394816 w 7394816"/>
              <a:gd name="connsiteY151" fmla="*/ 3354115 h 6858000"/>
              <a:gd name="connsiteX152" fmla="*/ 6130549 w 7394816"/>
              <a:gd name="connsiteY152" fmla="*/ 6136411 h 6858000"/>
              <a:gd name="connsiteX153" fmla="*/ 6199898 w 7394816"/>
              <a:gd name="connsiteY153" fmla="*/ 6166156 h 6858000"/>
              <a:gd name="connsiteX154" fmla="*/ 6230466 w 7394816"/>
              <a:gd name="connsiteY154" fmla="*/ 6254571 h 6858000"/>
              <a:gd name="connsiteX155" fmla="*/ 6344846 w 7394816"/>
              <a:gd name="connsiteY155" fmla="*/ 6370760 h 6858000"/>
              <a:gd name="connsiteX156" fmla="*/ 6347804 w 7394816"/>
              <a:gd name="connsiteY156" fmla="*/ 6388014 h 6858000"/>
              <a:gd name="connsiteX157" fmla="*/ 6384125 w 7394816"/>
              <a:gd name="connsiteY157" fmla="*/ 6424664 h 6858000"/>
              <a:gd name="connsiteX158" fmla="*/ 6429484 w 7394816"/>
              <a:gd name="connsiteY158" fmla="*/ 6437650 h 6858000"/>
              <a:gd name="connsiteX159" fmla="*/ 6494232 w 7394816"/>
              <a:gd name="connsiteY159" fmla="*/ 6511929 h 6858000"/>
              <a:gd name="connsiteX160" fmla="*/ 6563254 w 7394816"/>
              <a:gd name="connsiteY160" fmla="*/ 6582760 h 6858000"/>
              <a:gd name="connsiteX161" fmla="*/ 6640988 w 7394816"/>
              <a:gd name="connsiteY161" fmla="*/ 6653591 h 6858000"/>
              <a:gd name="connsiteX162" fmla="*/ 6710010 w 7394816"/>
              <a:gd name="connsiteY162" fmla="*/ 6727380 h 6858000"/>
              <a:gd name="connsiteX163" fmla="*/ 6736798 w 7394816"/>
              <a:gd name="connsiteY163" fmla="*/ 6746774 h 6858000"/>
              <a:gd name="connsiteX164" fmla="*/ 6725950 w 7394816"/>
              <a:gd name="connsiteY164" fmla="*/ 6769286 h 6858000"/>
              <a:gd name="connsiteX165" fmla="*/ 6703108 w 7394816"/>
              <a:gd name="connsiteY165" fmla="*/ 6789502 h 6858000"/>
              <a:gd name="connsiteX166" fmla="*/ 6649354 w 7394816"/>
              <a:gd name="connsiteY166" fmla="*/ 6834447 h 6858000"/>
              <a:gd name="connsiteX167" fmla="*/ 6620549 w 7394816"/>
              <a:gd name="connsiteY167" fmla="*/ 6858000 h 6858000"/>
              <a:gd name="connsiteX168" fmla="*/ 5009009 w 7394816"/>
              <a:gd name="connsiteY168" fmla="*/ 6858000 h 6858000"/>
              <a:gd name="connsiteX169" fmla="*/ 5014315 w 7394816"/>
              <a:gd name="connsiteY169" fmla="*/ 6845288 h 6858000"/>
              <a:gd name="connsiteX170" fmla="*/ 5010570 w 7394816"/>
              <a:gd name="connsiteY170" fmla="*/ 6829600 h 6858000"/>
              <a:gd name="connsiteX171" fmla="*/ 4925111 w 7394816"/>
              <a:gd name="connsiteY171" fmla="*/ 6818428 h 6858000"/>
              <a:gd name="connsiteX172" fmla="*/ 4848201 w 7394816"/>
              <a:gd name="connsiteY172" fmla="*/ 6823191 h 6858000"/>
              <a:gd name="connsiteX173" fmla="*/ 4771783 w 7394816"/>
              <a:gd name="connsiteY173" fmla="*/ 6826642 h 6858000"/>
              <a:gd name="connsiteX174" fmla="*/ 4707855 w 7394816"/>
              <a:gd name="connsiteY174" fmla="*/ 6811031 h 6858000"/>
              <a:gd name="connsiteX175" fmla="*/ 4752392 w 7394816"/>
              <a:gd name="connsiteY175" fmla="*/ 6762221 h 6858000"/>
              <a:gd name="connsiteX176" fmla="*/ 4776550 w 7394816"/>
              <a:gd name="connsiteY176" fmla="*/ 6746609 h 6858000"/>
              <a:gd name="connsiteX177" fmla="*/ 4831437 w 7394816"/>
              <a:gd name="connsiteY177" fmla="*/ 6709466 h 6858000"/>
              <a:gd name="connsiteX178" fmla="*/ 4855595 w 7394816"/>
              <a:gd name="connsiteY178" fmla="*/ 6655893 h 6858000"/>
              <a:gd name="connsiteX179" fmla="*/ 4802019 w 7394816"/>
              <a:gd name="connsiteY179" fmla="*/ 6641596 h 6858000"/>
              <a:gd name="connsiteX180" fmla="*/ 4686324 w 7394816"/>
              <a:gd name="connsiteY180" fmla="*/ 6651127 h 6858000"/>
              <a:gd name="connsiteX181" fmla="*/ 4612866 w 7394816"/>
              <a:gd name="connsiteY181" fmla="*/ 6657209 h 6858000"/>
              <a:gd name="connsiteX182" fmla="*/ 4535626 w 7394816"/>
              <a:gd name="connsiteY182" fmla="*/ 6636009 h 6858000"/>
              <a:gd name="connsiteX183" fmla="*/ 4584436 w 7394816"/>
              <a:gd name="connsiteY183" fmla="*/ 6585556 h 6858000"/>
              <a:gd name="connsiteX184" fmla="*/ 4610402 w 7394816"/>
              <a:gd name="connsiteY184" fmla="*/ 6570434 h 6858000"/>
              <a:gd name="connsiteX185" fmla="*/ 4610892 w 7394816"/>
              <a:gd name="connsiteY185" fmla="*/ 6570434 h 6858000"/>
              <a:gd name="connsiteX186" fmla="*/ 4667920 w 7394816"/>
              <a:gd name="connsiteY186" fmla="*/ 6535103 h 6858000"/>
              <a:gd name="connsiteX187" fmla="*/ 4695530 w 7394816"/>
              <a:gd name="connsiteY187" fmla="*/ 6492375 h 6858000"/>
              <a:gd name="connsiteX188" fmla="*/ 4642447 w 7394816"/>
              <a:gd name="connsiteY188" fmla="*/ 6469859 h 6858000"/>
              <a:gd name="connsiteX189" fmla="*/ 4519356 w 7394816"/>
              <a:gd name="connsiteY189" fmla="*/ 6473309 h 6858000"/>
              <a:gd name="connsiteX190" fmla="*/ 4518862 w 7394816"/>
              <a:gd name="connsiteY190" fmla="*/ 6473309 h 6858000"/>
              <a:gd name="connsiteX191" fmla="*/ 4449839 w 7394816"/>
              <a:gd name="connsiteY191" fmla="*/ 6476270 h 6858000"/>
              <a:gd name="connsiteX192" fmla="*/ 4378188 w 7394816"/>
              <a:gd name="connsiteY192" fmla="*/ 6477092 h 6858000"/>
              <a:gd name="connsiteX193" fmla="*/ 4367343 w 7394816"/>
              <a:gd name="connsiteY193" fmla="*/ 6428775 h 6858000"/>
              <a:gd name="connsiteX194" fmla="*/ 4443268 w 7394816"/>
              <a:gd name="connsiteY194" fmla="*/ 6392948 h 6858000"/>
              <a:gd name="connsiteX195" fmla="*/ 4468740 w 7394816"/>
              <a:gd name="connsiteY195" fmla="*/ 6381281 h 6858000"/>
              <a:gd name="connsiteX196" fmla="*/ 4539899 w 7394816"/>
              <a:gd name="connsiteY196" fmla="*/ 6313570 h 6858000"/>
              <a:gd name="connsiteX197" fmla="*/ 4473013 w 7394816"/>
              <a:gd name="connsiteY197" fmla="*/ 6290233 h 6858000"/>
              <a:gd name="connsiteX198" fmla="*/ 4346143 w 7394816"/>
              <a:gd name="connsiteY198" fmla="*/ 6289739 h 6858000"/>
              <a:gd name="connsiteX199" fmla="*/ 4251976 w 7394816"/>
              <a:gd name="connsiteY199" fmla="*/ 6293685 h 6858000"/>
              <a:gd name="connsiteX200" fmla="*/ 4172598 w 7394816"/>
              <a:gd name="connsiteY200" fmla="*/ 6272157 h 6858000"/>
              <a:gd name="connsiteX201" fmla="*/ 4236032 w 7394816"/>
              <a:gd name="connsiteY201" fmla="*/ 6222525 h 6858000"/>
              <a:gd name="connsiteX202" fmla="*/ 4269724 w 7394816"/>
              <a:gd name="connsiteY202" fmla="*/ 6208719 h 6858000"/>
              <a:gd name="connsiteX203" fmla="*/ 4333651 w 7394816"/>
              <a:gd name="connsiteY203" fmla="*/ 6181935 h 6858000"/>
              <a:gd name="connsiteX204" fmla="*/ 4380652 w 7394816"/>
              <a:gd name="connsiteY204" fmla="*/ 6133618 h 6858000"/>
              <a:gd name="connsiteX205" fmla="*/ 4309000 w 7394816"/>
              <a:gd name="connsiteY205" fmla="*/ 6108145 h 6858000"/>
              <a:gd name="connsiteX206" fmla="*/ 4175556 w 7394816"/>
              <a:gd name="connsiteY206" fmla="*/ 6108635 h 6858000"/>
              <a:gd name="connsiteX207" fmla="*/ 4050328 w 7394816"/>
              <a:gd name="connsiteY207" fmla="*/ 6109129 h 6858000"/>
              <a:gd name="connsiteX208" fmla="*/ 3976867 w 7394816"/>
              <a:gd name="connsiteY208" fmla="*/ 6081519 h 6858000"/>
              <a:gd name="connsiteX209" fmla="*/ 4037346 w 7394816"/>
              <a:gd name="connsiteY209" fmla="*/ 6040434 h 6858000"/>
              <a:gd name="connsiteX210" fmla="*/ 4093549 w 7394816"/>
              <a:gd name="connsiteY210" fmla="*/ 6021371 h 6858000"/>
              <a:gd name="connsiteX211" fmla="*/ 4180817 w 7394816"/>
              <a:gd name="connsiteY211" fmla="*/ 5991625 h 6858000"/>
              <a:gd name="connsiteX212" fmla="*/ 4217956 w 7394816"/>
              <a:gd name="connsiteY212" fmla="*/ 5948896 h 6858000"/>
              <a:gd name="connsiteX213" fmla="*/ 4165695 w 7394816"/>
              <a:gd name="connsiteY213" fmla="*/ 5926381 h 6858000"/>
              <a:gd name="connsiteX214" fmla="*/ 3996424 w 7394816"/>
              <a:gd name="connsiteY214" fmla="*/ 5918167 h 6858000"/>
              <a:gd name="connsiteX215" fmla="*/ 3995934 w 7394816"/>
              <a:gd name="connsiteY215" fmla="*/ 5918167 h 6858000"/>
              <a:gd name="connsiteX216" fmla="*/ 3860350 w 7394816"/>
              <a:gd name="connsiteY216" fmla="*/ 5911592 h 6858000"/>
              <a:gd name="connsiteX217" fmla="*/ 3770129 w 7394816"/>
              <a:gd name="connsiteY217" fmla="*/ 5881024 h 6858000"/>
              <a:gd name="connsiteX218" fmla="*/ 3849999 w 7394816"/>
              <a:gd name="connsiteY218" fmla="*/ 5841747 h 6858000"/>
              <a:gd name="connsiteX219" fmla="*/ 3912118 w 7394816"/>
              <a:gd name="connsiteY219" fmla="*/ 5828766 h 6858000"/>
              <a:gd name="connsiteX220" fmla="*/ 3993304 w 7394816"/>
              <a:gd name="connsiteY220" fmla="*/ 5808550 h 6858000"/>
              <a:gd name="connsiteX221" fmla="*/ 4061010 w 7394816"/>
              <a:gd name="connsiteY221" fmla="*/ 5755467 h 6858000"/>
              <a:gd name="connsiteX222" fmla="*/ 3808093 w 7394816"/>
              <a:gd name="connsiteY222" fmla="*/ 5718328 h 6858000"/>
              <a:gd name="connsiteX223" fmla="*/ 3707516 w 7394816"/>
              <a:gd name="connsiteY223" fmla="*/ 5717834 h 6858000"/>
              <a:gd name="connsiteX224" fmla="*/ 3579330 w 7394816"/>
              <a:gd name="connsiteY224" fmla="*/ 5718655 h 6858000"/>
              <a:gd name="connsiteX225" fmla="*/ 3311291 w 7394816"/>
              <a:gd name="connsiteY225" fmla="*/ 5754484 h 6858000"/>
              <a:gd name="connsiteX226" fmla="*/ 3353197 w 7394816"/>
              <a:gd name="connsiteY226" fmla="*/ 5799347 h 6858000"/>
              <a:gd name="connsiteX227" fmla="*/ 3466265 w 7394816"/>
              <a:gd name="connsiteY227" fmla="*/ 5829587 h 6858000"/>
              <a:gd name="connsiteX228" fmla="*/ 3466758 w 7394816"/>
              <a:gd name="connsiteY228" fmla="*/ 5829587 h 6858000"/>
              <a:gd name="connsiteX229" fmla="*/ 3563059 w 7394816"/>
              <a:gd name="connsiteY229" fmla="*/ 5849473 h 6858000"/>
              <a:gd name="connsiteX230" fmla="*/ 3625675 w 7394816"/>
              <a:gd name="connsiteY230" fmla="*/ 5884475 h 6858000"/>
              <a:gd name="connsiteX231" fmla="*/ 3563553 w 7394816"/>
              <a:gd name="connsiteY231" fmla="*/ 5914222 h 6858000"/>
              <a:gd name="connsiteX232" fmla="*/ 3377027 w 7394816"/>
              <a:gd name="connsiteY232" fmla="*/ 5917674 h 6858000"/>
              <a:gd name="connsiteX233" fmla="*/ 3159112 w 7394816"/>
              <a:gd name="connsiteY233" fmla="*/ 5930162 h 6858000"/>
              <a:gd name="connsiteX234" fmla="*/ 3152702 w 7394816"/>
              <a:gd name="connsiteY234" fmla="*/ 5975851 h 6858000"/>
              <a:gd name="connsiteX235" fmla="*/ 3270534 w 7394816"/>
              <a:gd name="connsiteY235" fmla="*/ 6022521 h 6858000"/>
              <a:gd name="connsiteX236" fmla="*/ 3332325 w 7394816"/>
              <a:gd name="connsiteY236" fmla="*/ 6041587 h 6858000"/>
              <a:gd name="connsiteX237" fmla="*/ 3401843 w 7394816"/>
              <a:gd name="connsiteY237" fmla="*/ 6086452 h 6858000"/>
              <a:gd name="connsiteX238" fmla="*/ 3334134 w 7394816"/>
              <a:gd name="connsiteY238" fmla="*/ 6111431 h 6858000"/>
              <a:gd name="connsiteX239" fmla="*/ 3182614 w 7394816"/>
              <a:gd name="connsiteY239" fmla="*/ 6109295 h 6858000"/>
              <a:gd name="connsiteX240" fmla="*/ 3182120 w 7394816"/>
              <a:gd name="connsiteY240" fmla="*/ 6109295 h 6858000"/>
              <a:gd name="connsiteX241" fmla="*/ 3046210 w 7394816"/>
              <a:gd name="connsiteY241" fmla="*/ 6105843 h 6858000"/>
              <a:gd name="connsiteX242" fmla="*/ 2967164 w 7394816"/>
              <a:gd name="connsiteY242" fmla="*/ 6124906 h 6858000"/>
              <a:gd name="connsiteX243" fmla="*/ 3017616 w 7394816"/>
              <a:gd name="connsiteY243" fmla="*/ 6179797 h 6858000"/>
              <a:gd name="connsiteX244" fmla="*/ 3083187 w 7394816"/>
              <a:gd name="connsiteY244" fmla="*/ 6206582 h 6858000"/>
              <a:gd name="connsiteX245" fmla="*/ 3138900 w 7394816"/>
              <a:gd name="connsiteY245" fmla="*/ 6228607 h 6858000"/>
              <a:gd name="connsiteX246" fmla="*/ 3194115 w 7394816"/>
              <a:gd name="connsiteY246" fmla="*/ 6273472 h 6858000"/>
              <a:gd name="connsiteX247" fmla="*/ 3128872 w 7394816"/>
              <a:gd name="connsiteY247" fmla="*/ 6297137 h 6858000"/>
              <a:gd name="connsiteX248" fmla="*/ 2997565 w 7394816"/>
              <a:gd name="connsiteY248" fmla="*/ 6290726 h 6858000"/>
              <a:gd name="connsiteX249" fmla="*/ 2867571 w 7394816"/>
              <a:gd name="connsiteY249" fmla="*/ 6284645 h 6858000"/>
              <a:gd name="connsiteX250" fmla="*/ 2798055 w 7394816"/>
              <a:gd name="connsiteY250" fmla="*/ 6304534 h 6858000"/>
              <a:gd name="connsiteX251" fmla="*/ 2899125 w 7394816"/>
              <a:gd name="connsiteY251" fmla="*/ 6387031 h 6858000"/>
              <a:gd name="connsiteX252" fmla="*/ 2938896 w 7394816"/>
              <a:gd name="connsiteY252" fmla="*/ 6402971 h 6858000"/>
              <a:gd name="connsiteX253" fmla="*/ 2978996 w 7394816"/>
              <a:gd name="connsiteY253" fmla="*/ 6424992 h 6858000"/>
              <a:gd name="connsiteX254" fmla="*/ 2968642 w 7394816"/>
              <a:gd name="connsiteY254" fmla="*/ 6474133 h 6858000"/>
              <a:gd name="connsiteX255" fmla="*/ 2916873 w 7394816"/>
              <a:gd name="connsiteY255" fmla="*/ 6476270 h 6858000"/>
              <a:gd name="connsiteX256" fmla="*/ 2816297 w 7394816"/>
              <a:gd name="connsiteY256" fmla="*/ 6468545 h 6858000"/>
              <a:gd name="connsiteX257" fmla="*/ 2682526 w 7394816"/>
              <a:gd name="connsiteY257" fmla="*/ 6456875 h 6858000"/>
              <a:gd name="connsiteX258" fmla="*/ 2632895 w 7394816"/>
              <a:gd name="connsiteY258" fmla="*/ 6475938 h 6858000"/>
              <a:gd name="connsiteX259" fmla="*/ 2670528 w 7394816"/>
              <a:gd name="connsiteY259" fmla="*/ 6528527 h 6858000"/>
              <a:gd name="connsiteX260" fmla="*/ 2724432 w 7394816"/>
              <a:gd name="connsiteY260" fmla="*/ 6558768 h 6858000"/>
              <a:gd name="connsiteX261" fmla="*/ 2804303 w 7394816"/>
              <a:gd name="connsiteY261" fmla="*/ 6625325 h 6858000"/>
              <a:gd name="connsiteX262" fmla="*/ 2726240 w 7394816"/>
              <a:gd name="connsiteY262" fmla="*/ 6655565 h 6858000"/>
              <a:gd name="connsiteX263" fmla="*/ 2633882 w 7394816"/>
              <a:gd name="connsiteY263" fmla="*/ 6648168 h 6858000"/>
              <a:gd name="connsiteX264" fmla="*/ 2633388 w 7394816"/>
              <a:gd name="connsiteY264" fmla="*/ 6648168 h 6858000"/>
              <a:gd name="connsiteX265" fmla="*/ 1792953 w 7394816"/>
              <a:gd name="connsiteY265" fmla="*/ 6262951 h 6858000"/>
              <a:gd name="connsiteX266" fmla="*/ 1737568 w 7394816"/>
              <a:gd name="connsiteY266" fmla="*/ 6267224 h 6858000"/>
              <a:gd name="connsiteX267" fmla="*/ 1759099 w 7394816"/>
              <a:gd name="connsiteY267" fmla="*/ 6318830 h 6858000"/>
              <a:gd name="connsiteX268" fmla="*/ 2565677 w 7394816"/>
              <a:gd name="connsiteY268" fmla="*/ 6715220 h 6858000"/>
              <a:gd name="connsiteX269" fmla="*/ 2566503 w 7394816"/>
              <a:gd name="connsiteY269" fmla="*/ 6715713 h 6858000"/>
              <a:gd name="connsiteX270" fmla="*/ 2614487 w 7394816"/>
              <a:gd name="connsiteY270" fmla="*/ 6782599 h 6858000"/>
              <a:gd name="connsiteX271" fmla="*/ 2472498 w 7394816"/>
              <a:gd name="connsiteY271" fmla="*/ 6806758 h 6858000"/>
              <a:gd name="connsiteX272" fmla="*/ 2125413 w 7394816"/>
              <a:gd name="connsiteY272" fmla="*/ 6699276 h 6858000"/>
              <a:gd name="connsiteX273" fmla="*/ 2116702 w 7394816"/>
              <a:gd name="connsiteY273" fmla="*/ 6695335 h 6858000"/>
              <a:gd name="connsiteX274" fmla="*/ 2047679 w 7394816"/>
              <a:gd name="connsiteY274" fmla="*/ 6662137 h 6858000"/>
              <a:gd name="connsiteX275" fmla="*/ 1995418 w 7394816"/>
              <a:gd name="connsiteY275" fmla="*/ 6635348 h 6858000"/>
              <a:gd name="connsiteX276" fmla="*/ 1938887 w 7394816"/>
              <a:gd name="connsiteY276" fmla="*/ 6605606 h 6858000"/>
              <a:gd name="connsiteX277" fmla="*/ 1934942 w 7394816"/>
              <a:gd name="connsiteY277" fmla="*/ 6603470 h 6858000"/>
              <a:gd name="connsiteX278" fmla="*/ 1873645 w 7394816"/>
              <a:gd name="connsiteY278" fmla="*/ 6569778 h 6858000"/>
              <a:gd name="connsiteX279" fmla="*/ 1850799 w 7394816"/>
              <a:gd name="connsiteY279" fmla="*/ 6556796 h 6858000"/>
              <a:gd name="connsiteX280" fmla="*/ 1729516 w 7394816"/>
              <a:gd name="connsiteY280" fmla="*/ 6484322 h 6858000"/>
              <a:gd name="connsiteX281" fmla="*/ 1705357 w 7394816"/>
              <a:gd name="connsiteY281" fmla="*/ 6469201 h 6858000"/>
              <a:gd name="connsiteX282" fmla="*/ 1645047 w 7394816"/>
              <a:gd name="connsiteY282" fmla="*/ 6430581 h 6858000"/>
              <a:gd name="connsiteX283" fmla="*/ 1624175 w 7394816"/>
              <a:gd name="connsiteY283" fmla="*/ 6416118 h 6858000"/>
              <a:gd name="connsiteX284" fmla="*/ 1592293 w 7394816"/>
              <a:gd name="connsiteY284" fmla="*/ 6394590 h 6858000"/>
              <a:gd name="connsiteX285" fmla="*/ 1587198 w 7394816"/>
              <a:gd name="connsiteY285" fmla="*/ 6390645 h 6858000"/>
              <a:gd name="connsiteX286" fmla="*/ 1568135 w 7394816"/>
              <a:gd name="connsiteY286" fmla="*/ 6377335 h 6858000"/>
              <a:gd name="connsiteX287" fmla="*/ 1539703 w 7394816"/>
              <a:gd name="connsiteY287" fmla="*/ 6357122 h 6858000"/>
              <a:gd name="connsiteX288" fmla="*/ 1538882 w 7394816"/>
              <a:gd name="connsiteY288" fmla="*/ 6356463 h 6858000"/>
              <a:gd name="connsiteX289" fmla="*/ 1468051 w 7394816"/>
              <a:gd name="connsiteY289" fmla="*/ 6304202 h 6858000"/>
              <a:gd name="connsiteX290" fmla="*/ 1467724 w 7394816"/>
              <a:gd name="connsiteY290" fmla="*/ 6303874 h 6858000"/>
              <a:gd name="connsiteX291" fmla="*/ 1440114 w 7394816"/>
              <a:gd name="connsiteY291" fmla="*/ 6282674 h 6858000"/>
              <a:gd name="connsiteX292" fmla="*/ 1407738 w 7394816"/>
              <a:gd name="connsiteY292" fmla="*/ 6257201 h 6858000"/>
              <a:gd name="connsiteX293" fmla="*/ 1365338 w 7394816"/>
              <a:gd name="connsiteY293" fmla="*/ 6223841 h 6858000"/>
              <a:gd name="connsiteX294" fmla="*/ 1361393 w 7394816"/>
              <a:gd name="connsiteY294" fmla="*/ 6220717 h 6858000"/>
              <a:gd name="connsiteX295" fmla="*/ 1338881 w 7394816"/>
              <a:gd name="connsiteY295" fmla="*/ 6201654 h 6858000"/>
              <a:gd name="connsiteX296" fmla="*/ 1325403 w 7394816"/>
              <a:gd name="connsiteY296" fmla="*/ 6190315 h 6858000"/>
              <a:gd name="connsiteX297" fmla="*/ 1255065 w 7394816"/>
              <a:gd name="connsiteY297" fmla="*/ 6130167 h 6858000"/>
              <a:gd name="connsiteX298" fmla="*/ 1243399 w 7394816"/>
              <a:gd name="connsiteY298" fmla="*/ 6119812 h 6858000"/>
              <a:gd name="connsiteX299" fmla="*/ 0 w 7394816"/>
              <a:gd name="connsiteY299" fmla="*/ 3354447 h 6858000"/>
              <a:gd name="connsiteX300" fmla="*/ 2095837 w 7394816"/>
              <a:gd name="connsiteY300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7394816" h="6858000">
                <a:moveTo>
                  <a:pt x="6781170" y="6803800"/>
                </a:moveTo>
                <a:cubicBezTo>
                  <a:pt x="6787004" y="6817605"/>
                  <a:pt x="6794132" y="6829437"/>
                  <a:pt x="6802230" y="6839806"/>
                </a:cubicBezTo>
                <a:lnTo>
                  <a:pt x="6820198" y="6858000"/>
                </a:lnTo>
                <a:lnTo>
                  <a:pt x="6716557" y="6858000"/>
                </a:lnTo>
                <a:lnTo>
                  <a:pt x="6769503" y="6813661"/>
                </a:lnTo>
                <a:cubicBezTo>
                  <a:pt x="6773444" y="6810702"/>
                  <a:pt x="6777224" y="6807251"/>
                  <a:pt x="6781170" y="6803800"/>
                </a:cubicBezTo>
                <a:close/>
                <a:moveTo>
                  <a:pt x="3722038" y="5528802"/>
                </a:moveTo>
                <a:cubicBezTo>
                  <a:pt x="3666306" y="5527281"/>
                  <a:pt x="3605458" y="5528677"/>
                  <a:pt x="3557143" y="5534921"/>
                </a:cubicBezTo>
                <a:cubicBezTo>
                  <a:pt x="3540709" y="5537057"/>
                  <a:pt x="3502255" y="5541003"/>
                  <a:pt x="3502255" y="5565982"/>
                </a:cubicBezTo>
                <a:cubicBezTo>
                  <a:pt x="3502255" y="5601810"/>
                  <a:pt x="3607101" y="5619065"/>
                  <a:pt x="3673169" y="5623832"/>
                </a:cubicBezTo>
                <a:lnTo>
                  <a:pt x="3673663" y="5623832"/>
                </a:lnTo>
                <a:cubicBezTo>
                  <a:pt x="3682699" y="5624653"/>
                  <a:pt x="3690423" y="5625146"/>
                  <a:pt x="3697327" y="5625146"/>
                </a:cubicBezTo>
                <a:cubicBezTo>
                  <a:pt x="3704227" y="5625146"/>
                  <a:pt x="3710309" y="5625146"/>
                  <a:pt x="3717212" y="5624653"/>
                </a:cubicBezTo>
                <a:lnTo>
                  <a:pt x="3717705" y="5624653"/>
                </a:lnTo>
                <a:lnTo>
                  <a:pt x="3717705" y="5624815"/>
                </a:lnTo>
                <a:cubicBezTo>
                  <a:pt x="3807434" y="5623503"/>
                  <a:pt x="3888619" y="5597537"/>
                  <a:pt x="3888619" y="5567791"/>
                </a:cubicBezTo>
                <a:cubicBezTo>
                  <a:pt x="3888619" y="5551358"/>
                  <a:pt x="3870047" y="5542811"/>
                  <a:pt x="3856243" y="5540181"/>
                </a:cubicBezTo>
                <a:cubicBezTo>
                  <a:pt x="3828387" y="5534759"/>
                  <a:pt x="3777769" y="5530322"/>
                  <a:pt x="3722038" y="5528802"/>
                </a:cubicBezTo>
                <a:close/>
                <a:moveTo>
                  <a:pt x="3728325" y="3728302"/>
                </a:moveTo>
                <a:cubicBezTo>
                  <a:pt x="3742438" y="3728528"/>
                  <a:pt x="3755585" y="3728980"/>
                  <a:pt x="3766843" y="3729637"/>
                </a:cubicBezTo>
                <a:cubicBezTo>
                  <a:pt x="3779824" y="3729967"/>
                  <a:pt x="3790673" y="3730458"/>
                  <a:pt x="3797079" y="3731773"/>
                </a:cubicBezTo>
                <a:lnTo>
                  <a:pt x="3797245" y="3731939"/>
                </a:lnTo>
                <a:cubicBezTo>
                  <a:pt x="3813515" y="3734403"/>
                  <a:pt x="3829949" y="3742294"/>
                  <a:pt x="3836031" y="3759055"/>
                </a:cubicBezTo>
                <a:cubicBezTo>
                  <a:pt x="3839479" y="3769409"/>
                  <a:pt x="3833894" y="3781404"/>
                  <a:pt x="3825676" y="3790938"/>
                </a:cubicBezTo>
                <a:cubicBezTo>
                  <a:pt x="3822717" y="3794880"/>
                  <a:pt x="3818773" y="3798169"/>
                  <a:pt x="3815321" y="3801289"/>
                </a:cubicBezTo>
                <a:cubicBezTo>
                  <a:pt x="3751065" y="3852563"/>
                  <a:pt x="3610718" y="3849115"/>
                  <a:pt x="3551555" y="3795211"/>
                </a:cubicBezTo>
                <a:cubicBezTo>
                  <a:pt x="3547612" y="3791759"/>
                  <a:pt x="3543668" y="3786499"/>
                  <a:pt x="3540709" y="3781404"/>
                </a:cubicBezTo>
                <a:cubicBezTo>
                  <a:pt x="3536436" y="3773517"/>
                  <a:pt x="3533806" y="3764477"/>
                  <a:pt x="3535943" y="3756752"/>
                </a:cubicBezTo>
                <a:cubicBezTo>
                  <a:pt x="3540709" y="3739991"/>
                  <a:pt x="3556980" y="3732101"/>
                  <a:pt x="3569141" y="3731280"/>
                </a:cubicBezTo>
                <a:cubicBezTo>
                  <a:pt x="3574730" y="3730789"/>
                  <a:pt x="3582615" y="3730458"/>
                  <a:pt x="3592478" y="3729967"/>
                </a:cubicBezTo>
                <a:cubicBezTo>
                  <a:pt x="3616307" y="3729143"/>
                  <a:pt x="3650323" y="3728322"/>
                  <a:pt x="3684014" y="3728322"/>
                </a:cubicBezTo>
                <a:cubicBezTo>
                  <a:pt x="3699134" y="3728077"/>
                  <a:pt x="3714212" y="3728077"/>
                  <a:pt x="3728325" y="3728302"/>
                </a:cubicBezTo>
                <a:close/>
                <a:moveTo>
                  <a:pt x="3697489" y="952273"/>
                </a:moveTo>
                <a:cubicBezTo>
                  <a:pt x="2372908" y="952273"/>
                  <a:pt x="1295167" y="2029855"/>
                  <a:pt x="1295167" y="3354609"/>
                </a:cubicBezTo>
                <a:cubicBezTo>
                  <a:pt x="1295167" y="4077876"/>
                  <a:pt x="1618915" y="4755122"/>
                  <a:pt x="2171264" y="5209693"/>
                </a:cubicBezTo>
                <a:cubicBezTo>
                  <a:pt x="2175206" y="5212320"/>
                  <a:pt x="2178330" y="5213307"/>
                  <a:pt x="2181122" y="5211664"/>
                </a:cubicBezTo>
                <a:cubicBezTo>
                  <a:pt x="2188847" y="5207391"/>
                  <a:pt x="2185395" y="5198679"/>
                  <a:pt x="2194929" y="5183561"/>
                </a:cubicBezTo>
                <a:cubicBezTo>
                  <a:pt x="2203638" y="5169593"/>
                  <a:pt x="2220402" y="5165485"/>
                  <a:pt x="2229111" y="5164664"/>
                </a:cubicBezTo>
                <a:cubicBezTo>
                  <a:pt x="2243901" y="5163182"/>
                  <a:pt x="2252281" y="5163017"/>
                  <a:pt x="2280712" y="5164332"/>
                </a:cubicBezTo>
                <a:cubicBezTo>
                  <a:pt x="2295012" y="5165485"/>
                  <a:pt x="2307007" y="5163348"/>
                  <a:pt x="2315718" y="5159075"/>
                </a:cubicBezTo>
                <a:cubicBezTo>
                  <a:pt x="2333305" y="5149542"/>
                  <a:pt x="2336425" y="5130151"/>
                  <a:pt x="2335931" y="5109444"/>
                </a:cubicBezTo>
                <a:lnTo>
                  <a:pt x="2335931" y="5108951"/>
                </a:lnTo>
                <a:cubicBezTo>
                  <a:pt x="2335437" y="5096953"/>
                  <a:pt x="2334126" y="5084793"/>
                  <a:pt x="2334126" y="5073616"/>
                </a:cubicBezTo>
                <a:cubicBezTo>
                  <a:pt x="2334126" y="5029245"/>
                  <a:pt x="2350887" y="5004100"/>
                  <a:pt x="2395423" y="5004594"/>
                </a:cubicBezTo>
                <a:cubicBezTo>
                  <a:pt x="2410542" y="5004594"/>
                  <a:pt x="2425663" y="5005908"/>
                  <a:pt x="2439465" y="5005908"/>
                </a:cubicBezTo>
                <a:lnTo>
                  <a:pt x="2439959" y="5005908"/>
                </a:lnTo>
                <a:cubicBezTo>
                  <a:pt x="2478742" y="5007224"/>
                  <a:pt x="2508160" y="5002457"/>
                  <a:pt x="2497805" y="4948552"/>
                </a:cubicBezTo>
                <a:cubicBezTo>
                  <a:pt x="2497477" y="4944279"/>
                  <a:pt x="2496162" y="4939023"/>
                  <a:pt x="2494847" y="4933928"/>
                </a:cubicBezTo>
                <a:cubicBezTo>
                  <a:pt x="2482193" y="4888242"/>
                  <a:pt x="2490084" y="4856687"/>
                  <a:pt x="2548751" y="4858002"/>
                </a:cubicBezTo>
                <a:cubicBezTo>
                  <a:pt x="2561736" y="4858330"/>
                  <a:pt x="2574718" y="4859152"/>
                  <a:pt x="2587209" y="4859645"/>
                </a:cubicBezTo>
                <a:cubicBezTo>
                  <a:pt x="2624349" y="4860139"/>
                  <a:pt x="2655410" y="4853236"/>
                  <a:pt x="2649822" y="4797523"/>
                </a:cubicBezTo>
                <a:lnTo>
                  <a:pt x="2649822" y="4797033"/>
                </a:lnTo>
                <a:cubicBezTo>
                  <a:pt x="2649822" y="4791938"/>
                  <a:pt x="2649000" y="4785856"/>
                  <a:pt x="2647685" y="4778953"/>
                </a:cubicBezTo>
                <a:cubicBezTo>
                  <a:pt x="2637003" y="4725380"/>
                  <a:pt x="2657709" y="4702044"/>
                  <a:pt x="2714244" y="4703358"/>
                </a:cubicBezTo>
                <a:cubicBezTo>
                  <a:pt x="2723282" y="4703848"/>
                  <a:pt x="2732322" y="4704670"/>
                  <a:pt x="2741359" y="4705985"/>
                </a:cubicBezTo>
                <a:lnTo>
                  <a:pt x="2741852" y="4705985"/>
                </a:lnTo>
                <a:cubicBezTo>
                  <a:pt x="2752207" y="4707300"/>
                  <a:pt x="2762559" y="4708616"/>
                  <a:pt x="2772913" y="4708121"/>
                </a:cubicBezTo>
                <a:cubicBezTo>
                  <a:pt x="2806108" y="4706973"/>
                  <a:pt x="2819420" y="4687415"/>
                  <a:pt x="2811697" y="4655533"/>
                </a:cubicBezTo>
                <a:cubicBezTo>
                  <a:pt x="2810547" y="4650769"/>
                  <a:pt x="2808738" y="4646496"/>
                  <a:pt x="2806601" y="4641729"/>
                </a:cubicBezTo>
                <a:cubicBezTo>
                  <a:pt x="2803972" y="4636469"/>
                  <a:pt x="2801506" y="4630881"/>
                  <a:pt x="2799701" y="4625296"/>
                </a:cubicBezTo>
                <a:cubicBezTo>
                  <a:pt x="2784086" y="4576980"/>
                  <a:pt x="2803972" y="4550192"/>
                  <a:pt x="2854917" y="4548055"/>
                </a:cubicBezTo>
                <a:cubicBezTo>
                  <a:pt x="2864451" y="4547561"/>
                  <a:pt x="2879075" y="4550686"/>
                  <a:pt x="2895018" y="4553643"/>
                </a:cubicBezTo>
                <a:lnTo>
                  <a:pt x="2895512" y="4553643"/>
                </a:lnTo>
                <a:cubicBezTo>
                  <a:pt x="2924764" y="4558407"/>
                  <a:pt x="2957958" y="4561858"/>
                  <a:pt x="2970121" y="4539837"/>
                </a:cubicBezTo>
                <a:cubicBezTo>
                  <a:pt x="2976859" y="4527348"/>
                  <a:pt x="2969134" y="4506639"/>
                  <a:pt x="2961410" y="4487579"/>
                </a:cubicBezTo>
                <a:cubicBezTo>
                  <a:pt x="2959273" y="4483306"/>
                  <a:pt x="2957465" y="4478539"/>
                  <a:pt x="2955823" y="4474594"/>
                </a:cubicBezTo>
                <a:cubicBezTo>
                  <a:pt x="2932979" y="4419374"/>
                  <a:pt x="2951549" y="4389629"/>
                  <a:pt x="3011040" y="4393080"/>
                </a:cubicBezTo>
                <a:cubicBezTo>
                  <a:pt x="3019259" y="4393902"/>
                  <a:pt x="3033390" y="4396859"/>
                  <a:pt x="3049827" y="4399490"/>
                </a:cubicBezTo>
                <a:cubicBezTo>
                  <a:pt x="3084008" y="4406065"/>
                  <a:pt x="3126737" y="4411159"/>
                  <a:pt x="3139227" y="4390450"/>
                </a:cubicBezTo>
                <a:cubicBezTo>
                  <a:pt x="3147936" y="4375332"/>
                  <a:pt x="3133639" y="4350187"/>
                  <a:pt x="3119835" y="4329974"/>
                </a:cubicBezTo>
                <a:cubicBezTo>
                  <a:pt x="3111618" y="4317813"/>
                  <a:pt x="3103731" y="4307458"/>
                  <a:pt x="3100774" y="4301870"/>
                </a:cubicBezTo>
                <a:cubicBezTo>
                  <a:pt x="3083843" y="4267689"/>
                  <a:pt x="3098143" y="4239258"/>
                  <a:pt x="3135282" y="4235312"/>
                </a:cubicBezTo>
                <a:cubicBezTo>
                  <a:pt x="3152868" y="4233507"/>
                  <a:pt x="3179656" y="4237449"/>
                  <a:pt x="3207756" y="4242215"/>
                </a:cubicBezTo>
                <a:cubicBezTo>
                  <a:pt x="3257880" y="4249940"/>
                  <a:pt x="3310962" y="4259470"/>
                  <a:pt x="3321807" y="4240079"/>
                </a:cubicBezTo>
                <a:cubicBezTo>
                  <a:pt x="3333478" y="4218879"/>
                  <a:pt x="3304059" y="4193078"/>
                  <a:pt x="3279901" y="4170563"/>
                </a:cubicBezTo>
                <a:cubicBezTo>
                  <a:pt x="3269056" y="4160702"/>
                  <a:pt x="3259523" y="4151500"/>
                  <a:pt x="3254428" y="4143775"/>
                </a:cubicBezTo>
                <a:cubicBezTo>
                  <a:pt x="3229777" y="4105320"/>
                  <a:pt x="3246213" y="4076889"/>
                  <a:pt x="3292393" y="4074259"/>
                </a:cubicBezTo>
                <a:cubicBezTo>
                  <a:pt x="3307184" y="4073437"/>
                  <a:pt x="3336435" y="4077711"/>
                  <a:pt x="3367987" y="4083298"/>
                </a:cubicBezTo>
                <a:cubicBezTo>
                  <a:pt x="3401678" y="4088887"/>
                  <a:pt x="3437834" y="4095787"/>
                  <a:pt x="3460350" y="4098417"/>
                </a:cubicBezTo>
                <a:cubicBezTo>
                  <a:pt x="3486644" y="4101375"/>
                  <a:pt x="3522468" y="4111402"/>
                  <a:pt x="3531180" y="4085435"/>
                </a:cubicBezTo>
                <a:cubicBezTo>
                  <a:pt x="3540544" y="4057825"/>
                  <a:pt x="3501269" y="4044844"/>
                  <a:pt x="3481055" y="4030544"/>
                </a:cubicBezTo>
                <a:cubicBezTo>
                  <a:pt x="3469386" y="4022329"/>
                  <a:pt x="3456732" y="4015097"/>
                  <a:pt x="3444734" y="4006879"/>
                </a:cubicBezTo>
                <a:cubicBezTo>
                  <a:pt x="3429288" y="3996856"/>
                  <a:pt x="3414660" y="3986173"/>
                  <a:pt x="3402499" y="3973188"/>
                </a:cubicBezTo>
                <a:cubicBezTo>
                  <a:pt x="3387709" y="3958070"/>
                  <a:pt x="3385245" y="3942458"/>
                  <a:pt x="3391655" y="3929970"/>
                </a:cubicBezTo>
                <a:cubicBezTo>
                  <a:pt x="3394775" y="3924381"/>
                  <a:pt x="3399542" y="3919615"/>
                  <a:pt x="3405951" y="3915669"/>
                </a:cubicBezTo>
                <a:cubicBezTo>
                  <a:pt x="3412031" y="3912218"/>
                  <a:pt x="3419260" y="3909260"/>
                  <a:pt x="3427973" y="3907944"/>
                </a:cubicBezTo>
                <a:cubicBezTo>
                  <a:pt x="3447858" y="3904003"/>
                  <a:pt x="3490586" y="3908766"/>
                  <a:pt x="3537259" y="3914848"/>
                </a:cubicBezTo>
                <a:cubicBezTo>
                  <a:pt x="3589026" y="3921424"/>
                  <a:pt x="3645560" y="3929970"/>
                  <a:pt x="3680069" y="3930460"/>
                </a:cubicBezTo>
                <a:cubicBezTo>
                  <a:pt x="3721157" y="3930791"/>
                  <a:pt x="3778509" y="3926518"/>
                  <a:pt x="3830276" y="3925203"/>
                </a:cubicBezTo>
                <a:lnTo>
                  <a:pt x="3830770" y="3925203"/>
                </a:lnTo>
                <a:cubicBezTo>
                  <a:pt x="3888619" y="3923394"/>
                  <a:pt x="3938740" y="3925697"/>
                  <a:pt x="3949916" y="3942458"/>
                </a:cubicBezTo>
                <a:cubicBezTo>
                  <a:pt x="3970129" y="3974012"/>
                  <a:pt x="3944166" y="3994391"/>
                  <a:pt x="3913599" y="4012467"/>
                </a:cubicBezTo>
                <a:lnTo>
                  <a:pt x="3913105" y="4012467"/>
                </a:lnTo>
                <a:cubicBezTo>
                  <a:pt x="3903737" y="4018056"/>
                  <a:pt x="3893714" y="4023806"/>
                  <a:pt x="3884675" y="4028901"/>
                </a:cubicBezTo>
                <a:cubicBezTo>
                  <a:pt x="3863968" y="4041555"/>
                  <a:pt x="3806119" y="4060455"/>
                  <a:pt x="3815980" y="4090692"/>
                </a:cubicBezTo>
                <a:cubicBezTo>
                  <a:pt x="3824198" y="4115181"/>
                  <a:pt x="3860350" y="4110908"/>
                  <a:pt x="3885002" y="4107456"/>
                </a:cubicBezTo>
                <a:cubicBezTo>
                  <a:pt x="3912118" y="4103183"/>
                  <a:pt x="3948768" y="4094472"/>
                  <a:pt x="3985085" y="4088066"/>
                </a:cubicBezTo>
                <a:lnTo>
                  <a:pt x="3985579" y="4088066"/>
                </a:lnTo>
                <a:cubicBezTo>
                  <a:pt x="4043756" y="4076889"/>
                  <a:pt x="4099959" y="4071629"/>
                  <a:pt x="4109820" y="4098417"/>
                </a:cubicBezTo>
                <a:cubicBezTo>
                  <a:pt x="4118038" y="4120932"/>
                  <a:pt x="4096838" y="4149857"/>
                  <a:pt x="4070051" y="4176973"/>
                </a:cubicBezTo>
                <a:cubicBezTo>
                  <a:pt x="4058381" y="4189461"/>
                  <a:pt x="4045399" y="4201131"/>
                  <a:pt x="4033729" y="4212307"/>
                </a:cubicBezTo>
                <a:cubicBezTo>
                  <a:pt x="4013351" y="4231205"/>
                  <a:pt x="4038002" y="4261444"/>
                  <a:pt x="4064790" y="4260623"/>
                </a:cubicBezTo>
                <a:cubicBezTo>
                  <a:pt x="4077610" y="4260130"/>
                  <a:pt x="4107518" y="4254541"/>
                  <a:pt x="4139401" y="4249775"/>
                </a:cubicBezTo>
                <a:lnTo>
                  <a:pt x="4139894" y="4249775"/>
                </a:lnTo>
                <a:cubicBezTo>
                  <a:pt x="4184758" y="4243697"/>
                  <a:pt x="4234062" y="4240572"/>
                  <a:pt x="4248686" y="4259636"/>
                </a:cubicBezTo>
                <a:cubicBezTo>
                  <a:pt x="4266438" y="4283466"/>
                  <a:pt x="4246059" y="4315346"/>
                  <a:pt x="4225843" y="4339997"/>
                </a:cubicBezTo>
                <a:cubicBezTo>
                  <a:pt x="4212534" y="4355447"/>
                  <a:pt x="4199549" y="4368100"/>
                  <a:pt x="4196922" y="4373195"/>
                </a:cubicBezTo>
                <a:cubicBezTo>
                  <a:pt x="4182128" y="4400311"/>
                  <a:pt x="4193470" y="4422004"/>
                  <a:pt x="4224038" y="4422826"/>
                </a:cubicBezTo>
                <a:cubicBezTo>
                  <a:pt x="4241621" y="4423647"/>
                  <a:pt x="4273175" y="4415432"/>
                  <a:pt x="4293060" y="4410666"/>
                </a:cubicBezTo>
                <a:cubicBezTo>
                  <a:pt x="4297333" y="4409351"/>
                  <a:pt x="4301278" y="4408530"/>
                  <a:pt x="4304237" y="4408036"/>
                </a:cubicBezTo>
                <a:cubicBezTo>
                  <a:pt x="4386734" y="4391603"/>
                  <a:pt x="4415165" y="4418718"/>
                  <a:pt x="4380652" y="4502532"/>
                </a:cubicBezTo>
                <a:cubicBezTo>
                  <a:pt x="4380324" y="4503846"/>
                  <a:pt x="4379503" y="4505162"/>
                  <a:pt x="4379009" y="4506477"/>
                </a:cubicBezTo>
                <a:cubicBezTo>
                  <a:pt x="4359290" y="4552163"/>
                  <a:pt x="4356988" y="4578457"/>
                  <a:pt x="4408427" y="4576814"/>
                </a:cubicBezTo>
                <a:cubicBezTo>
                  <a:pt x="4421903" y="4576321"/>
                  <a:pt x="4435705" y="4574678"/>
                  <a:pt x="4449018" y="4574184"/>
                </a:cubicBezTo>
                <a:cubicBezTo>
                  <a:pt x="4461671" y="4572869"/>
                  <a:pt x="4474164" y="4572869"/>
                  <a:pt x="4486651" y="4574184"/>
                </a:cubicBezTo>
                <a:cubicBezTo>
                  <a:pt x="4523300" y="4578457"/>
                  <a:pt x="4538091" y="4603930"/>
                  <a:pt x="4529382" y="4639759"/>
                </a:cubicBezTo>
                <a:cubicBezTo>
                  <a:pt x="4528229" y="4644522"/>
                  <a:pt x="4526425" y="4648467"/>
                  <a:pt x="4524287" y="4652740"/>
                </a:cubicBezTo>
                <a:lnTo>
                  <a:pt x="4524287" y="4653234"/>
                </a:lnTo>
                <a:cubicBezTo>
                  <a:pt x="4522152" y="4658822"/>
                  <a:pt x="4519027" y="4664410"/>
                  <a:pt x="4517384" y="4670488"/>
                </a:cubicBezTo>
                <a:cubicBezTo>
                  <a:pt x="4504399" y="4713216"/>
                  <a:pt x="4517712" y="4730968"/>
                  <a:pt x="4563563" y="4732279"/>
                </a:cubicBezTo>
                <a:cubicBezTo>
                  <a:pt x="4575230" y="4732611"/>
                  <a:pt x="4586900" y="4731458"/>
                  <a:pt x="4598567" y="4730968"/>
                </a:cubicBezTo>
                <a:cubicBezTo>
                  <a:pt x="4606785" y="4730636"/>
                  <a:pt x="4614510" y="4730636"/>
                  <a:pt x="4622231" y="4731458"/>
                </a:cubicBezTo>
                <a:cubicBezTo>
                  <a:pt x="4666277" y="4735731"/>
                  <a:pt x="4684025" y="4759068"/>
                  <a:pt x="4676629" y="4802289"/>
                </a:cubicBezTo>
                <a:cubicBezTo>
                  <a:pt x="4676135" y="4805248"/>
                  <a:pt x="4675313" y="4807878"/>
                  <a:pt x="4674492" y="4810508"/>
                </a:cubicBezTo>
                <a:lnTo>
                  <a:pt x="4674492" y="4811001"/>
                </a:lnTo>
                <a:cubicBezTo>
                  <a:pt x="4672356" y="4818723"/>
                  <a:pt x="4668907" y="4826119"/>
                  <a:pt x="4668413" y="4833844"/>
                </a:cubicBezTo>
                <a:cubicBezTo>
                  <a:pt x="4663975" y="4866217"/>
                  <a:pt x="4676956" y="4882488"/>
                  <a:pt x="4709826" y="4887749"/>
                </a:cubicBezTo>
                <a:cubicBezTo>
                  <a:pt x="4718373" y="4889063"/>
                  <a:pt x="4726919" y="4887749"/>
                  <a:pt x="4735627" y="4888242"/>
                </a:cubicBezTo>
                <a:cubicBezTo>
                  <a:pt x="4739900" y="4888242"/>
                  <a:pt x="4744335" y="4888732"/>
                  <a:pt x="4748609" y="4888732"/>
                </a:cubicBezTo>
                <a:cubicBezTo>
                  <a:pt x="4812867" y="4891362"/>
                  <a:pt x="4824044" y="4902538"/>
                  <a:pt x="4821086" y="4964658"/>
                </a:cubicBezTo>
                <a:cubicBezTo>
                  <a:pt x="4821086" y="4969425"/>
                  <a:pt x="4820755" y="4974520"/>
                  <a:pt x="4820265" y="4979780"/>
                </a:cubicBezTo>
                <a:cubicBezTo>
                  <a:pt x="4817140" y="5021686"/>
                  <a:pt x="4829301" y="5037626"/>
                  <a:pt x="4870713" y="5041077"/>
                </a:cubicBezTo>
                <a:cubicBezTo>
                  <a:pt x="4877289" y="5041405"/>
                  <a:pt x="4884519" y="5041077"/>
                  <a:pt x="4892738" y="5039762"/>
                </a:cubicBezTo>
                <a:cubicBezTo>
                  <a:pt x="4901446" y="5038941"/>
                  <a:pt x="4910814" y="5037298"/>
                  <a:pt x="4921659" y="5034668"/>
                </a:cubicBezTo>
                <a:lnTo>
                  <a:pt x="4921991" y="5034340"/>
                </a:lnTo>
                <a:cubicBezTo>
                  <a:pt x="4965212" y="5025300"/>
                  <a:pt x="4981151" y="5038285"/>
                  <a:pt x="4983781" y="5106486"/>
                </a:cubicBezTo>
                <a:cubicBezTo>
                  <a:pt x="4984275" y="5113880"/>
                  <a:pt x="4983454" y="5124728"/>
                  <a:pt x="4985097" y="5135901"/>
                </a:cubicBezTo>
                <a:cubicBezTo>
                  <a:pt x="4987233" y="5153653"/>
                  <a:pt x="4994133" y="5173537"/>
                  <a:pt x="5016979" y="5184711"/>
                </a:cubicBezTo>
                <a:cubicBezTo>
                  <a:pt x="5023388" y="5187834"/>
                  <a:pt x="5029799" y="5189971"/>
                  <a:pt x="5037192" y="5190793"/>
                </a:cubicBezTo>
                <a:cubicBezTo>
                  <a:pt x="5067760" y="5195887"/>
                  <a:pt x="5063814" y="5194410"/>
                  <a:pt x="5100957" y="5195887"/>
                </a:cubicBezTo>
                <a:cubicBezTo>
                  <a:pt x="5124950" y="5196874"/>
                  <a:pt x="5142041" y="5212813"/>
                  <a:pt x="5145821" y="5220373"/>
                </a:cubicBezTo>
                <a:cubicBezTo>
                  <a:pt x="5160777" y="5250613"/>
                  <a:pt x="5145162" y="5265240"/>
                  <a:pt x="5141714" y="5272800"/>
                </a:cubicBezTo>
                <a:cubicBezTo>
                  <a:pt x="5140889" y="5274605"/>
                  <a:pt x="5142698" y="5273784"/>
                  <a:pt x="5146971" y="5270825"/>
                </a:cubicBezTo>
                <a:cubicBezTo>
                  <a:pt x="5159297" y="5261457"/>
                  <a:pt x="5171785" y="5251928"/>
                  <a:pt x="5183948" y="5242394"/>
                </a:cubicBezTo>
                <a:cubicBezTo>
                  <a:pt x="5192163" y="5235329"/>
                  <a:pt x="5198739" y="5229413"/>
                  <a:pt x="5199560" y="5230235"/>
                </a:cubicBezTo>
                <a:cubicBezTo>
                  <a:pt x="5768342" y="4776816"/>
                  <a:pt x="6099816" y="4096446"/>
                  <a:pt x="6099816" y="3354609"/>
                </a:cubicBezTo>
                <a:cubicBezTo>
                  <a:pt x="6099816" y="2030021"/>
                  <a:pt x="5022074" y="952273"/>
                  <a:pt x="3697489" y="952273"/>
                </a:cubicBezTo>
                <a:close/>
                <a:moveTo>
                  <a:pt x="2145010" y="0"/>
                </a:moveTo>
                <a:lnTo>
                  <a:pt x="5249700" y="0"/>
                </a:lnTo>
                <a:lnTo>
                  <a:pt x="5298816" y="22240"/>
                </a:lnTo>
                <a:cubicBezTo>
                  <a:pt x="6537772" y="620105"/>
                  <a:pt x="7394650" y="1889048"/>
                  <a:pt x="7394650" y="3354447"/>
                </a:cubicBezTo>
                <a:lnTo>
                  <a:pt x="7394816" y="3354115"/>
                </a:lnTo>
                <a:cubicBezTo>
                  <a:pt x="7394816" y="4423154"/>
                  <a:pt x="6922174" y="5440426"/>
                  <a:pt x="6130549" y="6136411"/>
                </a:cubicBezTo>
                <a:cubicBezTo>
                  <a:pt x="6149940" y="6151367"/>
                  <a:pt x="6174426" y="6139041"/>
                  <a:pt x="6199898" y="6166156"/>
                </a:cubicBezTo>
                <a:cubicBezTo>
                  <a:pt x="6227508" y="6195410"/>
                  <a:pt x="6209266" y="6226962"/>
                  <a:pt x="6230466" y="6254571"/>
                </a:cubicBezTo>
                <a:cubicBezTo>
                  <a:pt x="6272372" y="6309462"/>
                  <a:pt x="6340573" y="6283989"/>
                  <a:pt x="6344846" y="6370760"/>
                </a:cubicBezTo>
                <a:cubicBezTo>
                  <a:pt x="6345174" y="6377169"/>
                  <a:pt x="6346162" y="6382924"/>
                  <a:pt x="6347804" y="6388014"/>
                </a:cubicBezTo>
                <a:cubicBezTo>
                  <a:pt x="6353886" y="6407409"/>
                  <a:pt x="6368510" y="6418254"/>
                  <a:pt x="6384125" y="6424664"/>
                </a:cubicBezTo>
                <a:cubicBezTo>
                  <a:pt x="6401052" y="6431568"/>
                  <a:pt x="6419129" y="6434198"/>
                  <a:pt x="6429484" y="6437650"/>
                </a:cubicBezTo>
                <a:cubicBezTo>
                  <a:pt x="6472704" y="6452439"/>
                  <a:pt x="6484370" y="6466243"/>
                  <a:pt x="6494232" y="6511929"/>
                </a:cubicBezTo>
                <a:cubicBezTo>
                  <a:pt x="6501957" y="6549893"/>
                  <a:pt x="6525783" y="6573229"/>
                  <a:pt x="6563254" y="6582760"/>
                </a:cubicBezTo>
                <a:cubicBezTo>
                  <a:pt x="6601709" y="6592787"/>
                  <a:pt x="6631456" y="6613000"/>
                  <a:pt x="6640988" y="6653591"/>
                </a:cubicBezTo>
                <a:cubicBezTo>
                  <a:pt x="6650846" y="6696319"/>
                  <a:pt x="6665474" y="6720480"/>
                  <a:pt x="6710010" y="6727380"/>
                </a:cubicBezTo>
                <a:cubicBezTo>
                  <a:pt x="6724635" y="6729517"/>
                  <a:pt x="6734662" y="6732146"/>
                  <a:pt x="6736798" y="6746774"/>
                </a:cubicBezTo>
                <a:cubicBezTo>
                  <a:pt x="6738114" y="6754662"/>
                  <a:pt x="6733675" y="6761893"/>
                  <a:pt x="6725950" y="6769286"/>
                </a:cubicBezTo>
                <a:cubicBezTo>
                  <a:pt x="6719872" y="6775696"/>
                  <a:pt x="6711818" y="6782106"/>
                  <a:pt x="6703108" y="6789502"/>
                </a:cubicBezTo>
                <a:cubicBezTo>
                  <a:pt x="6683470" y="6806019"/>
                  <a:pt x="6666009" y="6820645"/>
                  <a:pt x="6649354" y="6834447"/>
                </a:cubicBezTo>
                <a:lnTo>
                  <a:pt x="6620549" y="6858000"/>
                </a:lnTo>
                <a:lnTo>
                  <a:pt x="5009009" y="6858000"/>
                </a:lnTo>
                <a:lnTo>
                  <a:pt x="5014315" y="6845288"/>
                </a:lnTo>
                <a:cubicBezTo>
                  <a:pt x="5014924" y="6839779"/>
                  <a:pt x="5013692" y="6834572"/>
                  <a:pt x="5010570" y="6829600"/>
                </a:cubicBezTo>
                <a:cubicBezTo>
                  <a:pt x="4998406" y="6811031"/>
                  <a:pt x="4956666" y="6816291"/>
                  <a:pt x="4925111" y="6818428"/>
                </a:cubicBezTo>
                <a:cubicBezTo>
                  <a:pt x="4896518" y="6820070"/>
                  <a:pt x="4870713" y="6821386"/>
                  <a:pt x="4848201" y="6823191"/>
                </a:cubicBezTo>
                <a:cubicBezTo>
                  <a:pt x="4809416" y="6825327"/>
                  <a:pt x="4781313" y="6826642"/>
                  <a:pt x="4771783" y="6826642"/>
                </a:cubicBezTo>
                <a:cubicBezTo>
                  <a:pt x="4754856" y="6827464"/>
                  <a:pt x="4710813" y="6831737"/>
                  <a:pt x="4707855" y="6811031"/>
                </a:cubicBezTo>
                <a:cubicBezTo>
                  <a:pt x="4704898" y="6789831"/>
                  <a:pt x="4742531" y="6768631"/>
                  <a:pt x="4752392" y="6762221"/>
                </a:cubicBezTo>
                <a:cubicBezTo>
                  <a:pt x="4761922" y="6756142"/>
                  <a:pt x="4769646" y="6750882"/>
                  <a:pt x="4776550" y="6746609"/>
                </a:cubicBezTo>
                <a:cubicBezTo>
                  <a:pt x="4798239" y="6733297"/>
                  <a:pt x="4809416" y="6726396"/>
                  <a:pt x="4831437" y="6709466"/>
                </a:cubicBezTo>
                <a:cubicBezTo>
                  <a:pt x="4845244" y="6699115"/>
                  <a:pt x="4864306" y="6676599"/>
                  <a:pt x="4855595" y="6655893"/>
                </a:cubicBezTo>
                <a:cubicBezTo>
                  <a:pt x="4847380" y="6636830"/>
                  <a:pt x="4824865" y="6639950"/>
                  <a:pt x="4802019" y="6641596"/>
                </a:cubicBezTo>
                <a:cubicBezTo>
                  <a:pt x="4763565" y="6644716"/>
                  <a:pt x="4724782" y="6648168"/>
                  <a:pt x="4686324" y="6651127"/>
                </a:cubicBezTo>
                <a:cubicBezTo>
                  <a:pt x="4661676" y="6653263"/>
                  <a:pt x="4637515" y="6655400"/>
                  <a:pt x="4612866" y="6657209"/>
                </a:cubicBezTo>
                <a:cubicBezTo>
                  <a:pt x="4587393" y="6659344"/>
                  <a:pt x="4543020" y="6664112"/>
                  <a:pt x="4535626" y="6636009"/>
                </a:cubicBezTo>
                <a:cubicBezTo>
                  <a:pt x="4529217" y="6612344"/>
                  <a:pt x="4564551" y="6597222"/>
                  <a:pt x="4584436" y="6585556"/>
                </a:cubicBezTo>
                <a:cubicBezTo>
                  <a:pt x="4593638" y="6580295"/>
                  <a:pt x="4601690" y="6575201"/>
                  <a:pt x="4610402" y="6570434"/>
                </a:cubicBezTo>
                <a:lnTo>
                  <a:pt x="4610892" y="6570434"/>
                </a:lnTo>
                <a:cubicBezTo>
                  <a:pt x="4630286" y="6559755"/>
                  <a:pt x="4648529" y="6549400"/>
                  <a:pt x="4667920" y="6535103"/>
                </a:cubicBezTo>
                <a:cubicBezTo>
                  <a:pt x="4683366" y="6523105"/>
                  <a:pt x="4702429" y="6513081"/>
                  <a:pt x="4695530" y="6492375"/>
                </a:cubicBezTo>
                <a:cubicBezTo>
                  <a:pt x="4687805" y="6467230"/>
                  <a:pt x="4656744" y="6469366"/>
                  <a:pt x="4642447" y="6469859"/>
                </a:cubicBezTo>
                <a:cubicBezTo>
                  <a:pt x="4597417" y="6470681"/>
                  <a:pt x="4559453" y="6471997"/>
                  <a:pt x="4519356" y="6473309"/>
                </a:cubicBezTo>
                <a:lnTo>
                  <a:pt x="4518862" y="6473309"/>
                </a:lnTo>
                <a:cubicBezTo>
                  <a:pt x="4496841" y="6474133"/>
                  <a:pt x="4474491" y="6475444"/>
                  <a:pt x="4449839" y="6476270"/>
                </a:cubicBezTo>
                <a:cubicBezTo>
                  <a:pt x="4430449" y="6477582"/>
                  <a:pt x="4401524" y="6478896"/>
                  <a:pt x="4378188" y="6477092"/>
                </a:cubicBezTo>
                <a:cubicBezTo>
                  <a:pt x="4350909" y="6474954"/>
                  <a:pt x="4343678" y="6441757"/>
                  <a:pt x="4367343" y="6428775"/>
                </a:cubicBezTo>
                <a:cubicBezTo>
                  <a:pt x="4394458" y="6414147"/>
                  <a:pt x="4415658" y="6405107"/>
                  <a:pt x="4443268" y="6392948"/>
                </a:cubicBezTo>
                <a:cubicBezTo>
                  <a:pt x="4450989" y="6389001"/>
                  <a:pt x="4459207" y="6385550"/>
                  <a:pt x="4468740" y="6381281"/>
                </a:cubicBezTo>
                <a:cubicBezTo>
                  <a:pt x="4497662" y="6368462"/>
                  <a:pt x="4547293" y="6340852"/>
                  <a:pt x="4539899" y="6313570"/>
                </a:cubicBezTo>
                <a:cubicBezTo>
                  <a:pt x="4534311" y="6291548"/>
                  <a:pt x="4500620" y="6290726"/>
                  <a:pt x="4473013" y="6290233"/>
                </a:cubicBezTo>
                <a:cubicBezTo>
                  <a:pt x="4424204" y="6289249"/>
                  <a:pt x="4388376" y="6288425"/>
                  <a:pt x="4346143" y="6289739"/>
                </a:cubicBezTo>
                <a:cubicBezTo>
                  <a:pt x="4318861" y="6290233"/>
                  <a:pt x="4289115" y="6291548"/>
                  <a:pt x="4251976" y="6293685"/>
                </a:cubicBezTo>
                <a:cubicBezTo>
                  <a:pt x="4225681" y="6295494"/>
                  <a:pt x="4176050" y="6303712"/>
                  <a:pt x="4172598" y="6272157"/>
                </a:cubicBezTo>
                <a:cubicBezTo>
                  <a:pt x="4169474" y="6245862"/>
                  <a:pt x="4213190" y="6232056"/>
                  <a:pt x="4236032" y="6222525"/>
                </a:cubicBezTo>
                <a:cubicBezTo>
                  <a:pt x="4248524" y="6217431"/>
                  <a:pt x="4259369" y="6212992"/>
                  <a:pt x="4269724" y="6208719"/>
                </a:cubicBezTo>
                <a:cubicBezTo>
                  <a:pt x="4291744" y="6199683"/>
                  <a:pt x="4310315" y="6192286"/>
                  <a:pt x="4333651" y="6181935"/>
                </a:cubicBezTo>
                <a:cubicBezTo>
                  <a:pt x="4354689" y="6172402"/>
                  <a:pt x="4387062" y="6161225"/>
                  <a:pt x="4380652" y="6133618"/>
                </a:cubicBezTo>
                <a:cubicBezTo>
                  <a:pt x="4373259" y="6103050"/>
                  <a:pt x="4338745" y="6108145"/>
                  <a:pt x="4309000" y="6108145"/>
                </a:cubicBezTo>
                <a:cubicBezTo>
                  <a:pt x="4261834" y="6108635"/>
                  <a:pt x="4218777" y="6109129"/>
                  <a:pt x="4175556" y="6108635"/>
                </a:cubicBezTo>
                <a:cubicBezTo>
                  <a:pt x="4134965" y="6109129"/>
                  <a:pt x="4094702" y="6109129"/>
                  <a:pt x="4050328" y="6109129"/>
                </a:cubicBezTo>
                <a:cubicBezTo>
                  <a:pt x="4023871" y="6109129"/>
                  <a:pt x="3974734" y="6110444"/>
                  <a:pt x="3976867" y="6081519"/>
                </a:cubicBezTo>
                <a:cubicBezTo>
                  <a:pt x="3978676" y="6056049"/>
                  <a:pt x="4018283" y="6046844"/>
                  <a:pt x="4037346" y="6040434"/>
                </a:cubicBezTo>
                <a:cubicBezTo>
                  <a:pt x="4054767" y="6034356"/>
                  <a:pt x="4074486" y="6027781"/>
                  <a:pt x="4093549" y="6021371"/>
                </a:cubicBezTo>
                <a:cubicBezTo>
                  <a:pt x="4133813" y="6008061"/>
                  <a:pt x="4171777" y="5995570"/>
                  <a:pt x="4180817" y="5991625"/>
                </a:cubicBezTo>
                <a:cubicBezTo>
                  <a:pt x="4208095" y="5979464"/>
                  <a:pt x="4223051" y="5969109"/>
                  <a:pt x="4217956" y="5948896"/>
                </a:cubicBezTo>
                <a:cubicBezTo>
                  <a:pt x="4213683" y="5930655"/>
                  <a:pt x="4186895" y="5926876"/>
                  <a:pt x="4165695" y="5926381"/>
                </a:cubicBezTo>
                <a:cubicBezTo>
                  <a:pt x="4156164" y="5925888"/>
                  <a:pt x="4077937" y="5922108"/>
                  <a:pt x="3996424" y="5918167"/>
                </a:cubicBezTo>
                <a:lnTo>
                  <a:pt x="3995934" y="5918167"/>
                </a:lnTo>
                <a:cubicBezTo>
                  <a:pt x="3946630" y="5915536"/>
                  <a:pt x="3897000" y="5913401"/>
                  <a:pt x="3860350" y="5911592"/>
                </a:cubicBezTo>
                <a:cubicBezTo>
                  <a:pt x="3831429" y="5910442"/>
                  <a:pt x="3771443" y="5913401"/>
                  <a:pt x="3770129" y="5881024"/>
                </a:cubicBezTo>
                <a:cubicBezTo>
                  <a:pt x="3768814" y="5853414"/>
                  <a:pt x="3823211" y="5846514"/>
                  <a:pt x="3849999" y="5841747"/>
                </a:cubicBezTo>
                <a:cubicBezTo>
                  <a:pt x="3872842" y="5837474"/>
                  <a:pt x="3892727" y="5833036"/>
                  <a:pt x="3912118" y="5828766"/>
                </a:cubicBezTo>
                <a:cubicBezTo>
                  <a:pt x="3938084" y="5822850"/>
                  <a:pt x="3963064" y="5816274"/>
                  <a:pt x="3993304" y="5808550"/>
                </a:cubicBezTo>
                <a:cubicBezTo>
                  <a:pt x="4007928" y="5804604"/>
                  <a:pt x="4073171" y="5794746"/>
                  <a:pt x="4061010" y="5755467"/>
                </a:cubicBezTo>
                <a:cubicBezTo>
                  <a:pt x="4051971" y="5726052"/>
                  <a:pt x="3929377" y="5719149"/>
                  <a:pt x="3808093" y="5718328"/>
                </a:cubicBezTo>
                <a:cubicBezTo>
                  <a:pt x="3773581" y="5717341"/>
                  <a:pt x="3739068" y="5717834"/>
                  <a:pt x="3707516" y="5717834"/>
                </a:cubicBezTo>
                <a:cubicBezTo>
                  <a:pt x="3662158" y="5718162"/>
                  <a:pt x="3619100" y="5718162"/>
                  <a:pt x="3579330" y="5718655"/>
                </a:cubicBezTo>
                <a:cubicBezTo>
                  <a:pt x="3425671" y="5720463"/>
                  <a:pt x="3320330" y="5725065"/>
                  <a:pt x="3311291" y="5754484"/>
                </a:cubicBezTo>
                <a:cubicBezTo>
                  <a:pt x="3303566" y="5778969"/>
                  <a:pt x="3334627" y="5793265"/>
                  <a:pt x="3353197" y="5799347"/>
                </a:cubicBezTo>
                <a:cubicBezTo>
                  <a:pt x="3392476" y="5811508"/>
                  <a:pt x="3426492" y="5820547"/>
                  <a:pt x="3466265" y="5829587"/>
                </a:cubicBezTo>
                <a:lnTo>
                  <a:pt x="3466758" y="5829587"/>
                </a:lnTo>
                <a:cubicBezTo>
                  <a:pt x="3494859" y="5835993"/>
                  <a:pt x="3525098" y="5842075"/>
                  <a:pt x="3563059" y="5849473"/>
                </a:cubicBezTo>
                <a:cubicBezTo>
                  <a:pt x="3595929" y="5856045"/>
                  <a:pt x="3626990" y="5860318"/>
                  <a:pt x="3625675" y="5884475"/>
                </a:cubicBezTo>
                <a:cubicBezTo>
                  <a:pt x="3624032" y="5908633"/>
                  <a:pt x="3586395" y="5913401"/>
                  <a:pt x="3563553" y="5914222"/>
                </a:cubicBezTo>
                <a:cubicBezTo>
                  <a:pt x="3509977" y="5915043"/>
                  <a:pt x="3442269" y="5916358"/>
                  <a:pt x="3377027" y="5917674"/>
                </a:cubicBezTo>
                <a:cubicBezTo>
                  <a:pt x="3273986" y="5919809"/>
                  <a:pt x="3178175" y="5923262"/>
                  <a:pt x="3159112" y="5930162"/>
                </a:cubicBezTo>
                <a:cubicBezTo>
                  <a:pt x="3137252" y="5938707"/>
                  <a:pt x="3131502" y="5964181"/>
                  <a:pt x="3152702" y="5975851"/>
                </a:cubicBezTo>
                <a:cubicBezTo>
                  <a:pt x="3176860" y="5989326"/>
                  <a:pt x="3223533" y="6006909"/>
                  <a:pt x="3270534" y="6022521"/>
                </a:cubicBezTo>
                <a:cubicBezTo>
                  <a:pt x="3291734" y="6029424"/>
                  <a:pt x="3312934" y="6035999"/>
                  <a:pt x="3332325" y="6041587"/>
                </a:cubicBezTo>
                <a:cubicBezTo>
                  <a:pt x="3351720" y="6047172"/>
                  <a:pt x="3403155" y="6058348"/>
                  <a:pt x="3401843" y="6086452"/>
                </a:cubicBezTo>
                <a:cubicBezTo>
                  <a:pt x="3401022" y="6109788"/>
                  <a:pt x="3359606" y="6111925"/>
                  <a:pt x="3334134" y="6111431"/>
                </a:cubicBezTo>
                <a:cubicBezTo>
                  <a:pt x="3283681" y="6110609"/>
                  <a:pt x="3233067" y="6110116"/>
                  <a:pt x="3182614" y="6109295"/>
                </a:cubicBezTo>
                <a:lnTo>
                  <a:pt x="3182120" y="6109295"/>
                </a:lnTo>
                <a:cubicBezTo>
                  <a:pt x="3136925" y="6107979"/>
                  <a:pt x="3091567" y="6107158"/>
                  <a:pt x="3046210" y="6105843"/>
                </a:cubicBezTo>
                <a:cubicBezTo>
                  <a:pt x="3010386" y="6104693"/>
                  <a:pt x="2975379" y="6102063"/>
                  <a:pt x="2967164" y="6124906"/>
                </a:cubicBezTo>
                <a:cubicBezTo>
                  <a:pt x="2956315" y="6154324"/>
                  <a:pt x="2997731" y="6170758"/>
                  <a:pt x="3017616" y="6179797"/>
                </a:cubicBezTo>
                <a:cubicBezTo>
                  <a:pt x="3039144" y="6189659"/>
                  <a:pt x="3061165" y="6198368"/>
                  <a:pt x="3083187" y="6206582"/>
                </a:cubicBezTo>
                <a:cubicBezTo>
                  <a:pt x="3101757" y="6213979"/>
                  <a:pt x="3120326" y="6221211"/>
                  <a:pt x="3138900" y="6228607"/>
                </a:cubicBezTo>
                <a:cubicBezTo>
                  <a:pt x="3170451" y="6241917"/>
                  <a:pt x="3195761" y="6249807"/>
                  <a:pt x="3194115" y="6273472"/>
                </a:cubicBezTo>
                <a:cubicBezTo>
                  <a:pt x="3191816" y="6295821"/>
                  <a:pt x="3151715" y="6297630"/>
                  <a:pt x="3128872" y="6297137"/>
                </a:cubicBezTo>
                <a:cubicBezTo>
                  <a:pt x="3097322" y="6296315"/>
                  <a:pt x="3046703" y="6293357"/>
                  <a:pt x="2997565" y="6290726"/>
                </a:cubicBezTo>
                <a:cubicBezTo>
                  <a:pt x="2944811" y="6287604"/>
                  <a:pt x="2892716" y="6284645"/>
                  <a:pt x="2867571" y="6284645"/>
                </a:cubicBezTo>
                <a:cubicBezTo>
                  <a:pt x="2842429" y="6284645"/>
                  <a:pt x="2804465" y="6278236"/>
                  <a:pt x="2798055" y="6304534"/>
                </a:cubicBezTo>
                <a:cubicBezTo>
                  <a:pt x="2789512" y="6339536"/>
                  <a:pt x="2852946" y="6368955"/>
                  <a:pt x="2899125" y="6387031"/>
                </a:cubicBezTo>
                <a:cubicBezTo>
                  <a:pt x="2916380" y="6393935"/>
                  <a:pt x="2931174" y="6399029"/>
                  <a:pt x="2938896" y="6402971"/>
                </a:cubicBezTo>
                <a:cubicBezTo>
                  <a:pt x="2952701" y="6409381"/>
                  <a:pt x="2967326" y="6415956"/>
                  <a:pt x="2978996" y="6424992"/>
                </a:cubicBezTo>
                <a:cubicBezTo>
                  <a:pt x="3000195" y="6442578"/>
                  <a:pt x="2995429" y="6466737"/>
                  <a:pt x="2968642" y="6474133"/>
                </a:cubicBezTo>
                <a:cubicBezTo>
                  <a:pt x="2952207" y="6478403"/>
                  <a:pt x="2934132" y="6477582"/>
                  <a:pt x="2916873" y="6476270"/>
                </a:cubicBezTo>
                <a:cubicBezTo>
                  <a:pt x="2890086" y="6474133"/>
                  <a:pt x="2853440" y="6471503"/>
                  <a:pt x="2816297" y="6468545"/>
                </a:cubicBezTo>
                <a:cubicBezTo>
                  <a:pt x="2756808" y="6463451"/>
                  <a:pt x="2696823" y="6457697"/>
                  <a:pt x="2682526" y="6456875"/>
                </a:cubicBezTo>
                <a:cubicBezTo>
                  <a:pt x="2660177" y="6455232"/>
                  <a:pt x="2639798" y="6451781"/>
                  <a:pt x="2632895" y="6475938"/>
                </a:cubicBezTo>
                <a:cubicBezTo>
                  <a:pt x="2628293" y="6491388"/>
                  <a:pt x="2644233" y="6512916"/>
                  <a:pt x="2670528" y="6528527"/>
                </a:cubicBezTo>
                <a:cubicBezTo>
                  <a:pt x="2689098" y="6539704"/>
                  <a:pt x="2707671" y="6549727"/>
                  <a:pt x="2724432" y="6558768"/>
                </a:cubicBezTo>
                <a:cubicBezTo>
                  <a:pt x="2771432" y="6583091"/>
                  <a:pt x="2807261" y="6601662"/>
                  <a:pt x="2804303" y="6625325"/>
                </a:cubicBezTo>
                <a:cubicBezTo>
                  <a:pt x="2800851" y="6654250"/>
                  <a:pt x="2766010" y="6656056"/>
                  <a:pt x="2726240" y="6655565"/>
                </a:cubicBezTo>
                <a:cubicBezTo>
                  <a:pt x="2705040" y="6655071"/>
                  <a:pt x="2698137" y="6655565"/>
                  <a:pt x="2633882" y="6648168"/>
                </a:cubicBezTo>
                <a:lnTo>
                  <a:pt x="2633388" y="6648168"/>
                </a:lnTo>
                <a:cubicBezTo>
                  <a:pt x="2564366" y="6640609"/>
                  <a:pt x="2247518" y="6562547"/>
                  <a:pt x="1792953" y="6262951"/>
                </a:cubicBezTo>
                <a:cubicBezTo>
                  <a:pt x="1784734" y="6257529"/>
                  <a:pt x="1752030" y="6245041"/>
                  <a:pt x="1737568" y="6267224"/>
                </a:cubicBezTo>
                <a:cubicBezTo>
                  <a:pt x="1724421" y="6287440"/>
                  <a:pt x="1750060" y="6312748"/>
                  <a:pt x="1759099" y="6318830"/>
                </a:cubicBezTo>
                <a:cubicBezTo>
                  <a:pt x="2120812" y="6559261"/>
                  <a:pt x="2448669" y="6676438"/>
                  <a:pt x="2565677" y="6715220"/>
                </a:cubicBezTo>
                <a:cubicBezTo>
                  <a:pt x="2566226" y="6715548"/>
                  <a:pt x="2566503" y="6715713"/>
                  <a:pt x="2566503" y="6715713"/>
                </a:cubicBezTo>
                <a:cubicBezTo>
                  <a:pt x="2618433" y="6732968"/>
                  <a:pt x="2618760" y="6765839"/>
                  <a:pt x="2614487" y="6782599"/>
                </a:cubicBezTo>
                <a:cubicBezTo>
                  <a:pt x="2601506" y="6829273"/>
                  <a:pt x="2544972" y="6821386"/>
                  <a:pt x="2472498" y="6806758"/>
                </a:cubicBezTo>
                <a:cubicBezTo>
                  <a:pt x="2353679" y="6783420"/>
                  <a:pt x="2190984" y="6727712"/>
                  <a:pt x="2125413" y="6699276"/>
                </a:cubicBezTo>
                <a:cubicBezTo>
                  <a:pt x="2122289" y="6697965"/>
                  <a:pt x="2119659" y="6696651"/>
                  <a:pt x="2116702" y="6695335"/>
                </a:cubicBezTo>
                <a:cubicBezTo>
                  <a:pt x="2093364" y="6684652"/>
                  <a:pt x="2070522" y="6673313"/>
                  <a:pt x="2047679" y="6662137"/>
                </a:cubicBezTo>
                <a:cubicBezTo>
                  <a:pt x="2029931" y="6653429"/>
                  <a:pt x="2012677" y="6644882"/>
                  <a:pt x="1995418" y="6635348"/>
                </a:cubicBezTo>
                <a:cubicBezTo>
                  <a:pt x="1976355" y="6625819"/>
                  <a:pt x="1957457" y="6615464"/>
                  <a:pt x="1938887" y="6605606"/>
                </a:cubicBezTo>
                <a:cubicBezTo>
                  <a:pt x="1937572" y="6604781"/>
                  <a:pt x="1936257" y="6604291"/>
                  <a:pt x="1934942" y="6603470"/>
                </a:cubicBezTo>
                <a:cubicBezTo>
                  <a:pt x="1914236" y="6592621"/>
                  <a:pt x="1893858" y="6581445"/>
                  <a:pt x="1873645" y="6569778"/>
                </a:cubicBezTo>
                <a:cubicBezTo>
                  <a:pt x="1866413" y="6565505"/>
                  <a:pt x="1858523" y="6561069"/>
                  <a:pt x="1850799" y="6556796"/>
                </a:cubicBezTo>
                <a:cubicBezTo>
                  <a:pt x="1809879" y="6533460"/>
                  <a:pt x="1769289" y="6509298"/>
                  <a:pt x="1729516" y="6484322"/>
                </a:cubicBezTo>
                <a:cubicBezTo>
                  <a:pt x="1721301" y="6479556"/>
                  <a:pt x="1713082" y="6474296"/>
                  <a:pt x="1705357" y="6469201"/>
                </a:cubicBezTo>
                <a:cubicBezTo>
                  <a:pt x="1685145" y="6456712"/>
                  <a:pt x="1664932" y="6443893"/>
                  <a:pt x="1645047" y="6430581"/>
                </a:cubicBezTo>
                <a:cubicBezTo>
                  <a:pt x="1637979" y="6425818"/>
                  <a:pt x="1631241" y="6420884"/>
                  <a:pt x="1624175" y="6416118"/>
                </a:cubicBezTo>
                <a:cubicBezTo>
                  <a:pt x="1613327" y="6409052"/>
                  <a:pt x="1602644" y="6401655"/>
                  <a:pt x="1592293" y="6394590"/>
                </a:cubicBezTo>
                <a:cubicBezTo>
                  <a:pt x="1590650" y="6393275"/>
                  <a:pt x="1588841" y="6391961"/>
                  <a:pt x="1587198" y="6390645"/>
                </a:cubicBezTo>
                <a:cubicBezTo>
                  <a:pt x="1580789" y="6386372"/>
                  <a:pt x="1574544" y="6381771"/>
                  <a:pt x="1568135" y="6377335"/>
                </a:cubicBezTo>
                <a:cubicBezTo>
                  <a:pt x="1558767" y="6370597"/>
                  <a:pt x="1549071" y="6363860"/>
                  <a:pt x="1539703" y="6357122"/>
                </a:cubicBezTo>
                <a:cubicBezTo>
                  <a:pt x="1539376" y="6356791"/>
                  <a:pt x="1539210" y="6356629"/>
                  <a:pt x="1538882" y="6356463"/>
                </a:cubicBezTo>
                <a:cubicBezTo>
                  <a:pt x="1515053" y="6339209"/>
                  <a:pt x="1491388" y="6321951"/>
                  <a:pt x="1468051" y="6304202"/>
                </a:cubicBezTo>
                <a:cubicBezTo>
                  <a:pt x="1468051" y="6304039"/>
                  <a:pt x="1467724" y="6303874"/>
                  <a:pt x="1467724" y="6303874"/>
                </a:cubicBezTo>
                <a:cubicBezTo>
                  <a:pt x="1458356" y="6296808"/>
                  <a:pt x="1449316" y="6289739"/>
                  <a:pt x="1440114" y="6282674"/>
                </a:cubicBezTo>
                <a:cubicBezTo>
                  <a:pt x="1429265" y="6274293"/>
                  <a:pt x="1418420" y="6265747"/>
                  <a:pt x="1407738" y="6257201"/>
                </a:cubicBezTo>
                <a:cubicBezTo>
                  <a:pt x="1393604" y="6246028"/>
                  <a:pt x="1379307" y="6235179"/>
                  <a:pt x="1365338" y="6223841"/>
                </a:cubicBezTo>
                <a:cubicBezTo>
                  <a:pt x="1364023" y="6222854"/>
                  <a:pt x="1362708" y="6221704"/>
                  <a:pt x="1361393" y="6220717"/>
                </a:cubicBezTo>
                <a:cubicBezTo>
                  <a:pt x="1354000" y="6214145"/>
                  <a:pt x="1346275" y="6208063"/>
                  <a:pt x="1338881" y="6201654"/>
                </a:cubicBezTo>
                <a:cubicBezTo>
                  <a:pt x="1334277" y="6198040"/>
                  <a:pt x="1329842" y="6194260"/>
                  <a:pt x="1325403" y="6190315"/>
                </a:cubicBezTo>
                <a:cubicBezTo>
                  <a:pt x="1301739" y="6170593"/>
                  <a:pt x="1278240" y="6150545"/>
                  <a:pt x="1255065" y="6130167"/>
                </a:cubicBezTo>
                <a:cubicBezTo>
                  <a:pt x="1251123" y="6126881"/>
                  <a:pt x="1247179" y="6123429"/>
                  <a:pt x="1243399" y="6119812"/>
                </a:cubicBezTo>
                <a:cubicBezTo>
                  <a:pt x="457358" y="5422842"/>
                  <a:pt x="0" y="4421348"/>
                  <a:pt x="0" y="3354447"/>
                </a:cubicBezTo>
                <a:cubicBezTo>
                  <a:pt x="0" y="1889164"/>
                  <a:pt x="856879" y="620170"/>
                  <a:pt x="2095837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57E23D83-B31C-365F-9FAC-AC9A7F89CF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73B058B-95F7-3550-EFB8-35F0192D7B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4" name="Title 22">
            <a:extLst>
              <a:ext uri="{FF2B5EF4-FFF2-40B4-BE49-F238E27FC236}">
                <a16:creationId xmlns:a16="http://schemas.microsoft.com/office/drawing/2014/main" id="{281B41D5-CB98-B98F-C0C8-878EA4C15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>
              <a:lnSpc>
                <a:spcPct val="86000"/>
              </a:lnSpc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D8283106-4928-4074-BAD1-E80FB217C1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5019" y="4047814"/>
            <a:ext cx="35568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B14A5D74-7054-C31B-D94C-225E82B7F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488" y="3787383"/>
            <a:ext cx="3201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endParaRPr kumimoji="0" lang="en-US" sz="1100" b="0" i="0" u="none" strike="noStrike" kern="1200" cap="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2578779-4DEE-21AD-C10C-C12FB53BE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25781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C700DBC-D367-3466-8743-4D56E87BE8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488" y="4271413"/>
            <a:ext cx="3557865" cy="1609415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vitae.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2467A7A3-E5CC-1647-21CF-5B21876EEC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5455" y="4047814"/>
            <a:ext cx="35568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7BE94D5A-4D28-3F83-787C-34E50190A5D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4924" y="3787383"/>
            <a:ext cx="3201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endParaRPr kumimoji="0" lang="en-US" sz="1100" b="0" i="0" u="none" strike="noStrike" kern="1200" cap="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55" name="Text Placeholder 21">
            <a:extLst>
              <a:ext uri="{FF2B5EF4-FFF2-40B4-BE49-F238E27FC236}">
                <a16:creationId xmlns:a16="http://schemas.microsoft.com/office/drawing/2014/main" id="{21EFDDB4-DAEF-65C3-7154-88489EFCE5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86217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1" name="Text Placeholder 26">
            <a:extLst>
              <a:ext uri="{FF2B5EF4-FFF2-40B4-BE49-F238E27FC236}">
                <a16:creationId xmlns:a16="http://schemas.microsoft.com/office/drawing/2014/main" id="{B93B707B-DF14-7967-9927-0BE03C87BD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4924" y="4271413"/>
            <a:ext cx="3557865" cy="1609415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vitae.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4849977F-2EDC-0768-21DB-E4BDD8FC52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75891" y="4047814"/>
            <a:ext cx="35568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13341E20-2D06-4421-D707-4E085B1709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360" y="3787383"/>
            <a:ext cx="3201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endParaRPr kumimoji="0" lang="en-US" sz="1100" b="0" i="0" u="none" strike="noStrike" kern="1200" cap="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B7616863-2379-AA84-161A-F825F9E314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646653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id="{A681D6C0-A918-F93E-45EE-6C43C37CF1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360" y="4271413"/>
            <a:ext cx="3557865" cy="1609415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vitae.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8FD0206-D976-4021-62B4-ACC5180759EB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135740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lock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17F5BA-9E2A-1C2F-A3ED-642DE479F870}"/>
              </a:ext>
            </a:extLst>
          </p:cNvPr>
          <p:cNvSpPr/>
          <p:nvPr userDrawn="1"/>
        </p:nvSpPr>
        <p:spPr>
          <a:xfrm>
            <a:off x="0" y="3238500"/>
            <a:ext cx="12192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62BCD9-2640-C90D-C699-A08E904664FD}"/>
              </a:ext>
            </a:extLst>
          </p:cNvPr>
          <p:cNvSpPr/>
          <p:nvPr userDrawn="1"/>
        </p:nvSpPr>
        <p:spPr>
          <a:xfrm>
            <a:off x="5807757" y="0"/>
            <a:ext cx="6025468" cy="3429000"/>
          </a:xfrm>
          <a:custGeom>
            <a:avLst/>
            <a:gdLst>
              <a:gd name="connsiteX0" fmla="*/ 5525455 w 6025468"/>
              <a:gd name="connsiteY0" fmla="*/ 3384837 h 3429000"/>
              <a:gd name="connsiteX1" fmla="*/ 5542615 w 6025468"/>
              <a:gd name="connsiteY1" fmla="*/ 3414175 h 3429000"/>
              <a:gd name="connsiteX2" fmla="*/ 5557256 w 6025468"/>
              <a:gd name="connsiteY2" fmla="*/ 3429000 h 3429000"/>
              <a:gd name="connsiteX3" fmla="*/ 5472807 w 6025468"/>
              <a:gd name="connsiteY3" fmla="*/ 3429000 h 3429000"/>
              <a:gd name="connsiteX4" fmla="*/ 5515949 w 6025468"/>
              <a:gd name="connsiteY4" fmla="*/ 3392872 h 3429000"/>
              <a:gd name="connsiteX5" fmla="*/ 5525455 w 6025468"/>
              <a:gd name="connsiteY5" fmla="*/ 3384837 h 3429000"/>
              <a:gd name="connsiteX6" fmla="*/ 3032803 w 6025468"/>
              <a:gd name="connsiteY6" fmla="*/ 2345939 h 3429000"/>
              <a:gd name="connsiteX7" fmla="*/ 2898443 w 6025468"/>
              <a:gd name="connsiteY7" fmla="*/ 2350925 h 3429000"/>
              <a:gd name="connsiteX8" fmla="*/ 2853719 w 6025468"/>
              <a:gd name="connsiteY8" fmla="*/ 2376234 h 3429000"/>
              <a:gd name="connsiteX9" fmla="*/ 2992983 w 6025468"/>
              <a:gd name="connsiteY9" fmla="*/ 2423371 h 3429000"/>
              <a:gd name="connsiteX10" fmla="*/ 2993386 w 6025468"/>
              <a:gd name="connsiteY10" fmla="*/ 2423371 h 3429000"/>
              <a:gd name="connsiteX11" fmla="*/ 3012668 w 6025468"/>
              <a:gd name="connsiteY11" fmla="*/ 2424442 h 3429000"/>
              <a:gd name="connsiteX12" fmla="*/ 3028871 w 6025468"/>
              <a:gd name="connsiteY12" fmla="*/ 2424040 h 3429000"/>
              <a:gd name="connsiteX13" fmla="*/ 3029273 w 6025468"/>
              <a:gd name="connsiteY13" fmla="*/ 2424040 h 3429000"/>
              <a:gd name="connsiteX14" fmla="*/ 3029273 w 6025468"/>
              <a:gd name="connsiteY14" fmla="*/ 2424172 h 3429000"/>
              <a:gd name="connsiteX15" fmla="*/ 3168537 w 6025468"/>
              <a:gd name="connsiteY15" fmla="*/ 2377708 h 3429000"/>
              <a:gd name="connsiteX16" fmla="*/ 3142157 w 6025468"/>
              <a:gd name="connsiteY16" fmla="*/ 2355211 h 3429000"/>
              <a:gd name="connsiteX17" fmla="*/ 3032803 w 6025468"/>
              <a:gd name="connsiteY17" fmla="*/ 2345939 h 3429000"/>
              <a:gd name="connsiteX18" fmla="*/ 3037926 w 6025468"/>
              <a:gd name="connsiteY18" fmla="*/ 878849 h 3429000"/>
              <a:gd name="connsiteX19" fmla="*/ 3069311 w 6025468"/>
              <a:gd name="connsiteY19" fmla="*/ 879937 h 3429000"/>
              <a:gd name="connsiteX20" fmla="*/ 3093948 w 6025468"/>
              <a:gd name="connsiteY20" fmla="*/ 881678 h 3429000"/>
              <a:gd name="connsiteX21" fmla="*/ 3094083 w 6025468"/>
              <a:gd name="connsiteY21" fmla="*/ 881813 h 3429000"/>
              <a:gd name="connsiteX22" fmla="*/ 3125687 w 6025468"/>
              <a:gd name="connsiteY22" fmla="*/ 903908 h 3429000"/>
              <a:gd name="connsiteX23" fmla="*/ 3117250 w 6025468"/>
              <a:gd name="connsiteY23" fmla="*/ 929887 h 3429000"/>
              <a:gd name="connsiteX24" fmla="*/ 3108812 w 6025468"/>
              <a:gd name="connsiteY24" fmla="*/ 938321 h 3429000"/>
              <a:gd name="connsiteX25" fmla="*/ 2893889 w 6025468"/>
              <a:gd name="connsiteY25" fmla="*/ 933368 h 3429000"/>
              <a:gd name="connsiteX26" fmla="*/ 2885052 w 6025468"/>
              <a:gd name="connsiteY26" fmla="*/ 922118 h 3429000"/>
              <a:gd name="connsiteX27" fmla="*/ 2881169 w 6025468"/>
              <a:gd name="connsiteY27" fmla="*/ 902031 h 3429000"/>
              <a:gd name="connsiteX28" fmla="*/ 2908219 w 6025468"/>
              <a:gd name="connsiteY28" fmla="*/ 881276 h 3429000"/>
              <a:gd name="connsiteX29" fmla="*/ 2927235 w 6025468"/>
              <a:gd name="connsiteY29" fmla="*/ 880206 h 3429000"/>
              <a:gd name="connsiteX30" fmla="*/ 3001820 w 6025468"/>
              <a:gd name="connsiteY30" fmla="*/ 878866 h 3429000"/>
              <a:gd name="connsiteX31" fmla="*/ 3037926 w 6025468"/>
              <a:gd name="connsiteY31" fmla="*/ 878849 h 3429000"/>
              <a:gd name="connsiteX32" fmla="*/ 56753 w 6025468"/>
              <a:gd name="connsiteY32" fmla="*/ 0 h 3429000"/>
              <a:gd name="connsiteX33" fmla="*/ 1141652 w 6025468"/>
              <a:gd name="connsiteY33" fmla="*/ 0 h 3429000"/>
              <a:gd name="connsiteX34" fmla="*/ 1095174 w 6025468"/>
              <a:gd name="connsiteY34" fmla="*/ 180328 h 3429000"/>
              <a:gd name="connsiteX35" fmla="*/ 1055332 w 6025468"/>
              <a:gd name="connsiteY35" fmla="*/ 574356 h 3429000"/>
              <a:gd name="connsiteX36" fmla="*/ 1769197 w 6025468"/>
              <a:gd name="connsiteY36" fmla="*/ 2085921 h 3429000"/>
              <a:gd name="connsiteX37" fmla="*/ 1777229 w 6025468"/>
              <a:gd name="connsiteY37" fmla="*/ 2087527 h 3429000"/>
              <a:gd name="connsiteX38" fmla="*/ 1788479 w 6025468"/>
              <a:gd name="connsiteY38" fmla="*/ 2064628 h 3429000"/>
              <a:gd name="connsiteX39" fmla="*/ 1816332 w 6025468"/>
              <a:gd name="connsiteY39" fmla="*/ 2049231 h 3429000"/>
              <a:gd name="connsiteX40" fmla="*/ 1858377 w 6025468"/>
              <a:gd name="connsiteY40" fmla="*/ 2048960 h 3429000"/>
              <a:gd name="connsiteX41" fmla="*/ 1886901 w 6025468"/>
              <a:gd name="connsiteY41" fmla="*/ 2044677 h 3429000"/>
              <a:gd name="connsiteX42" fmla="*/ 1903371 w 6025468"/>
              <a:gd name="connsiteY42" fmla="*/ 2004236 h 3429000"/>
              <a:gd name="connsiteX43" fmla="*/ 1903371 w 6025468"/>
              <a:gd name="connsiteY43" fmla="*/ 2003834 h 3429000"/>
              <a:gd name="connsiteX44" fmla="*/ 1901900 w 6025468"/>
              <a:gd name="connsiteY44" fmla="*/ 1975043 h 3429000"/>
              <a:gd name="connsiteX45" fmla="*/ 1951847 w 6025468"/>
              <a:gd name="connsiteY45" fmla="*/ 1918802 h 3429000"/>
              <a:gd name="connsiteX46" fmla="*/ 1987733 w 6025468"/>
              <a:gd name="connsiteY46" fmla="*/ 1919873 h 3429000"/>
              <a:gd name="connsiteX47" fmla="*/ 1988136 w 6025468"/>
              <a:gd name="connsiteY47" fmla="*/ 1919873 h 3429000"/>
              <a:gd name="connsiteX48" fmla="*/ 2035270 w 6025468"/>
              <a:gd name="connsiteY48" fmla="*/ 1873137 h 3429000"/>
              <a:gd name="connsiteX49" fmla="*/ 2032860 w 6025468"/>
              <a:gd name="connsiteY49" fmla="*/ 1861221 h 3429000"/>
              <a:gd name="connsiteX50" fmla="*/ 2076782 w 6025468"/>
              <a:gd name="connsiteY50" fmla="*/ 1799355 h 3429000"/>
              <a:gd name="connsiteX51" fmla="*/ 2108118 w 6025468"/>
              <a:gd name="connsiteY51" fmla="*/ 1800694 h 3429000"/>
              <a:gd name="connsiteX52" fmla="*/ 2159137 w 6025468"/>
              <a:gd name="connsiteY52" fmla="*/ 1750076 h 3429000"/>
              <a:gd name="connsiteX53" fmla="*/ 2159137 w 6025468"/>
              <a:gd name="connsiteY53" fmla="*/ 1749676 h 3429000"/>
              <a:gd name="connsiteX54" fmla="*/ 2157395 w 6025468"/>
              <a:gd name="connsiteY54" fmla="*/ 1734944 h 3429000"/>
              <a:gd name="connsiteX55" fmla="*/ 2211629 w 6025468"/>
              <a:gd name="connsiteY55" fmla="*/ 1673348 h 3429000"/>
              <a:gd name="connsiteX56" fmla="*/ 2233723 w 6025468"/>
              <a:gd name="connsiteY56" fmla="*/ 1675488 h 3429000"/>
              <a:gd name="connsiteX57" fmla="*/ 2234125 w 6025468"/>
              <a:gd name="connsiteY57" fmla="*/ 1675488 h 3429000"/>
              <a:gd name="connsiteX58" fmla="*/ 2259434 w 6025468"/>
              <a:gd name="connsiteY58" fmla="*/ 1677229 h 3429000"/>
              <a:gd name="connsiteX59" fmla="*/ 2291036 w 6025468"/>
              <a:gd name="connsiteY59" fmla="*/ 1634379 h 3429000"/>
              <a:gd name="connsiteX60" fmla="*/ 2286884 w 6025468"/>
              <a:gd name="connsiteY60" fmla="*/ 1623131 h 3429000"/>
              <a:gd name="connsiteX61" fmla="*/ 2281262 w 6025468"/>
              <a:gd name="connsiteY61" fmla="*/ 1609741 h 3429000"/>
              <a:gd name="connsiteX62" fmla="*/ 2326253 w 6025468"/>
              <a:gd name="connsiteY62" fmla="*/ 1546803 h 3429000"/>
              <a:gd name="connsiteX63" fmla="*/ 2358928 w 6025468"/>
              <a:gd name="connsiteY63" fmla="*/ 1551356 h 3429000"/>
              <a:gd name="connsiteX64" fmla="*/ 2359331 w 6025468"/>
              <a:gd name="connsiteY64" fmla="*/ 1551356 h 3429000"/>
              <a:gd name="connsiteX65" fmla="*/ 2420124 w 6025468"/>
              <a:gd name="connsiteY65" fmla="*/ 1540107 h 3429000"/>
              <a:gd name="connsiteX66" fmla="*/ 2413026 w 6025468"/>
              <a:gd name="connsiteY66" fmla="*/ 1497526 h 3429000"/>
              <a:gd name="connsiteX67" fmla="*/ 2408473 w 6025468"/>
              <a:gd name="connsiteY67" fmla="*/ 1486945 h 3429000"/>
              <a:gd name="connsiteX68" fmla="*/ 2453466 w 6025468"/>
              <a:gd name="connsiteY68" fmla="*/ 1420526 h 3429000"/>
              <a:gd name="connsiteX69" fmla="*/ 2485070 w 6025468"/>
              <a:gd name="connsiteY69" fmla="*/ 1425749 h 3429000"/>
              <a:gd name="connsiteX70" fmla="*/ 2557915 w 6025468"/>
              <a:gd name="connsiteY70" fmla="*/ 1418383 h 3429000"/>
              <a:gd name="connsiteX71" fmla="*/ 2542114 w 6025468"/>
              <a:gd name="connsiteY71" fmla="*/ 1369106 h 3429000"/>
              <a:gd name="connsiteX72" fmla="*/ 2526583 w 6025468"/>
              <a:gd name="connsiteY72" fmla="*/ 1346206 h 3429000"/>
              <a:gd name="connsiteX73" fmla="*/ 2554701 w 6025468"/>
              <a:gd name="connsiteY73" fmla="*/ 1291973 h 3429000"/>
              <a:gd name="connsiteX74" fmla="*/ 2613754 w 6025468"/>
              <a:gd name="connsiteY74" fmla="*/ 1297598 h 3429000"/>
              <a:gd name="connsiteX75" fmla="*/ 2706685 w 6025468"/>
              <a:gd name="connsiteY75" fmla="*/ 1295857 h 3429000"/>
              <a:gd name="connsiteX76" fmla="*/ 2672539 w 6025468"/>
              <a:gd name="connsiteY76" fmla="*/ 1239214 h 3429000"/>
              <a:gd name="connsiteX77" fmla="*/ 2651783 w 6025468"/>
              <a:gd name="connsiteY77" fmla="*/ 1217386 h 3429000"/>
              <a:gd name="connsiteX78" fmla="*/ 2682718 w 6025468"/>
              <a:gd name="connsiteY78" fmla="*/ 1160743 h 3429000"/>
              <a:gd name="connsiteX79" fmla="*/ 2744314 w 6025468"/>
              <a:gd name="connsiteY79" fmla="*/ 1168108 h 3429000"/>
              <a:gd name="connsiteX80" fmla="*/ 2819574 w 6025468"/>
              <a:gd name="connsiteY80" fmla="*/ 1180428 h 3429000"/>
              <a:gd name="connsiteX81" fmla="*/ 2877287 w 6025468"/>
              <a:gd name="connsiteY81" fmla="*/ 1169850 h 3429000"/>
              <a:gd name="connsiteX82" fmla="*/ 2836445 w 6025468"/>
              <a:gd name="connsiteY82" fmla="*/ 1125123 h 3429000"/>
              <a:gd name="connsiteX83" fmla="*/ 2806849 w 6025468"/>
              <a:gd name="connsiteY83" fmla="*/ 1105840 h 3429000"/>
              <a:gd name="connsiteX84" fmla="*/ 2772435 w 6025468"/>
              <a:gd name="connsiteY84" fmla="*/ 1078388 h 3429000"/>
              <a:gd name="connsiteX85" fmla="*/ 2763599 w 6025468"/>
              <a:gd name="connsiteY85" fmla="*/ 1043173 h 3429000"/>
              <a:gd name="connsiteX86" fmla="*/ 2775248 w 6025468"/>
              <a:gd name="connsiteY86" fmla="*/ 1031520 h 3429000"/>
              <a:gd name="connsiteX87" fmla="*/ 2793192 w 6025468"/>
              <a:gd name="connsiteY87" fmla="*/ 1025226 h 3429000"/>
              <a:gd name="connsiteX88" fmla="*/ 2882241 w 6025468"/>
              <a:gd name="connsiteY88" fmla="*/ 1030851 h 3429000"/>
              <a:gd name="connsiteX89" fmla="*/ 2998606 w 6025468"/>
              <a:gd name="connsiteY89" fmla="*/ 1043572 h 3429000"/>
              <a:gd name="connsiteX90" fmla="*/ 3120998 w 6025468"/>
              <a:gd name="connsiteY90" fmla="*/ 1039289 h 3429000"/>
              <a:gd name="connsiteX91" fmla="*/ 3121401 w 6025468"/>
              <a:gd name="connsiteY91" fmla="*/ 1039289 h 3429000"/>
              <a:gd name="connsiteX92" fmla="*/ 3218483 w 6025468"/>
              <a:gd name="connsiteY92" fmla="*/ 1053349 h 3429000"/>
              <a:gd name="connsiteX93" fmla="*/ 3188891 w 6025468"/>
              <a:gd name="connsiteY93" fmla="*/ 1110394 h 3429000"/>
              <a:gd name="connsiteX94" fmla="*/ 3188489 w 6025468"/>
              <a:gd name="connsiteY94" fmla="*/ 1110394 h 3429000"/>
              <a:gd name="connsiteX95" fmla="*/ 3165323 w 6025468"/>
              <a:gd name="connsiteY95" fmla="*/ 1123784 h 3429000"/>
              <a:gd name="connsiteX96" fmla="*/ 3109349 w 6025468"/>
              <a:gd name="connsiteY96" fmla="*/ 1174133 h 3429000"/>
              <a:gd name="connsiteX97" fmla="*/ 3165590 w 6025468"/>
              <a:gd name="connsiteY97" fmla="*/ 1187793 h 3429000"/>
              <a:gd name="connsiteX98" fmla="*/ 3247140 w 6025468"/>
              <a:gd name="connsiteY98" fmla="*/ 1171993 h 3429000"/>
              <a:gd name="connsiteX99" fmla="*/ 3247543 w 6025468"/>
              <a:gd name="connsiteY99" fmla="*/ 1171993 h 3429000"/>
              <a:gd name="connsiteX100" fmla="*/ 3348777 w 6025468"/>
              <a:gd name="connsiteY100" fmla="*/ 1180428 h 3429000"/>
              <a:gd name="connsiteX101" fmla="*/ 3316372 w 6025468"/>
              <a:gd name="connsiteY101" fmla="*/ 1244437 h 3429000"/>
              <a:gd name="connsiteX102" fmla="*/ 3286776 w 6025468"/>
              <a:gd name="connsiteY102" fmla="*/ 1273228 h 3429000"/>
              <a:gd name="connsiteX103" fmla="*/ 3312085 w 6025468"/>
              <a:gd name="connsiteY103" fmla="*/ 1312597 h 3429000"/>
              <a:gd name="connsiteX104" fmla="*/ 3372880 w 6025468"/>
              <a:gd name="connsiteY104" fmla="*/ 1303758 h 3429000"/>
              <a:gd name="connsiteX105" fmla="*/ 3373282 w 6025468"/>
              <a:gd name="connsiteY105" fmla="*/ 1303758 h 3429000"/>
              <a:gd name="connsiteX106" fmla="*/ 3461928 w 6025468"/>
              <a:gd name="connsiteY106" fmla="*/ 1311793 h 3429000"/>
              <a:gd name="connsiteX107" fmla="*/ 3443315 w 6025468"/>
              <a:gd name="connsiteY107" fmla="*/ 1377273 h 3429000"/>
              <a:gd name="connsiteX108" fmla="*/ 3419749 w 6025468"/>
              <a:gd name="connsiteY108" fmla="*/ 1404323 h 3429000"/>
              <a:gd name="connsiteX109" fmla="*/ 3441844 w 6025468"/>
              <a:gd name="connsiteY109" fmla="*/ 1444764 h 3429000"/>
              <a:gd name="connsiteX110" fmla="*/ 3498085 w 6025468"/>
              <a:gd name="connsiteY110" fmla="*/ 1434855 h 3429000"/>
              <a:gd name="connsiteX111" fmla="*/ 3507193 w 6025468"/>
              <a:gd name="connsiteY111" fmla="*/ 1432712 h 3429000"/>
              <a:gd name="connsiteX112" fmla="*/ 3569457 w 6025468"/>
              <a:gd name="connsiteY112" fmla="*/ 1509710 h 3429000"/>
              <a:gd name="connsiteX113" fmla="*/ 3568118 w 6025468"/>
              <a:gd name="connsiteY113" fmla="*/ 1512924 h 3429000"/>
              <a:gd name="connsiteX114" fmla="*/ 3592089 w 6025468"/>
              <a:gd name="connsiteY114" fmla="*/ 1570237 h 3429000"/>
              <a:gd name="connsiteX115" fmla="*/ 3625163 w 6025468"/>
              <a:gd name="connsiteY115" fmla="*/ 1568094 h 3429000"/>
              <a:gd name="connsiteX116" fmla="*/ 3655827 w 6025468"/>
              <a:gd name="connsiteY116" fmla="*/ 1568094 h 3429000"/>
              <a:gd name="connsiteX117" fmla="*/ 3690646 w 6025468"/>
              <a:gd name="connsiteY117" fmla="*/ 1621526 h 3429000"/>
              <a:gd name="connsiteX118" fmla="*/ 3686494 w 6025468"/>
              <a:gd name="connsiteY118" fmla="*/ 1632103 h 3429000"/>
              <a:gd name="connsiteX119" fmla="*/ 3686494 w 6025468"/>
              <a:gd name="connsiteY119" fmla="*/ 1632505 h 3429000"/>
              <a:gd name="connsiteX120" fmla="*/ 3680869 w 6025468"/>
              <a:gd name="connsiteY120" fmla="*/ 1646564 h 3429000"/>
              <a:gd name="connsiteX121" fmla="*/ 3718497 w 6025468"/>
              <a:gd name="connsiteY121" fmla="*/ 1696913 h 3429000"/>
              <a:gd name="connsiteX122" fmla="*/ 3747019 w 6025468"/>
              <a:gd name="connsiteY122" fmla="*/ 1695845 h 3429000"/>
              <a:gd name="connsiteX123" fmla="*/ 3766301 w 6025468"/>
              <a:gd name="connsiteY123" fmla="*/ 1696244 h 3429000"/>
              <a:gd name="connsiteX124" fmla="*/ 3810626 w 6025468"/>
              <a:gd name="connsiteY124" fmla="*/ 1753959 h 3429000"/>
              <a:gd name="connsiteX125" fmla="*/ 3808885 w 6025468"/>
              <a:gd name="connsiteY125" fmla="*/ 1760656 h 3429000"/>
              <a:gd name="connsiteX126" fmla="*/ 3808885 w 6025468"/>
              <a:gd name="connsiteY126" fmla="*/ 1761058 h 3429000"/>
              <a:gd name="connsiteX127" fmla="*/ 3803931 w 6025468"/>
              <a:gd name="connsiteY127" fmla="*/ 1779671 h 3429000"/>
              <a:gd name="connsiteX128" fmla="*/ 3837676 w 6025468"/>
              <a:gd name="connsiteY128" fmla="*/ 1823594 h 3429000"/>
              <a:gd name="connsiteX129" fmla="*/ 3858699 w 6025468"/>
              <a:gd name="connsiteY129" fmla="*/ 1823995 h 3429000"/>
              <a:gd name="connsiteX130" fmla="*/ 3869277 w 6025468"/>
              <a:gd name="connsiteY130" fmla="*/ 1824395 h 3429000"/>
              <a:gd name="connsiteX131" fmla="*/ 3928333 w 6025468"/>
              <a:gd name="connsiteY131" fmla="*/ 1886261 h 3429000"/>
              <a:gd name="connsiteX132" fmla="*/ 3927664 w 6025468"/>
              <a:gd name="connsiteY132" fmla="*/ 1898583 h 3429000"/>
              <a:gd name="connsiteX133" fmla="*/ 3968770 w 6025468"/>
              <a:gd name="connsiteY133" fmla="*/ 1948529 h 3429000"/>
              <a:gd name="connsiteX134" fmla="*/ 3986717 w 6025468"/>
              <a:gd name="connsiteY134" fmla="*/ 1947457 h 3429000"/>
              <a:gd name="connsiteX135" fmla="*/ 4010282 w 6025468"/>
              <a:gd name="connsiteY135" fmla="*/ 1943307 h 3429000"/>
              <a:gd name="connsiteX136" fmla="*/ 4010553 w 6025468"/>
              <a:gd name="connsiteY136" fmla="*/ 1943040 h 3429000"/>
              <a:gd name="connsiteX137" fmla="*/ 4060901 w 6025468"/>
              <a:gd name="connsiteY137" fmla="*/ 2001826 h 3429000"/>
              <a:gd name="connsiteX138" fmla="*/ 4061973 w 6025468"/>
              <a:gd name="connsiteY138" fmla="*/ 2025794 h 3429000"/>
              <a:gd name="connsiteX139" fmla="*/ 4087951 w 6025468"/>
              <a:gd name="connsiteY139" fmla="*/ 2065565 h 3429000"/>
              <a:gd name="connsiteX140" fmla="*/ 4104421 w 6025468"/>
              <a:gd name="connsiteY140" fmla="*/ 2070521 h 3429000"/>
              <a:gd name="connsiteX141" fmla="*/ 4156378 w 6025468"/>
              <a:gd name="connsiteY141" fmla="*/ 2074672 h 3429000"/>
              <a:gd name="connsiteX142" fmla="*/ 4192935 w 6025468"/>
              <a:gd name="connsiteY142" fmla="*/ 2094624 h 3429000"/>
              <a:gd name="connsiteX143" fmla="*/ 4189588 w 6025468"/>
              <a:gd name="connsiteY143" fmla="*/ 2137342 h 3429000"/>
              <a:gd name="connsiteX144" fmla="*/ 4193872 w 6025468"/>
              <a:gd name="connsiteY144" fmla="*/ 2135733 h 3429000"/>
              <a:gd name="connsiteX145" fmla="*/ 4224001 w 6025468"/>
              <a:gd name="connsiteY145" fmla="*/ 2112567 h 3429000"/>
              <a:gd name="connsiteX146" fmla="*/ 4236723 w 6025468"/>
              <a:gd name="connsiteY146" fmla="*/ 2102659 h 3429000"/>
              <a:gd name="connsiteX147" fmla="*/ 4970272 w 6025468"/>
              <a:gd name="connsiteY147" fmla="*/ 574356 h 3429000"/>
              <a:gd name="connsiteX148" fmla="*/ 4930430 w 6025468"/>
              <a:gd name="connsiteY148" fmla="*/ 180367 h 3429000"/>
              <a:gd name="connsiteX149" fmla="*/ 4883940 w 6025468"/>
              <a:gd name="connsiteY149" fmla="*/ 0 h 3429000"/>
              <a:gd name="connsiteX150" fmla="*/ 5968587 w 6025468"/>
              <a:gd name="connsiteY150" fmla="*/ 0 h 3429000"/>
              <a:gd name="connsiteX151" fmla="*/ 5993360 w 6025468"/>
              <a:gd name="connsiteY151" fmla="*/ 134717 h 3429000"/>
              <a:gd name="connsiteX152" fmla="*/ 6025333 w 6025468"/>
              <a:gd name="connsiteY152" fmla="*/ 574224 h 3429000"/>
              <a:gd name="connsiteX153" fmla="*/ 6025468 w 6025468"/>
              <a:gd name="connsiteY153" fmla="*/ 573953 h 3429000"/>
              <a:gd name="connsiteX154" fmla="*/ 4995314 w 6025468"/>
              <a:gd name="connsiteY154" fmla="*/ 2841033 h 3429000"/>
              <a:gd name="connsiteX155" fmla="*/ 5051821 w 6025468"/>
              <a:gd name="connsiteY155" fmla="*/ 2865270 h 3429000"/>
              <a:gd name="connsiteX156" fmla="*/ 5076729 w 6025468"/>
              <a:gd name="connsiteY156" fmla="*/ 2937312 h 3429000"/>
              <a:gd name="connsiteX157" fmla="*/ 5169928 w 6025468"/>
              <a:gd name="connsiteY157" fmla="*/ 3031986 h 3429000"/>
              <a:gd name="connsiteX158" fmla="*/ 5172339 w 6025468"/>
              <a:gd name="connsiteY158" fmla="*/ 3046045 h 3429000"/>
              <a:gd name="connsiteX159" fmla="*/ 5201933 w 6025468"/>
              <a:gd name="connsiteY159" fmla="*/ 3075908 h 3429000"/>
              <a:gd name="connsiteX160" fmla="*/ 5238893 w 6025468"/>
              <a:gd name="connsiteY160" fmla="*/ 3086489 h 3429000"/>
              <a:gd name="connsiteX161" fmla="*/ 5291651 w 6025468"/>
              <a:gd name="connsiteY161" fmla="*/ 3147014 h 3429000"/>
              <a:gd name="connsiteX162" fmla="*/ 5347892 w 6025468"/>
              <a:gd name="connsiteY162" fmla="*/ 3204728 h 3429000"/>
              <a:gd name="connsiteX163" fmla="*/ 5411231 w 6025468"/>
              <a:gd name="connsiteY163" fmla="*/ 3262443 h 3429000"/>
              <a:gd name="connsiteX164" fmla="*/ 5467472 w 6025468"/>
              <a:gd name="connsiteY164" fmla="*/ 3322568 h 3429000"/>
              <a:gd name="connsiteX165" fmla="*/ 5489299 w 6025468"/>
              <a:gd name="connsiteY165" fmla="*/ 3338371 h 3429000"/>
              <a:gd name="connsiteX166" fmla="*/ 5480461 w 6025468"/>
              <a:gd name="connsiteY166" fmla="*/ 3356714 h 3429000"/>
              <a:gd name="connsiteX167" fmla="*/ 5461848 w 6025468"/>
              <a:gd name="connsiteY167" fmla="*/ 3373186 h 3429000"/>
              <a:gd name="connsiteX168" fmla="*/ 5418048 w 6025468"/>
              <a:gd name="connsiteY168" fmla="*/ 3409809 h 3429000"/>
              <a:gd name="connsiteX169" fmla="*/ 5394577 w 6025468"/>
              <a:gd name="connsiteY169" fmla="*/ 3429000 h 3429000"/>
              <a:gd name="connsiteX170" fmla="*/ 4081457 w 6025468"/>
              <a:gd name="connsiteY170" fmla="*/ 3429000 h 3429000"/>
              <a:gd name="connsiteX171" fmla="*/ 4085781 w 6025468"/>
              <a:gd name="connsiteY171" fmla="*/ 3418642 h 3429000"/>
              <a:gd name="connsiteX172" fmla="*/ 4082729 w 6025468"/>
              <a:gd name="connsiteY172" fmla="*/ 3405859 h 3429000"/>
              <a:gd name="connsiteX173" fmla="*/ 4013095 w 6025468"/>
              <a:gd name="connsiteY173" fmla="*/ 3396756 h 3429000"/>
              <a:gd name="connsiteX174" fmla="*/ 3950427 w 6025468"/>
              <a:gd name="connsiteY174" fmla="*/ 3400637 h 3429000"/>
              <a:gd name="connsiteX175" fmla="*/ 3888160 w 6025468"/>
              <a:gd name="connsiteY175" fmla="*/ 3403449 h 3429000"/>
              <a:gd name="connsiteX176" fmla="*/ 3836070 w 6025468"/>
              <a:gd name="connsiteY176" fmla="*/ 3390729 h 3429000"/>
              <a:gd name="connsiteX177" fmla="*/ 3872359 w 6025468"/>
              <a:gd name="connsiteY177" fmla="*/ 3350957 h 3429000"/>
              <a:gd name="connsiteX178" fmla="*/ 3892044 w 6025468"/>
              <a:gd name="connsiteY178" fmla="*/ 3338236 h 3429000"/>
              <a:gd name="connsiteX179" fmla="*/ 3936767 w 6025468"/>
              <a:gd name="connsiteY179" fmla="*/ 3307971 h 3429000"/>
              <a:gd name="connsiteX180" fmla="*/ 3956452 w 6025468"/>
              <a:gd name="connsiteY180" fmla="*/ 3264319 h 3429000"/>
              <a:gd name="connsiteX181" fmla="*/ 3912797 w 6025468"/>
              <a:gd name="connsiteY181" fmla="*/ 3252669 h 3429000"/>
              <a:gd name="connsiteX182" fmla="*/ 3818526 w 6025468"/>
              <a:gd name="connsiteY182" fmla="*/ 3260435 h 3429000"/>
              <a:gd name="connsiteX183" fmla="*/ 3758671 w 6025468"/>
              <a:gd name="connsiteY183" fmla="*/ 3265391 h 3429000"/>
              <a:gd name="connsiteX184" fmla="*/ 3695733 w 6025468"/>
              <a:gd name="connsiteY184" fmla="*/ 3248117 h 3429000"/>
              <a:gd name="connsiteX185" fmla="*/ 3735505 w 6025468"/>
              <a:gd name="connsiteY185" fmla="*/ 3207007 h 3429000"/>
              <a:gd name="connsiteX186" fmla="*/ 3756663 w 6025468"/>
              <a:gd name="connsiteY186" fmla="*/ 3194685 h 3429000"/>
              <a:gd name="connsiteX187" fmla="*/ 3757062 w 6025468"/>
              <a:gd name="connsiteY187" fmla="*/ 3194685 h 3429000"/>
              <a:gd name="connsiteX188" fmla="*/ 3803530 w 6025468"/>
              <a:gd name="connsiteY188" fmla="*/ 3165896 h 3429000"/>
              <a:gd name="connsiteX189" fmla="*/ 3826027 w 6025468"/>
              <a:gd name="connsiteY189" fmla="*/ 3131080 h 3429000"/>
              <a:gd name="connsiteX190" fmla="*/ 3782774 w 6025468"/>
              <a:gd name="connsiteY190" fmla="*/ 3112734 h 3429000"/>
              <a:gd name="connsiteX191" fmla="*/ 3682476 w 6025468"/>
              <a:gd name="connsiteY191" fmla="*/ 3115545 h 3429000"/>
              <a:gd name="connsiteX192" fmla="*/ 3682074 w 6025468"/>
              <a:gd name="connsiteY192" fmla="*/ 3115545 h 3429000"/>
              <a:gd name="connsiteX193" fmla="*/ 3625832 w 6025468"/>
              <a:gd name="connsiteY193" fmla="*/ 3117958 h 3429000"/>
              <a:gd name="connsiteX194" fmla="*/ 3567449 w 6025468"/>
              <a:gd name="connsiteY194" fmla="*/ 3118628 h 3429000"/>
              <a:gd name="connsiteX195" fmla="*/ 3558613 w 6025468"/>
              <a:gd name="connsiteY195" fmla="*/ 3079258 h 3429000"/>
              <a:gd name="connsiteX196" fmla="*/ 3620478 w 6025468"/>
              <a:gd name="connsiteY196" fmla="*/ 3050065 h 3429000"/>
              <a:gd name="connsiteX197" fmla="*/ 3641233 w 6025468"/>
              <a:gd name="connsiteY197" fmla="*/ 3040559 h 3429000"/>
              <a:gd name="connsiteX198" fmla="*/ 3699215 w 6025468"/>
              <a:gd name="connsiteY198" fmla="*/ 2985386 h 3429000"/>
              <a:gd name="connsiteX199" fmla="*/ 3644715 w 6025468"/>
              <a:gd name="connsiteY199" fmla="*/ 2966370 h 3429000"/>
              <a:gd name="connsiteX200" fmla="*/ 3541338 w 6025468"/>
              <a:gd name="connsiteY200" fmla="*/ 2965968 h 3429000"/>
              <a:gd name="connsiteX201" fmla="*/ 3464609 w 6025468"/>
              <a:gd name="connsiteY201" fmla="*/ 2969183 h 3429000"/>
              <a:gd name="connsiteX202" fmla="*/ 3399930 w 6025468"/>
              <a:gd name="connsiteY202" fmla="*/ 2951642 h 3429000"/>
              <a:gd name="connsiteX203" fmla="*/ 3451617 w 6025468"/>
              <a:gd name="connsiteY203" fmla="*/ 2911200 h 3429000"/>
              <a:gd name="connsiteX204" fmla="*/ 3479071 w 6025468"/>
              <a:gd name="connsiteY204" fmla="*/ 2899951 h 3429000"/>
              <a:gd name="connsiteX205" fmla="*/ 3531159 w 6025468"/>
              <a:gd name="connsiteY205" fmla="*/ 2878127 h 3429000"/>
              <a:gd name="connsiteX206" fmla="*/ 3569457 w 6025468"/>
              <a:gd name="connsiteY206" fmla="*/ 2838757 h 3429000"/>
              <a:gd name="connsiteX207" fmla="*/ 3511073 w 6025468"/>
              <a:gd name="connsiteY207" fmla="*/ 2818001 h 3429000"/>
              <a:gd name="connsiteX208" fmla="*/ 3402340 w 6025468"/>
              <a:gd name="connsiteY208" fmla="*/ 2818400 h 3429000"/>
              <a:gd name="connsiteX209" fmla="*/ 3300301 w 6025468"/>
              <a:gd name="connsiteY209" fmla="*/ 2818803 h 3429000"/>
              <a:gd name="connsiteX210" fmla="*/ 3240444 w 6025468"/>
              <a:gd name="connsiteY210" fmla="*/ 2796305 h 3429000"/>
              <a:gd name="connsiteX211" fmla="*/ 3289723 w 6025468"/>
              <a:gd name="connsiteY211" fmla="*/ 2762828 h 3429000"/>
              <a:gd name="connsiteX212" fmla="*/ 3335519 w 6025468"/>
              <a:gd name="connsiteY212" fmla="*/ 2747295 h 3429000"/>
              <a:gd name="connsiteX213" fmla="*/ 3406627 w 6025468"/>
              <a:gd name="connsiteY213" fmla="*/ 2723058 h 3429000"/>
              <a:gd name="connsiteX214" fmla="*/ 3436889 w 6025468"/>
              <a:gd name="connsiteY214" fmla="*/ 2688241 h 3429000"/>
              <a:gd name="connsiteX215" fmla="*/ 3394305 w 6025468"/>
              <a:gd name="connsiteY215" fmla="*/ 2669895 h 3429000"/>
              <a:gd name="connsiteX216" fmla="*/ 3256379 w 6025468"/>
              <a:gd name="connsiteY216" fmla="*/ 2663202 h 3429000"/>
              <a:gd name="connsiteX217" fmla="*/ 3255980 w 6025468"/>
              <a:gd name="connsiteY217" fmla="*/ 2663202 h 3429000"/>
              <a:gd name="connsiteX218" fmla="*/ 3145503 w 6025468"/>
              <a:gd name="connsiteY218" fmla="*/ 2657845 h 3429000"/>
              <a:gd name="connsiteX219" fmla="*/ 3071989 w 6025468"/>
              <a:gd name="connsiteY219" fmla="*/ 2632937 h 3429000"/>
              <a:gd name="connsiteX220" fmla="*/ 3137069 w 6025468"/>
              <a:gd name="connsiteY220" fmla="*/ 2600934 h 3429000"/>
              <a:gd name="connsiteX221" fmla="*/ 3187685 w 6025468"/>
              <a:gd name="connsiteY221" fmla="*/ 2590356 h 3429000"/>
              <a:gd name="connsiteX222" fmla="*/ 3253837 w 6025468"/>
              <a:gd name="connsiteY222" fmla="*/ 2573884 h 3429000"/>
              <a:gd name="connsiteX223" fmla="*/ 3309005 w 6025468"/>
              <a:gd name="connsiteY223" fmla="*/ 2530631 h 3429000"/>
              <a:gd name="connsiteX224" fmla="*/ 3102923 w 6025468"/>
              <a:gd name="connsiteY224" fmla="*/ 2500369 h 3429000"/>
              <a:gd name="connsiteX225" fmla="*/ 3020970 w 6025468"/>
              <a:gd name="connsiteY225" fmla="*/ 2499966 h 3429000"/>
              <a:gd name="connsiteX226" fmla="*/ 2916521 w 6025468"/>
              <a:gd name="connsiteY226" fmla="*/ 2500635 h 3429000"/>
              <a:gd name="connsiteX227" fmla="*/ 2698117 w 6025468"/>
              <a:gd name="connsiteY227" fmla="*/ 2529830 h 3429000"/>
              <a:gd name="connsiteX228" fmla="*/ 2732263 w 6025468"/>
              <a:gd name="connsiteY228" fmla="*/ 2566385 h 3429000"/>
              <a:gd name="connsiteX229" fmla="*/ 2824393 w 6025468"/>
              <a:gd name="connsiteY229" fmla="*/ 2591025 h 3429000"/>
              <a:gd name="connsiteX230" fmla="*/ 2824795 w 6025468"/>
              <a:gd name="connsiteY230" fmla="*/ 2591025 h 3429000"/>
              <a:gd name="connsiteX231" fmla="*/ 2903263 w 6025468"/>
              <a:gd name="connsiteY231" fmla="*/ 2607229 h 3429000"/>
              <a:gd name="connsiteX232" fmla="*/ 2954284 w 6025468"/>
              <a:gd name="connsiteY232" fmla="*/ 2635749 h 3429000"/>
              <a:gd name="connsiteX233" fmla="*/ 2903666 w 6025468"/>
              <a:gd name="connsiteY233" fmla="*/ 2659988 h 3429000"/>
              <a:gd name="connsiteX234" fmla="*/ 2751680 w 6025468"/>
              <a:gd name="connsiteY234" fmla="*/ 2662801 h 3429000"/>
              <a:gd name="connsiteX235" fmla="*/ 2574118 w 6025468"/>
              <a:gd name="connsiteY235" fmla="*/ 2672976 h 3429000"/>
              <a:gd name="connsiteX236" fmla="*/ 2568895 w 6025468"/>
              <a:gd name="connsiteY236" fmla="*/ 2710205 h 3429000"/>
              <a:gd name="connsiteX237" fmla="*/ 2664907 w 6025468"/>
              <a:gd name="connsiteY237" fmla="*/ 2748233 h 3429000"/>
              <a:gd name="connsiteX238" fmla="*/ 2715256 w 6025468"/>
              <a:gd name="connsiteY238" fmla="*/ 2763768 h 3429000"/>
              <a:gd name="connsiteX239" fmla="*/ 2771901 w 6025468"/>
              <a:gd name="connsiteY239" fmla="*/ 2800325 h 3429000"/>
              <a:gd name="connsiteX240" fmla="*/ 2716730 w 6025468"/>
              <a:gd name="connsiteY240" fmla="*/ 2820678 h 3429000"/>
              <a:gd name="connsiteX241" fmla="*/ 2593268 w 6025468"/>
              <a:gd name="connsiteY241" fmla="*/ 2818938 h 3429000"/>
              <a:gd name="connsiteX242" fmla="*/ 2592865 w 6025468"/>
              <a:gd name="connsiteY242" fmla="*/ 2818938 h 3429000"/>
              <a:gd name="connsiteX243" fmla="*/ 2482123 w 6025468"/>
              <a:gd name="connsiteY243" fmla="*/ 2816125 h 3429000"/>
              <a:gd name="connsiteX244" fmla="*/ 2417714 w 6025468"/>
              <a:gd name="connsiteY244" fmla="*/ 2831658 h 3429000"/>
              <a:gd name="connsiteX245" fmla="*/ 2458824 w 6025468"/>
              <a:gd name="connsiteY245" fmla="*/ 2876385 h 3429000"/>
              <a:gd name="connsiteX246" fmla="*/ 2512253 w 6025468"/>
              <a:gd name="connsiteY246" fmla="*/ 2898210 h 3429000"/>
              <a:gd name="connsiteX247" fmla="*/ 2557649 w 6025468"/>
              <a:gd name="connsiteY247" fmla="*/ 2916156 h 3429000"/>
              <a:gd name="connsiteX248" fmla="*/ 2602639 w 6025468"/>
              <a:gd name="connsiteY248" fmla="*/ 2952713 h 3429000"/>
              <a:gd name="connsiteX249" fmla="*/ 2549478 w 6025468"/>
              <a:gd name="connsiteY249" fmla="*/ 2971996 h 3429000"/>
              <a:gd name="connsiteX250" fmla="*/ 2442486 w 6025468"/>
              <a:gd name="connsiteY250" fmla="*/ 2966772 h 3429000"/>
              <a:gd name="connsiteX251" fmla="*/ 2336564 w 6025468"/>
              <a:gd name="connsiteY251" fmla="*/ 2961817 h 3429000"/>
              <a:gd name="connsiteX252" fmla="*/ 2279920 w 6025468"/>
              <a:gd name="connsiteY252" fmla="*/ 2978023 h 3429000"/>
              <a:gd name="connsiteX253" fmla="*/ 2362275 w 6025468"/>
              <a:gd name="connsiteY253" fmla="*/ 3045244 h 3429000"/>
              <a:gd name="connsiteX254" fmla="*/ 2394681 w 6025468"/>
              <a:gd name="connsiteY254" fmla="*/ 3058232 h 3429000"/>
              <a:gd name="connsiteX255" fmla="*/ 2427355 w 6025468"/>
              <a:gd name="connsiteY255" fmla="*/ 3076175 h 3429000"/>
              <a:gd name="connsiteX256" fmla="*/ 2418919 w 6025468"/>
              <a:gd name="connsiteY256" fmla="*/ 3116216 h 3429000"/>
              <a:gd name="connsiteX257" fmla="*/ 2376736 w 6025468"/>
              <a:gd name="connsiteY257" fmla="*/ 3117958 h 3429000"/>
              <a:gd name="connsiteX258" fmla="*/ 2294784 w 6025468"/>
              <a:gd name="connsiteY258" fmla="*/ 3111663 h 3429000"/>
              <a:gd name="connsiteX259" fmla="*/ 2185785 w 6025468"/>
              <a:gd name="connsiteY259" fmla="*/ 3102154 h 3429000"/>
              <a:gd name="connsiteX260" fmla="*/ 2145344 w 6025468"/>
              <a:gd name="connsiteY260" fmla="*/ 3117687 h 3429000"/>
              <a:gd name="connsiteX261" fmla="*/ 2176008 w 6025468"/>
              <a:gd name="connsiteY261" fmla="*/ 3160538 h 3429000"/>
              <a:gd name="connsiteX262" fmla="*/ 2219931 w 6025468"/>
              <a:gd name="connsiteY262" fmla="*/ 3185179 h 3429000"/>
              <a:gd name="connsiteX263" fmla="*/ 2285011 w 6025468"/>
              <a:gd name="connsiteY263" fmla="*/ 3239411 h 3429000"/>
              <a:gd name="connsiteX264" fmla="*/ 2221404 w 6025468"/>
              <a:gd name="connsiteY264" fmla="*/ 3264052 h 3429000"/>
              <a:gd name="connsiteX265" fmla="*/ 2146148 w 6025468"/>
              <a:gd name="connsiteY265" fmla="*/ 3258024 h 3429000"/>
              <a:gd name="connsiteX266" fmla="*/ 2145746 w 6025468"/>
              <a:gd name="connsiteY266" fmla="*/ 3258024 h 3429000"/>
              <a:gd name="connsiteX267" fmla="*/ 1460940 w 6025468"/>
              <a:gd name="connsiteY267" fmla="*/ 2944140 h 3429000"/>
              <a:gd name="connsiteX268" fmla="*/ 1415811 w 6025468"/>
              <a:gd name="connsiteY268" fmla="*/ 2947622 h 3429000"/>
              <a:gd name="connsiteX269" fmla="*/ 1433355 w 6025468"/>
              <a:gd name="connsiteY269" fmla="*/ 2989672 h 3429000"/>
              <a:gd name="connsiteX270" fmla="*/ 2090573 w 6025468"/>
              <a:gd name="connsiteY270" fmla="*/ 3312660 h 3429000"/>
              <a:gd name="connsiteX271" fmla="*/ 2091247 w 6025468"/>
              <a:gd name="connsiteY271" fmla="*/ 3313061 h 3429000"/>
              <a:gd name="connsiteX272" fmla="*/ 2130345 w 6025468"/>
              <a:gd name="connsiteY272" fmla="*/ 3367562 h 3429000"/>
              <a:gd name="connsiteX273" fmla="*/ 2014649 w 6025468"/>
              <a:gd name="connsiteY273" fmla="*/ 3387247 h 3429000"/>
              <a:gd name="connsiteX274" fmla="*/ 1731836 w 6025468"/>
              <a:gd name="connsiteY274" fmla="*/ 3299668 h 3429000"/>
              <a:gd name="connsiteX275" fmla="*/ 1724738 w 6025468"/>
              <a:gd name="connsiteY275" fmla="*/ 3296457 h 3429000"/>
              <a:gd name="connsiteX276" fmla="*/ 1668497 w 6025468"/>
              <a:gd name="connsiteY276" fmla="*/ 3269407 h 3429000"/>
              <a:gd name="connsiteX277" fmla="*/ 1625913 w 6025468"/>
              <a:gd name="connsiteY277" fmla="*/ 3247578 h 3429000"/>
              <a:gd name="connsiteX278" fmla="*/ 1579850 w 6025468"/>
              <a:gd name="connsiteY278" fmla="*/ 3223344 h 3429000"/>
              <a:gd name="connsiteX279" fmla="*/ 1576636 w 6025468"/>
              <a:gd name="connsiteY279" fmla="*/ 3221603 h 3429000"/>
              <a:gd name="connsiteX280" fmla="*/ 1526690 w 6025468"/>
              <a:gd name="connsiteY280" fmla="*/ 3194150 h 3429000"/>
              <a:gd name="connsiteX281" fmla="*/ 1508074 w 6025468"/>
              <a:gd name="connsiteY281" fmla="*/ 3183572 h 3429000"/>
              <a:gd name="connsiteX282" fmla="*/ 1409250 w 6025468"/>
              <a:gd name="connsiteY282" fmla="*/ 3124519 h 3429000"/>
              <a:gd name="connsiteX283" fmla="*/ 1389565 w 6025468"/>
              <a:gd name="connsiteY283" fmla="*/ 3112198 h 3429000"/>
              <a:gd name="connsiteX284" fmla="*/ 1340423 w 6025468"/>
              <a:gd name="connsiteY284" fmla="*/ 3080729 h 3429000"/>
              <a:gd name="connsiteX285" fmla="*/ 1323416 w 6025468"/>
              <a:gd name="connsiteY285" fmla="*/ 3068945 h 3429000"/>
              <a:gd name="connsiteX286" fmla="*/ 1297438 w 6025468"/>
              <a:gd name="connsiteY286" fmla="*/ 3051403 h 3429000"/>
              <a:gd name="connsiteX287" fmla="*/ 1293286 w 6025468"/>
              <a:gd name="connsiteY287" fmla="*/ 3048189 h 3429000"/>
              <a:gd name="connsiteX288" fmla="*/ 1277753 w 6025468"/>
              <a:gd name="connsiteY288" fmla="*/ 3037343 h 3429000"/>
              <a:gd name="connsiteX289" fmla="*/ 1254586 w 6025468"/>
              <a:gd name="connsiteY289" fmla="*/ 3020873 h 3429000"/>
              <a:gd name="connsiteX290" fmla="*/ 1253917 w 6025468"/>
              <a:gd name="connsiteY290" fmla="*/ 3020336 h 3429000"/>
              <a:gd name="connsiteX291" fmla="*/ 1196202 w 6025468"/>
              <a:gd name="connsiteY291" fmla="*/ 2977753 h 3429000"/>
              <a:gd name="connsiteX292" fmla="*/ 1195936 w 6025468"/>
              <a:gd name="connsiteY292" fmla="*/ 2977485 h 3429000"/>
              <a:gd name="connsiteX293" fmla="*/ 1173439 w 6025468"/>
              <a:gd name="connsiteY293" fmla="*/ 2960211 h 3429000"/>
              <a:gd name="connsiteX294" fmla="*/ 1147058 w 6025468"/>
              <a:gd name="connsiteY294" fmla="*/ 2939455 h 3429000"/>
              <a:gd name="connsiteX295" fmla="*/ 1112509 w 6025468"/>
              <a:gd name="connsiteY295" fmla="*/ 2912273 h 3429000"/>
              <a:gd name="connsiteX296" fmla="*/ 1109295 w 6025468"/>
              <a:gd name="connsiteY296" fmla="*/ 2909727 h 3429000"/>
              <a:gd name="connsiteX297" fmla="*/ 1090952 w 6025468"/>
              <a:gd name="connsiteY297" fmla="*/ 2894194 h 3429000"/>
              <a:gd name="connsiteX298" fmla="*/ 1079969 w 6025468"/>
              <a:gd name="connsiteY298" fmla="*/ 2884955 h 3429000"/>
              <a:gd name="connsiteX299" fmla="*/ 1022656 w 6025468"/>
              <a:gd name="connsiteY299" fmla="*/ 2835945 h 3429000"/>
              <a:gd name="connsiteX300" fmla="*/ 1013151 w 6025468"/>
              <a:gd name="connsiteY300" fmla="*/ 2827507 h 3429000"/>
              <a:gd name="connsiteX301" fmla="*/ 0 w 6025468"/>
              <a:gd name="connsiteY301" fmla="*/ 574224 h 3429000"/>
              <a:gd name="connsiteX302" fmla="*/ 31973 w 6025468"/>
              <a:gd name="connsiteY302" fmla="*/ 134747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6025468" h="3429000">
                <a:moveTo>
                  <a:pt x="5525455" y="3384837"/>
                </a:moveTo>
                <a:cubicBezTo>
                  <a:pt x="5530209" y="3396085"/>
                  <a:pt x="5536017" y="3405726"/>
                  <a:pt x="5542615" y="3414175"/>
                </a:cubicBezTo>
                <a:lnTo>
                  <a:pt x="5557256" y="3429000"/>
                </a:lnTo>
                <a:lnTo>
                  <a:pt x="5472807" y="3429000"/>
                </a:lnTo>
                <a:lnTo>
                  <a:pt x="5515949" y="3392872"/>
                </a:lnTo>
                <a:cubicBezTo>
                  <a:pt x="5519159" y="3390461"/>
                  <a:pt x="5522239" y="3387649"/>
                  <a:pt x="5525455" y="3384837"/>
                </a:cubicBezTo>
                <a:close/>
                <a:moveTo>
                  <a:pt x="3032803" y="2345939"/>
                </a:moveTo>
                <a:cubicBezTo>
                  <a:pt x="2987391" y="2344699"/>
                  <a:pt x="2937811" y="2345837"/>
                  <a:pt x="2898443" y="2350925"/>
                </a:cubicBezTo>
                <a:cubicBezTo>
                  <a:pt x="2885052" y="2352665"/>
                  <a:pt x="2853719" y="2355880"/>
                  <a:pt x="2853719" y="2376234"/>
                </a:cubicBezTo>
                <a:cubicBezTo>
                  <a:pt x="2853719" y="2405427"/>
                  <a:pt x="2939150" y="2419487"/>
                  <a:pt x="2992983" y="2423371"/>
                </a:cubicBezTo>
                <a:lnTo>
                  <a:pt x="2993386" y="2423371"/>
                </a:lnTo>
                <a:cubicBezTo>
                  <a:pt x="3000749" y="2424040"/>
                  <a:pt x="3007043" y="2424442"/>
                  <a:pt x="3012668" y="2424442"/>
                </a:cubicBezTo>
                <a:cubicBezTo>
                  <a:pt x="3018290" y="2424442"/>
                  <a:pt x="3023246" y="2424442"/>
                  <a:pt x="3028871" y="2424040"/>
                </a:cubicBezTo>
                <a:lnTo>
                  <a:pt x="3029273" y="2424040"/>
                </a:lnTo>
                <a:lnTo>
                  <a:pt x="3029273" y="2424172"/>
                </a:lnTo>
                <a:cubicBezTo>
                  <a:pt x="3102386" y="2423103"/>
                  <a:pt x="3168537" y="2401946"/>
                  <a:pt x="3168537" y="2377708"/>
                </a:cubicBezTo>
                <a:cubicBezTo>
                  <a:pt x="3168537" y="2364318"/>
                  <a:pt x="3153404" y="2357354"/>
                  <a:pt x="3142157" y="2355211"/>
                </a:cubicBezTo>
                <a:cubicBezTo>
                  <a:pt x="3119459" y="2350793"/>
                  <a:pt x="3078214" y="2347177"/>
                  <a:pt x="3032803" y="2345939"/>
                </a:cubicBezTo>
                <a:close/>
                <a:moveTo>
                  <a:pt x="3037926" y="878849"/>
                </a:moveTo>
                <a:cubicBezTo>
                  <a:pt x="3049425" y="879034"/>
                  <a:pt x="3060138" y="879402"/>
                  <a:pt x="3069311" y="879937"/>
                </a:cubicBezTo>
                <a:cubicBezTo>
                  <a:pt x="3079889" y="880206"/>
                  <a:pt x="3088729" y="880606"/>
                  <a:pt x="3093948" y="881678"/>
                </a:cubicBezTo>
                <a:lnTo>
                  <a:pt x="3094083" y="881813"/>
                </a:lnTo>
                <a:cubicBezTo>
                  <a:pt x="3107341" y="883821"/>
                  <a:pt x="3120731" y="890250"/>
                  <a:pt x="3125687" y="903908"/>
                </a:cubicBezTo>
                <a:cubicBezTo>
                  <a:pt x="3128497" y="912344"/>
                  <a:pt x="3123946" y="922118"/>
                  <a:pt x="3117250" y="929887"/>
                </a:cubicBezTo>
                <a:cubicBezTo>
                  <a:pt x="3114839" y="933099"/>
                  <a:pt x="3111625" y="935779"/>
                  <a:pt x="3108812" y="938321"/>
                </a:cubicBezTo>
                <a:cubicBezTo>
                  <a:pt x="3056455" y="980100"/>
                  <a:pt x="2942097" y="977291"/>
                  <a:pt x="2893889" y="933368"/>
                </a:cubicBezTo>
                <a:cubicBezTo>
                  <a:pt x="2890677" y="930556"/>
                  <a:pt x="2887463" y="926270"/>
                  <a:pt x="2885052" y="922118"/>
                </a:cubicBezTo>
                <a:cubicBezTo>
                  <a:pt x="2881570" y="915692"/>
                  <a:pt x="2879427" y="908326"/>
                  <a:pt x="2881169" y="902031"/>
                </a:cubicBezTo>
                <a:cubicBezTo>
                  <a:pt x="2885052" y="888374"/>
                  <a:pt x="2898310" y="881945"/>
                  <a:pt x="2908219" y="881276"/>
                </a:cubicBezTo>
                <a:cubicBezTo>
                  <a:pt x="2912773" y="880876"/>
                  <a:pt x="2919198" y="880606"/>
                  <a:pt x="2927235" y="880206"/>
                </a:cubicBezTo>
                <a:cubicBezTo>
                  <a:pt x="2946651" y="879535"/>
                  <a:pt x="2974368" y="878866"/>
                  <a:pt x="3001820" y="878866"/>
                </a:cubicBezTo>
                <a:cubicBezTo>
                  <a:pt x="3014141" y="878666"/>
                  <a:pt x="3026426" y="878666"/>
                  <a:pt x="3037926" y="878849"/>
                </a:cubicBezTo>
                <a:close/>
                <a:moveTo>
                  <a:pt x="56753" y="0"/>
                </a:moveTo>
                <a:lnTo>
                  <a:pt x="1141652" y="0"/>
                </a:lnTo>
                <a:lnTo>
                  <a:pt x="1095174" y="180328"/>
                </a:lnTo>
                <a:cubicBezTo>
                  <a:pt x="1069054" y="307642"/>
                  <a:pt x="1055332" y="439426"/>
                  <a:pt x="1055332" y="574356"/>
                </a:cubicBezTo>
                <a:cubicBezTo>
                  <a:pt x="1055332" y="1163691"/>
                  <a:pt x="1319130" y="1715526"/>
                  <a:pt x="1769197" y="2085921"/>
                </a:cubicBezTo>
                <a:cubicBezTo>
                  <a:pt x="1772409" y="2088062"/>
                  <a:pt x="1774954" y="2088866"/>
                  <a:pt x="1777229" y="2087527"/>
                </a:cubicBezTo>
                <a:cubicBezTo>
                  <a:pt x="1783524" y="2084046"/>
                  <a:pt x="1780711" y="2076947"/>
                  <a:pt x="1788479" y="2064628"/>
                </a:cubicBezTo>
                <a:cubicBezTo>
                  <a:pt x="1795576" y="2053247"/>
                  <a:pt x="1809235" y="2049900"/>
                  <a:pt x="1816332" y="2049231"/>
                </a:cubicBezTo>
                <a:cubicBezTo>
                  <a:pt x="1828383" y="2048023"/>
                  <a:pt x="1835211" y="2047889"/>
                  <a:pt x="1858377" y="2048960"/>
                </a:cubicBezTo>
                <a:cubicBezTo>
                  <a:pt x="1870029" y="2049900"/>
                  <a:pt x="1879803" y="2048158"/>
                  <a:pt x="1886901" y="2044677"/>
                </a:cubicBezTo>
                <a:cubicBezTo>
                  <a:pt x="1901231" y="2036909"/>
                  <a:pt x="1903774" y="2021109"/>
                  <a:pt x="1903371" y="2004236"/>
                </a:cubicBezTo>
                <a:lnTo>
                  <a:pt x="1903371" y="2003834"/>
                </a:lnTo>
                <a:cubicBezTo>
                  <a:pt x="1902969" y="1994058"/>
                  <a:pt x="1901900" y="1984150"/>
                  <a:pt x="1901900" y="1975043"/>
                </a:cubicBezTo>
                <a:cubicBezTo>
                  <a:pt x="1901900" y="1938888"/>
                  <a:pt x="1915558" y="1918399"/>
                  <a:pt x="1951847" y="1918802"/>
                </a:cubicBezTo>
                <a:cubicBezTo>
                  <a:pt x="1964166" y="1918802"/>
                  <a:pt x="1976487" y="1919873"/>
                  <a:pt x="1987733" y="1919873"/>
                </a:cubicBezTo>
                <a:lnTo>
                  <a:pt x="1988136" y="1919873"/>
                </a:lnTo>
                <a:cubicBezTo>
                  <a:pt x="2019737" y="1920945"/>
                  <a:pt x="2043707" y="1917061"/>
                  <a:pt x="2035270" y="1873137"/>
                </a:cubicBezTo>
                <a:cubicBezTo>
                  <a:pt x="2035003" y="1869656"/>
                  <a:pt x="2033931" y="1865373"/>
                  <a:pt x="2032860" y="1861221"/>
                </a:cubicBezTo>
                <a:cubicBezTo>
                  <a:pt x="2022549" y="1823995"/>
                  <a:pt x="2028979" y="1798284"/>
                  <a:pt x="2076782" y="1799355"/>
                </a:cubicBezTo>
                <a:cubicBezTo>
                  <a:pt x="2087362" y="1799622"/>
                  <a:pt x="2097940" y="1800292"/>
                  <a:pt x="2108118" y="1800694"/>
                </a:cubicBezTo>
                <a:cubicBezTo>
                  <a:pt x="2138381" y="1801096"/>
                  <a:pt x="2163690" y="1795472"/>
                  <a:pt x="2159137" y="1750076"/>
                </a:cubicBezTo>
                <a:lnTo>
                  <a:pt x="2159137" y="1749676"/>
                </a:lnTo>
                <a:cubicBezTo>
                  <a:pt x="2159137" y="1745525"/>
                  <a:pt x="2158467" y="1740569"/>
                  <a:pt x="2157395" y="1734944"/>
                </a:cubicBezTo>
                <a:cubicBezTo>
                  <a:pt x="2148691" y="1691292"/>
                  <a:pt x="2165563" y="1672277"/>
                  <a:pt x="2211629" y="1673348"/>
                </a:cubicBezTo>
                <a:cubicBezTo>
                  <a:pt x="2218994" y="1673747"/>
                  <a:pt x="2226360" y="1674417"/>
                  <a:pt x="2233723" y="1675488"/>
                </a:cubicBezTo>
                <a:lnTo>
                  <a:pt x="2234125" y="1675488"/>
                </a:lnTo>
                <a:cubicBezTo>
                  <a:pt x="2242562" y="1676560"/>
                  <a:pt x="2250997" y="1677632"/>
                  <a:pt x="2259434" y="1677229"/>
                </a:cubicBezTo>
                <a:cubicBezTo>
                  <a:pt x="2286482" y="1676293"/>
                  <a:pt x="2297329" y="1660357"/>
                  <a:pt x="2291036" y="1634379"/>
                </a:cubicBezTo>
                <a:cubicBezTo>
                  <a:pt x="2290099" y="1630497"/>
                  <a:pt x="2288625" y="1627015"/>
                  <a:pt x="2286884" y="1623131"/>
                </a:cubicBezTo>
                <a:cubicBezTo>
                  <a:pt x="2284742" y="1618845"/>
                  <a:pt x="2282732" y="1614292"/>
                  <a:pt x="2281262" y="1609741"/>
                </a:cubicBezTo>
                <a:cubicBezTo>
                  <a:pt x="2268538" y="1570372"/>
                  <a:pt x="2284742" y="1548544"/>
                  <a:pt x="2326253" y="1546803"/>
                </a:cubicBezTo>
                <a:cubicBezTo>
                  <a:pt x="2334021" y="1546401"/>
                  <a:pt x="2345937" y="1548947"/>
                  <a:pt x="2358928" y="1551356"/>
                </a:cubicBezTo>
                <a:lnTo>
                  <a:pt x="2359331" y="1551356"/>
                </a:lnTo>
                <a:cubicBezTo>
                  <a:pt x="2383166" y="1555238"/>
                  <a:pt x="2410213" y="1558050"/>
                  <a:pt x="2420124" y="1540107"/>
                </a:cubicBezTo>
                <a:cubicBezTo>
                  <a:pt x="2425614" y="1529931"/>
                  <a:pt x="2419320" y="1513056"/>
                  <a:pt x="2413026" y="1497526"/>
                </a:cubicBezTo>
                <a:cubicBezTo>
                  <a:pt x="2411285" y="1494044"/>
                  <a:pt x="2409811" y="1490160"/>
                  <a:pt x="2408473" y="1486945"/>
                </a:cubicBezTo>
                <a:cubicBezTo>
                  <a:pt x="2389860" y="1441951"/>
                  <a:pt x="2404991" y="1417714"/>
                  <a:pt x="2453466" y="1420526"/>
                </a:cubicBezTo>
                <a:cubicBezTo>
                  <a:pt x="2460163" y="1421196"/>
                  <a:pt x="2471677" y="1423605"/>
                  <a:pt x="2485070" y="1425749"/>
                </a:cubicBezTo>
                <a:cubicBezTo>
                  <a:pt x="2512922" y="1431107"/>
                  <a:pt x="2547738" y="1435257"/>
                  <a:pt x="2557915" y="1418383"/>
                </a:cubicBezTo>
                <a:cubicBezTo>
                  <a:pt x="2565012" y="1406064"/>
                  <a:pt x="2553362" y="1385576"/>
                  <a:pt x="2542114" y="1369106"/>
                </a:cubicBezTo>
                <a:cubicBezTo>
                  <a:pt x="2535419" y="1359197"/>
                  <a:pt x="2528992" y="1350759"/>
                  <a:pt x="2526583" y="1346206"/>
                </a:cubicBezTo>
                <a:cubicBezTo>
                  <a:pt x="2512787" y="1318354"/>
                  <a:pt x="2524439" y="1295188"/>
                  <a:pt x="2554701" y="1291973"/>
                </a:cubicBezTo>
                <a:cubicBezTo>
                  <a:pt x="2569030" y="1290502"/>
                  <a:pt x="2590858" y="1293714"/>
                  <a:pt x="2613754" y="1297598"/>
                </a:cubicBezTo>
                <a:cubicBezTo>
                  <a:pt x="2654596" y="1303892"/>
                  <a:pt x="2697849" y="1311657"/>
                  <a:pt x="2706685" y="1295857"/>
                </a:cubicBezTo>
                <a:cubicBezTo>
                  <a:pt x="2716195" y="1278583"/>
                  <a:pt x="2692224" y="1257560"/>
                  <a:pt x="2672539" y="1239214"/>
                </a:cubicBezTo>
                <a:cubicBezTo>
                  <a:pt x="2663703" y="1231179"/>
                  <a:pt x="2655935" y="1223681"/>
                  <a:pt x="2651783" y="1217386"/>
                </a:cubicBezTo>
                <a:cubicBezTo>
                  <a:pt x="2631697" y="1186052"/>
                  <a:pt x="2645090" y="1162886"/>
                  <a:pt x="2682718" y="1160743"/>
                </a:cubicBezTo>
                <a:cubicBezTo>
                  <a:pt x="2694771" y="1160073"/>
                  <a:pt x="2718605" y="1163556"/>
                  <a:pt x="2744314" y="1168108"/>
                </a:cubicBezTo>
                <a:cubicBezTo>
                  <a:pt x="2771766" y="1172662"/>
                  <a:pt x="2801227" y="1178285"/>
                  <a:pt x="2819574" y="1180428"/>
                </a:cubicBezTo>
                <a:cubicBezTo>
                  <a:pt x="2840999" y="1182838"/>
                  <a:pt x="2870189" y="1191008"/>
                  <a:pt x="2877287" y="1169850"/>
                </a:cubicBezTo>
                <a:cubicBezTo>
                  <a:pt x="2884917" y="1147352"/>
                  <a:pt x="2852915" y="1136775"/>
                  <a:pt x="2836445" y="1125123"/>
                </a:cubicBezTo>
                <a:cubicBezTo>
                  <a:pt x="2826936" y="1118429"/>
                  <a:pt x="2816625" y="1112537"/>
                  <a:pt x="2806849" y="1105840"/>
                </a:cubicBezTo>
                <a:cubicBezTo>
                  <a:pt x="2794263" y="1097673"/>
                  <a:pt x="2782344" y="1088969"/>
                  <a:pt x="2772435" y="1078388"/>
                </a:cubicBezTo>
                <a:cubicBezTo>
                  <a:pt x="2760384" y="1066070"/>
                  <a:pt x="2758376" y="1053349"/>
                  <a:pt x="2763599" y="1043173"/>
                </a:cubicBezTo>
                <a:cubicBezTo>
                  <a:pt x="2766141" y="1038619"/>
                  <a:pt x="2770026" y="1034736"/>
                  <a:pt x="2775248" y="1031520"/>
                </a:cubicBezTo>
                <a:cubicBezTo>
                  <a:pt x="2780202" y="1028708"/>
                  <a:pt x="2786093" y="1026298"/>
                  <a:pt x="2793192" y="1025226"/>
                </a:cubicBezTo>
                <a:cubicBezTo>
                  <a:pt x="2809395" y="1022015"/>
                  <a:pt x="2844211" y="1025896"/>
                  <a:pt x="2882241" y="1030851"/>
                </a:cubicBezTo>
                <a:cubicBezTo>
                  <a:pt x="2924422" y="1036210"/>
                  <a:pt x="2970487" y="1043173"/>
                  <a:pt x="2998606" y="1043572"/>
                </a:cubicBezTo>
                <a:cubicBezTo>
                  <a:pt x="3032085" y="1043842"/>
                  <a:pt x="3078817" y="1040360"/>
                  <a:pt x="3120998" y="1039289"/>
                </a:cubicBezTo>
                <a:lnTo>
                  <a:pt x="3121401" y="1039289"/>
                </a:lnTo>
                <a:cubicBezTo>
                  <a:pt x="3168537" y="1037815"/>
                  <a:pt x="3209377" y="1039691"/>
                  <a:pt x="3218483" y="1053349"/>
                </a:cubicBezTo>
                <a:cubicBezTo>
                  <a:pt x="3234953" y="1079060"/>
                  <a:pt x="3213798" y="1095665"/>
                  <a:pt x="3188891" y="1110394"/>
                </a:cubicBezTo>
                <a:lnTo>
                  <a:pt x="3188489" y="1110394"/>
                </a:lnTo>
                <a:cubicBezTo>
                  <a:pt x="3180856" y="1114948"/>
                  <a:pt x="3172689" y="1119633"/>
                  <a:pt x="3165323" y="1123784"/>
                </a:cubicBezTo>
                <a:cubicBezTo>
                  <a:pt x="3148451" y="1134095"/>
                  <a:pt x="3101314" y="1149495"/>
                  <a:pt x="3109349" y="1174133"/>
                </a:cubicBezTo>
                <a:cubicBezTo>
                  <a:pt x="3116045" y="1194087"/>
                  <a:pt x="3145503" y="1190606"/>
                  <a:pt x="3165590" y="1187793"/>
                </a:cubicBezTo>
                <a:cubicBezTo>
                  <a:pt x="3187685" y="1184311"/>
                  <a:pt x="3217548" y="1177213"/>
                  <a:pt x="3247140" y="1171993"/>
                </a:cubicBezTo>
                <a:lnTo>
                  <a:pt x="3247543" y="1171993"/>
                </a:lnTo>
                <a:cubicBezTo>
                  <a:pt x="3294947" y="1162886"/>
                  <a:pt x="3340742" y="1158600"/>
                  <a:pt x="3348777" y="1180428"/>
                </a:cubicBezTo>
                <a:cubicBezTo>
                  <a:pt x="3355473" y="1198773"/>
                  <a:pt x="3338199" y="1222342"/>
                  <a:pt x="3316372" y="1244437"/>
                </a:cubicBezTo>
                <a:cubicBezTo>
                  <a:pt x="3306863" y="1254613"/>
                  <a:pt x="3296285" y="1264121"/>
                  <a:pt x="3286776" y="1273228"/>
                </a:cubicBezTo>
                <a:cubicBezTo>
                  <a:pt x="3270172" y="1288627"/>
                  <a:pt x="3290258" y="1313266"/>
                  <a:pt x="3312085" y="1312597"/>
                </a:cubicBezTo>
                <a:cubicBezTo>
                  <a:pt x="3322531" y="1312195"/>
                  <a:pt x="3346901" y="1307641"/>
                  <a:pt x="3372880" y="1303758"/>
                </a:cubicBezTo>
                <a:lnTo>
                  <a:pt x="3373282" y="1303758"/>
                </a:lnTo>
                <a:cubicBezTo>
                  <a:pt x="3409838" y="1298805"/>
                  <a:pt x="3450012" y="1296259"/>
                  <a:pt x="3461928" y="1311793"/>
                </a:cubicBezTo>
                <a:cubicBezTo>
                  <a:pt x="3476393" y="1331210"/>
                  <a:pt x="3459787" y="1357186"/>
                  <a:pt x="3443315" y="1377273"/>
                </a:cubicBezTo>
                <a:cubicBezTo>
                  <a:pt x="3432471" y="1389862"/>
                  <a:pt x="3421890" y="1400172"/>
                  <a:pt x="3419749" y="1404323"/>
                </a:cubicBezTo>
                <a:cubicBezTo>
                  <a:pt x="3407695" y="1426418"/>
                  <a:pt x="3416937" y="1444094"/>
                  <a:pt x="3441844" y="1444764"/>
                </a:cubicBezTo>
                <a:cubicBezTo>
                  <a:pt x="3456171" y="1445433"/>
                  <a:pt x="3481882" y="1438739"/>
                  <a:pt x="3498085" y="1434855"/>
                </a:cubicBezTo>
                <a:cubicBezTo>
                  <a:pt x="3501567" y="1433784"/>
                  <a:pt x="3504781" y="1433115"/>
                  <a:pt x="3507193" y="1432712"/>
                </a:cubicBezTo>
                <a:cubicBezTo>
                  <a:pt x="3574413" y="1419322"/>
                  <a:pt x="3597579" y="1441416"/>
                  <a:pt x="3569457" y="1509710"/>
                </a:cubicBezTo>
                <a:cubicBezTo>
                  <a:pt x="3569190" y="1510781"/>
                  <a:pt x="3568521" y="1511853"/>
                  <a:pt x="3568118" y="1512924"/>
                </a:cubicBezTo>
                <a:cubicBezTo>
                  <a:pt x="3552051" y="1550150"/>
                  <a:pt x="3550175" y="1571575"/>
                  <a:pt x="3592089" y="1570237"/>
                </a:cubicBezTo>
                <a:cubicBezTo>
                  <a:pt x="3603069" y="1569835"/>
                  <a:pt x="3614315" y="1568496"/>
                  <a:pt x="3625163" y="1568094"/>
                </a:cubicBezTo>
                <a:cubicBezTo>
                  <a:pt x="3635473" y="1567022"/>
                  <a:pt x="3645653" y="1567022"/>
                  <a:pt x="3655827" y="1568094"/>
                </a:cubicBezTo>
                <a:cubicBezTo>
                  <a:pt x="3685690" y="1571575"/>
                  <a:pt x="3697742" y="1592331"/>
                  <a:pt x="3690646" y="1621526"/>
                </a:cubicBezTo>
                <a:cubicBezTo>
                  <a:pt x="3689706" y="1625407"/>
                  <a:pt x="3688236" y="1628621"/>
                  <a:pt x="3686494" y="1632103"/>
                </a:cubicBezTo>
                <a:lnTo>
                  <a:pt x="3686494" y="1632505"/>
                </a:lnTo>
                <a:cubicBezTo>
                  <a:pt x="3684755" y="1637059"/>
                  <a:pt x="3682208" y="1641612"/>
                  <a:pt x="3680869" y="1646564"/>
                </a:cubicBezTo>
                <a:cubicBezTo>
                  <a:pt x="3670289" y="1681380"/>
                  <a:pt x="3681137" y="1695845"/>
                  <a:pt x="3718497" y="1696913"/>
                </a:cubicBezTo>
                <a:cubicBezTo>
                  <a:pt x="3728004" y="1697184"/>
                  <a:pt x="3737513" y="1696244"/>
                  <a:pt x="3747019" y="1695845"/>
                </a:cubicBezTo>
                <a:cubicBezTo>
                  <a:pt x="3753715" y="1695574"/>
                  <a:pt x="3760010" y="1695574"/>
                  <a:pt x="3766301" y="1696244"/>
                </a:cubicBezTo>
                <a:cubicBezTo>
                  <a:pt x="3802191" y="1699726"/>
                  <a:pt x="3816653" y="1718741"/>
                  <a:pt x="3810626" y="1753959"/>
                </a:cubicBezTo>
                <a:cubicBezTo>
                  <a:pt x="3810223" y="1756370"/>
                  <a:pt x="3809554" y="1758513"/>
                  <a:pt x="3808885" y="1760656"/>
                </a:cubicBezTo>
                <a:lnTo>
                  <a:pt x="3808885" y="1761058"/>
                </a:lnTo>
                <a:cubicBezTo>
                  <a:pt x="3807144" y="1767350"/>
                  <a:pt x="3804334" y="1773376"/>
                  <a:pt x="3803931" y="1779671"/>
                </a:cubicBezTo>
                <a:cubicBezTo>
                  <a:pt x="3800315" y="1806049"/>
                  <a:pt x="3810893" y="1819307"/>
                  <a:pt x="3837676" y="1823594"/>
                </a:cubicBezTo>
                <a:cubicBezTo>
                  <a:pt x="3844640" y="1824664"/>
                  <a:pt x="3851603" y="1823594"/>
                  <a:pt x="3858699" y="1823995"/>
                </a:cubicBezTo>
                <a:cubicBezTo>
                  <a:pt x="3862181" y="1823995"/>
                  <a:pt x="3865795" y="1824395"/>
                  <a:pt x="3869277" y="1824395"/>
                </a:cubicBezTo>
                <a:cubicBezTo>
                  <a:pt x="3921636" y="1826538"/>
                  <a:pt x="3930743" y="1835644"/>
                  <a:pt x="3928333" y="1886261"/>
                </a:cubicBezTo>
                <a:cubicBezTo>
                  <a:pt x="3928333" y="1890145"/>
                  <a:pt x="3928063" y="1894297"/>
                  <a:pt x="3927664" y="1898583"/>
                </a:cubicBezTo>
                <a:cubicBezTo>
                  <a:pt x="3925118" y="1932729"/>
                  <a:pt x="3935027" y="1945717"/>
                  <a:pt x="3968770" y="1948529"/>
                </a:cubicBezTo>
                <a:cubicBezTo>
                  <a:pt x="3974129" y="1948796"/>
                  <a:pt x="3980020" y="1948529"/>
                  <a:pt x="3986717" y="1947457"/>
                </a:cubicBezTo>
                <a:cubicBezTo>
                  <a:pt x="3993812" y="1946789"/>
                  <a:pt x="4001445" y="1945450"/>
                  <a:pt x="4010282" y="1943307"/>
                </a:cubicBezTo>
                <a:lnTo>
                  <a:pt x="4010553" y="1943040"/>
                </a:lnTo>
                <a:cubicBezTo>
                  <a:pt x="4045770" y="1935674"/>
                  <a:pt x="4058758" y="1946254"/>
                  <a:pt x="4060901" y="2001826"/>
                </a:cubicBezTo>
                <a:cubicBezTo>
                  <a:pt x="4061303" y="2007851"/>
                  <a:pt x="4060634" y="2016690"/>
                  <a:pt x="4061973" y="2025794"/>
                </a:cubicBezTo>
                <a:cubicBezTo>
                  <a:pt x="4063713" y="2040259"/>
                  <a:pt x="4069336" y="2056461"/>
                  <a:pt x="4087951" y="2065565"/>
                </a:cubicBezTo>
                <a:cubicBezTo>
                  <a:pt x="4093173" y="2068110"/>
                  <a:pt x="4098397" y="2069851"/>
                  <a:pt x="4104421" y="2070521"/>
                </a:cubicBezTo>
                <a:cubicBezTo>
                  <a:pt x="4129329" y="2074672"/>
                  <a:pt x="4126113" y="2073468"/>
                  <a:pt x="4156378" y="2074672"/>
                </a:cubicBezTo>
                <a:cubicBezTo>
                  <a:pt x="4175929" y="2075476"/>
                  <a:pt x="4189855" y="2088464"/>
                  <a:pt x="4192935" y="2094624"/>
                </a:cubicBezTo>
                <a:cubicBezTo>
                  <a:pt x="4205121" y="2119264"/>
                  <a:pt x="4192397" y="2131182"/>
                  <a:pt x="4189588" y="2137342"/>
                </a:cubicBezTo>
                <a:cubicBezTo>
                  <a:pt x="4188916" y="2138813"/>
                  <a:pt x="4190390" y="2138144"/>
                  <a:pt x="4193872" y="2135733"/>
                </a:cubicBezTo>
                <a:cubicBezTo>
                  <a:pt x="4203915" y="2128100"/>
                  <a:pt x="4214091" y="2120335"/>
                  <a:pt x="4224001" y="2112567"/>
                </a:cubicBezTo>
                <a:cubicBezTo>
                  <a:pt x="4230695" y="2106810"/>
                  <a:pt x="4236053" y="2101990"/>
                  <a:pt x="4236723" y="2102659"/>
                </a:cubicBezTo>
                <a:cubicBezTo>
                  <a:pt x="4700179" y="1733203"/>
                  <a:pt x="4970272" y="1178822"/>
                  <a:pt x="4970272" y="574356"/>
                </a:cubicBezTo>
                <a:cubicBezTo>
                  <a:pt x="4970272" y="439442"/>
                  <a:pt x="4956551" y="307672"/>
                  <a:pt x="4930430" y="180367"/>
                </a:cubicBezTo>
                <a:lnTo>
                  <a:pt x="4883940" y="0"/>
                </a:lnTo>
                <a:lnTo>
                  <a:pt x="5968587" y="0"/>
                </a:lnTo>
                <a:lnTo>
                  <a:pt x="5993360" y="134717"/>
                </a:lnTo>
                <a:cubicBezTo>
                  <a:pt x="6014424" y="278215"/>
                  <a:pt x="6025333" y="424969"/>
                  <a:pt x="6025333" y="574224"/>
                </a:cubicBezTo>
                <a:lnTo>
                  <a:pt x="6025468" y="573953"/>
                </a:lnTo>
                <a:cubicBezTo>
                  <a:pt x="6025468" y="1445031"/>
                  <a:pt x="5640349" y="2273928"/>
                  <a:pt x="4995314" y="2841033"/>
                </a:cubicBezTo>
                <a:cubicBezTo>
                  <a:pt x="5011114" y="2853219"/>
                  <a:pt x="5031066" y="2843176"/>
                  <a:pt x="5051821" y="2865270"/>
                </a:cubicBezTo>
                <a:cubicBezTo>
                  <a:pt x="5074319" y="2889106"/>
                  <a:pt x="5059455" y="2914816"/>
                  <a:pt x="5076729" y="2937312"/>
                </a:cubicBezTo>
                <a:cubicBezTo>
                  <a:pt x="5110875" y="2982039"/>
                  <a:pt x="5166447" y="2961283"/>
                  <a:pt x="5169928" y="3031986"/>
                </a:cubicBezTo>
                <a:cubicBezTo>
                  <a:pt x="5170195" y="3037208"/>
                  <a:pt x="5171001" y="3041897"/>
                  <a:pt x="5172339" y="3046045"/>
                </a:cubicBezTo>
                <a:cubicBezTo>
                  <a:pt x="5177294" y="3061848"/>
                  <a:pt x="5189210" y="3070685"/>
                  <a:pt x="5201933" y="3075908"/>
                </a:cubicBezTo>
                <a:cubicBezTo>
                  <a:pt x="5215726" y="3081534"/>
                  <a:pt x="5230455" y="3083677"/>
                  <a:pt x="5238893" y="3086489"/>
                </a:cubicBezTo>
                <a:cubicBezTo>
                  <a:pt x="5274109" y="3098540"/>
                  <a:pt x="5283615" y="3109788"/>
                  <a:pt x="5291651" y="3147014"/>
                </a:cubicBezTo>
                <a:cubicBezTo>
                  <a:pt x="5297945" y="3177947"/>
                  <a:pt x="5317359" y="3196962"/>
                  <a:pt x="5347892" y="3204728"/>
                </a:cubicBezTo>
                <a:cubicBezTo>
                  <a:pt x="5379226" y="3212899"/>
                  <a:pt x="5403465" y="3229369"/>
                  <a:pt x="5411231" y="3262443"/>
                </a:cubicBezTo>
                <a:cubicBezTo>
                  <a:pt x="5419264" y="3297259"/>
                  <a:pt x="5431183" y="3316946"/>
                  <a:pt x="5467472" y="3322568"/>
                </a:cubicBezTo>
                <a:cubicBezTo>
                  <a:pt x="5479389" y="3324309"/>
                  <a:pt x="5487559" y="3326451"/>
                  <a:pt x="5489299" y="3338371"/>
                </a:cubicBezTo>
                <a:cubicBezTo>
                  <a:pt x="5490372" y="3344798"/>
                  <a:pt x="5486755" y="3350690"/>
                  <a:pt x="5480461" y="3356714"/>
                </a:cubicBezTo>
                <a:cubicBezTo>
                  <a:pt x="5475508" y="3361937"/>
                  <a:pt x="5468945" y="3367160"/>
                  <a:pt x="5461848" y="3373186"/>
                </a:cubicBezTo>
                <a:cubicBezTo>
                  <a:pt x="5445847" y="3386645"/>
                  <a:pt x="5431619" y="3398563"/>
                  <a:pt x="5418048" y="3409809"/>
                </a:cubicBezTo>
                <a:lnTo>
                  <a:pt x="5394577" y="3429000"/>
                </a:lnTo>
                <a:lnTo>
                  <a:pt x="4081457" y="3429000"/>
                </a:lnTo>
                <a:lnTo>
                  <a:pt x="4085781" y="3418642"/>
                </a:lnTo>
                <a:cubicBezTo>
                  <a:pt x="4086277" y="3414153"/>
                  <a:pt x="4085273" y="3409911"/>
                  <a:pt x="4082729" y="3405859"/>
                </a:cubicBezTo>
                <a:cubicBezTo>
                  <a:pt x="4072817" y="3390729"/>
                  <a:pt x="4038807" y="3395015"/>
                  <a:pt x="4013095" y="3396756"/>
                </a:cubicBezTo>
                <a:cubicBezTo>
                  <a:pt x="3989797" y="3398094"/>
                  <a:pt x="3968770" y="3399166"/>
                  <a:pt x="3950427" y="3400637"/>
                </a:cubicBezTo>
                <a:cubicBezTo>
                  <a:pt x="3918824" y="3402378"/>
                  <a:pt x="3895925" y="3403449"/>
                  <a:pt x="3888160" y="3403449"/>
                </a:cubicBezTo>
                <a:cubicBezTo>
                  <a:pt x="3874367" y="3404119"/>
                  <a:pt x="3838480" y="3407601"/>
                  <a:pt x="3836070" y="3390729"/>
                </a:cubicBezTo>
                <a:cubicBezTo>
                  <a:pt x="3833660" y="3373455"/>
                  <a:pt x="3864325" y="3356180"/>
                  <a:pt x="3872359" y="3350957"/>
                </a:cubicBezTo>
                <a:cubicBezTo>
                  <a:pt x="3880125" y="3346004"/>
                  <a:pt x="3886419" y="3341718"/>
                  <a:pt x="3892044" y="3338236"/>
                </a:cubicBezTo>
                <a:cubicBezTo>
                  <a:pt x="3909717" y="3327389"/>
                  <a:pt x="3918824" y="3321766"/>
                  <a:pt x="3936767" y="3307971"/>
                </a:cubicBezTo>
                <a:cubicBezTo>
                  <a:pt x="3948017" y="3299537"/>
                  <a:pt x="3963549" y="3281190"/>
                  <a:pt x="3956452" y="3264319"/>
                </a:cubicBezTo>
                <a:cubicBezTo>
                  <a:pt x="3949758" y="3248786"/>
                  <a:pt x="3931412" y="3251328"/>
                  <a:pt x="3912797" y="3252669"/>
                </a:cubicBezTo>
                <a:cubicBezTo>
                  <a:pt x="3881463" y="3255211"/>
                  <a:pt x="3849862" y="3258024"/>
                  <a:pt x="3818526" y="3260435"/>
                </a:cubicBezTo>
                <a:cubicBezTo>
                  <a:pt x="3798442" y="3262176"/>
                  <a:pt x="3778755" y="3263917"/>
                  <a:pt x="3758671" y="3265391"/>
                </a:cubicBezTo>
                <a:cubicBezTo>
                  <a:pt x="3737915" y="3267131"/>
                  <a:pt x="3701758" y="3271016"/>
                  <a:pt x="3695733" y="3248117"/>
                </a:cubicBezTo>
                <a:cubicBezTo>
                  <a:pt x="3690511" y="3228834"/>
                  <a:pt x="3719302" y="3216512"/>
                  <a:pt x="3735505" y="3207007"/>
                </a:cubicBezTo>
                <a:cubicBezTo>
                  <a:pt x="3743003" y="3202720"/>
                  <a:pt x="3749564" y="3198569"/>
                  <a:pt x="3756663" y="3194685"/>
                </a:cubicBezTo>
                <a:lnTo>
                  <a:pt x="3757062" y="3194685"/>
                </a:lnTo>
                <a:cubicBezTo>
                  <a:pt x="3772865" y="3185983"/>
                  <a:pt x="3787729" y="3177546"/>
                  <a:pt x="3803530" y="3165896"/>
                </a:cubicBezTo>
                <a:cubicBezTo>
                  <a:pt x="3816115" y="3156120"/>
                  <a:pt x="3831649" y="3147952"/>
                  <a:pt x="3826027" y="3131080"/>
                </a:cubicBezTo>
                <a:cubicBezTo>
                  <a:pt x="3819733" y="3110592"/>
                  <a:pt x="3794423" y="3112332"/>
                  <a:pt x="3782774" y="3112734"/>
                </a:cubicBezTo>
                <a:cubicBezTo>
                  <a:pt x="3746082" y="3113404"/>
                  <a:pt x="3715148" y="3114476"/>
                  <a:pt x="3682476" y="3115545"/>
                </a:cubicBezTo>
                <a:lnTo>
                  <a:pt x="3682074" y="3115545"/>
                </a:lnTo>
                <a:cubicBezTo>
                  <a:pt x="3664131" y="3116216"/>
                  <a:pt x="3645919" y="3117285"/>
                  <a:pt x="3625832" y="3117958"/>
                </a:cubicBezTo>
                <a:cubicBezTo>
                  <a:pt x="3610033" y="3119027"/>
                  <a:pt x="3586464" y="3120097"/>
                  <a:pt x="3567449" y="3118628"/>
                </a:cubicBezTo>
                <a:cubicBezTo>
                  <a:pt x="3545222" y="3116885"/>
                  <a:pt x="3539330" y="3089836"/>
                  <a:pt x="3558613" y="3079258"/>
                </a:cubicBezTo>
                <a:cubicBezTo>
                  <a:pt x="3580707" y="3067338"/>
                  <a:pt x="3597981" y="3059972"/>
                  <a:pt x="3620478" y="3050065"/>
                </a:cubicBezTo>
                <a:cubicBezTo>
                  <a:pt x="3626769" y="3046849"/>
                  <a:pt x="3633465" y="3044037"/>
                  <a:pt x="3641233" y="3040559"/>
                </a:cubicBezTo>
                <a:cubicBezTo>
                  <a:pt x="3664799" y="3030113"/>
                  <a:pt x="3705240" y="3007616"/>
                  <a:pt x="3699215" y="2985386"/>
                </a:cubicBezTo>
                <a:cubicBezTo>
                  <a:pt x="3694662" y="2967442"/>
                  <a:pt x="3667210" y="2966772"/>
                  <a:pt x="3644715" y="2966370"/>
                </a:cubicBezTo>
                <a:cubicBezTo>
                  <a:pt x="3604944" y="2965569"/>
                  <a:pt x="3575751" y="2964897"/>
                  <a:pt x="3541338" y="2965968"/>
                </a:cubicBezTo>
                <a:cubicBezTo>
                  <a:pt x="3519108" y="2966370"/>
                  <a:pt x="3494871" y="2967442"/>
                  <a:pt x="3464609" y="2969183"/>
                </a:cubicBezTo>
                <a:cubicBezTo>
                  <a:pt x="3443183" y="2970657"/>
                  <a:pt x="3402743" y="2977353"/>
                  <a:pt x="3399930" y="2951642"/>
                </a:cubicBezTo>
                <a:cubicBezTo>
                  <a:pt x="3397384" y="2930216"/>
                  <a:pt x="3433005" y="2918967"/>
                  <a:pt x="3451617" y="2911200"/>
                </a:cubicBezTo>
                <a:cubicBezTo>
                  <a:pt x="3461796" y="2907050"/>
                  <a:pt x="3470633" y="2903433"/>
                  <a:pt x="3479071" y="2899951"/>
                </a:cubicBezTo>
                <a:cubicBezTo>
                  <a:pt x="3497013" y="2892588"/>
                  <a:pt x="3512145" y="2886561"/>
                  <a:pt x="3531159" y="2878127"/>
                </a:cubicBezTo>
                <a:cubicBezTo>
                  <a:pt x="3548302" y="2870359"/>
                  <a:pt x="3574680" y="2861252"/>
                  <a:pt x="3569457" y="2838757"/>
                </a:cubicBezTo>
                <a:cubicBezTo>
                  <a:pt x="3563433" y="2813849"/>
                  <a:pt x="3535310" y="2818001"/>
                  <a:pt x="3511073" y="2818001"/>
                </a:cubicBezTo>
                <a:cubicBezTo>
                  <a:pt x="3472641" y="2818400"/>
                  <a:pt x="3437557" y="2818803"/>
                  <a:pt x="3402340" y="2818400"/>
                </a:cubicBezTo>
                <a:cubicBezTo>
                  <a:pt x="3369265" y="2818803"/>
                  <a:pt x="3336459" y="2818803"/>
                  <a:pt x="3300301" y="2818803"/>
                </a:cubicBezTo>
                <a:cubicBezTo>
                  <a:pt x="3278744" y="2818803"/>
                  <a:pt x="3238706" y="2819874"/>
                  <a:pt x="3240444" y="2796305"/>
                </a:cubicBezTo>
                <a:cubicBezTo>
                  <a:pt x="3241918" y="2775552"/>
                  <a:pt x="3274191" y="2768051"/>
                  <a:pt x="3289723" y="2762828"/>
                </a:cubicBezTo>
                <a:cubicBezTo>
                  <a:pt x="3303919" y="2757876"/>
                  <a:pt x="3319986" y="2752518"/>
                  <a:pt x="3335519" y="2747295"/>
                </a:cubicBezTo>
                <a:cubicBezTo>
                  <a:pt x="3368327" y="2736450"/>
                  <a:pt x="3399261" y="2726272"/>
                  <a:pt x="3406627" y="2723058"/>
                </a:cubicBezTo>
                <a:cubicBezTo>
                  <a:pt x="3428854" y="2713149"/>
                  <a:pt x="3441040" y="2704711"/>
                  <a:pt x="3436889" y="2688241"/>
                </a:cubicBezTo>
                <a:cubicBezTo>
                  <a:pt x="3433407" y="2673378"/>
                  <a:pt x="3411579" y="2670299"/>
                  <a:pt x="3394305" y="2669895"/>
                </a:cubicBezTo>
                <a:cubicBezTo>
                  <a:pt x="3386539" y="2669494"/>
                  <a:pt x="3322798" y="2666414"/>
                  <a:pt x="3256379" y="2663202"/>
                </a:cubicBezTo>
                <a:lnTo>
                  <a:pt x="3255980" y="2663202"/>
                </a:lnTo>
                <a:cubicBezTo>
                  <a:pt x="3215806" y="2661059"/>
                  <a:pt x="3175366" y="2659319"/>
                  <a:pt x="3145503" y="2657845"/>
                </a:cubicBezTo>
                <a:cubicBezTo>
                  <a:pt x="3121937" y="2656908"/>
                  <a:pt x="3073059" y="2659319"/>
                  <a:pt x="3071989" y="2632937"/>
                </a:cubicBezTo>
                <a:cubicBezTo>
                  <a:pt x="3070917" y="2610440"/>
                  <a:pt x="3115241" y="2604818"/>
                  <a:pt x="3137069" y="2600934"/>
                </a:cubicBezTo>
                <a:cubicBezTo>
                  <a:pt x="3155682" y="2597452"/>
                  <a:pt x="3171885" y="2593836"/>
                  <a:pt x="3187685" y="2590356"/>
                </a:cubicBezTo>
                <a:cubicBezTo>
                  <a:pt x="3208843" y="2585536"/>
                  <a:pt x="3229197" y="2580178"/>
                  <a:pt x="3253837" y="2573884"/>
                </a:cubicBezTo>
                <a:cubicBezTo>
                  <a:pt x="3265753" y="2570669"/>
                  <a:pt x="3318915" y="2562636"/>
                  <a:pt x="3309005" y="2530631"/>
                </a:cubicBezTo>
                <a:cubicBezTo>
                  <a:pt x="3301640" y="2506663"/>
                  <a:pt x="3201748" y="2501038"/>
                  <a:pt x="3102923" y="2500369"/>
                </a:cubicBezTo>
                <a:cubicBezTo>
                  <a:pt x="3074801" y="2499565"/>
                  <a:pt x="3046679" y="2499966"/>
                  <a:pt x="3020970" y="2499966"/>
                </a:cubicBezTo>
                <a:cubicBezTo>
                  <a:pt x="2984011" y="2500234"/>
                  <a:pt x="2948927" y="2500234"/>
                  <a:pt x="2916521" y="2500635"/>
                </a:cubicBezTo>
                <a:cubicBezTo>
                  <a:pt x="2791316" y="2502109"/>
                  <a:pt x="2705482" y="2505858"/>
                  <a:pt x="2698117" y="2529830"/>
                </a:cubicBezTo>
                <a:cubicBezTo>
                  <a:pt x="2691823" y="2549781"/>
                  <a:pt x="2717131" y="2561429"/>
                  <a:pt x="2732263" y="2566385"/>
                </a:cubicBezTo>
                <a:cubicBezTo>
                  <a:pt x="2764268" y="2576294"/>
                  <a:pt x="2791985" y="2583659"/>
                  <a:pt x="2824393" y="2591025"/>
                </a:cubicBezTo>
                <a:lnTo>
                  <a:pt x="2824795" y="2591025"/>
                </a:lnTo>
                <a:cubicBezTo>
                  <a:pt x="2847692" y="2596245"/>
                  <a:pt x="2872332" y="2601201"/>
                  <a:pt x="2903263" y="2607229"/>
                </a:cubicBezTo>
                <a:cubicBezTo>
                  <a:pt x="2930047" y="2612584"/>
                  <a:pt x="2955356" y="2616066"/>
                  <a:pt x="2954284" y="2635749"/>
                </a:cubicBezTo>
                <a:cubicBezTo>
                  <a:pt x="2952945" y="2655434"/>
                  <a:pt x="2922278" y="2659319"/>
                  <a:pt x="2903666" y="2659988"/>
                </a:cubicBezTo>
                <a:cubicBezTo>
                  <a:pt x="2860011" y="2660657"/>
                  <a:pt x="2804841" y="2661728"/>
                  <a:pt x="2751680" y="2662801"/>
                </a:cubicBezTo>
                <a:cubicBezTo>
                  <a:pt x="2667720" y="2664540"/>
                  <a:pt x="2589651" y="2667354"/>
                  <a:pt x="2574118" y="2672976"/>
                </a:cubicBezTo>
                <a:cubicBezTo>
                  <a:pt x="2556306" y="2679939"/>
                  <a:pt x="2551621" y="2700696"/>
                  <a:pt x="2568895" y="2710205"/>
                </a:cubicBezTo>
                <a:cubicBezTo>
                  <a:pt x="2588579" y="2721184"/>
                  <a:pt x="2626610" y="2735511"/>
                  <a:pt x="2664907" y="2748233"/>
                </a:cubicBezTo>
                <a:cubicBezTo>
                  <a:pt x="2682181" y="2753857"/>
                  <a:pt x="2699456" y="2759215"/>
                  <a:pt x="2715256" y="2763768"/>
                </a:cubicBezTo>
                <a:cubicBezTo>
                  <a:pt x="2731059" y="2768319"/>
                  <a:pt x="2772970" y="2777425"/>
                  <a:pt x="2771901" y="2800325"/>
                </a:cubicBezTo>
                <a:cubicBezTo>
                  <a:pt x="2771232" y="2819340"/>
                  <a:pt x="2737485" y="2821081"/>
                  <a:pt x="2716730" y="2820678"/>
                </a:cubicBezTo>
                <a:cubicBezTo>
                  <a:pt x="2675619" y="2820009"/>
                  <a:pt x="2634378" y="2819607"/>
                  <a:pt x="2593268" y="2818938"/>
                </a:cubicBezTo>
                <a:lnTo>
                  <a:pt x="2592865" y="2818938"/>
                </a:lnTo>
                <a:cubicBezTo>
                  <a:pt x="2556040" y="2817866"/>
                  <a:pt x="2519081" y="2817197"/>
                  <a:pt x="2482123" y="2816125"/>
                </a:cubicBezTo>
                <a:cubicBezTo>
                  <a:pt x="2452933" y="2815188"/>
                  <a:pt x="2424408" y="2813045"/>
                  <a:pt x="2417714" y="2831658"/>
                </a:cubicBezTo>
                <a:cubicBezTo>
                  <a:pt x="2408874" y="2855629"/>
                  <a:pt x="2442621" y="2869019"/>
                  <a:pt x="2458824" y="2876385"/>
                </a:cubicBezTo>
                <a:cubicBezTo>
                  <a:pt x="2476365" y="2884420"/>
                  <a:pt x="2494309" y="2891517"/>
                  <a:pt x="2512253" y="2898210"/>
                </a:cubicBezTo>
                <a:cubicBezTo>
                  <a:pt x="2527384" y="2904237"/>
                  <a:pt x="2542514" y="2910130"/>
                  <a:pt x="2557649" y="2916156"/>
                </a:cubicBezTo>
                <a:cubicBezTo>
                  <a:pt x="2583357" y="2927001"/>
                  <a:pt x="2603980" y="2933430"/>
                  <a:pt x="2602639" y="2952713"/>
                </a:cubicBezTo>
                <a:cubicBezTo>
                  <a:pt x="2600766" y="2970924"/>
                  <a:pt x="2568091" y="2972398"/>
                  <a:pt x="2549478" y="2971996"/>
                </a:cubicBezTo>
                <a:cubicBezTo>
                  <a:pt x="2523770" y="2971326"/>
                  <a:pt x="2482525" y="2968916"/>
                  <a:pt x="2442486" y="2966772"/>
                </a:cubicBezTo>
                <a:cubicBezTo>
                  <a:pt x="2399501" y="2964228"/>
                  <a:pt x="2357052" y="2961817"/>
                  <a:pt x="2336564" y="2961817"/>
                </a:cubicBezTo>
                <a:cubicBezTo>
                  <a:pt x="2316077" y="2961817"/>
                  <a:pt x="2285143" y="2956595"/>
                  <a:pt x="2279920" y="2978023"/>
                </a:cubicBezTo>
                <a:cubicBezTo>
                  <a:pt x="2272959" y="3006544"/>
                  <a:pt x="2324647" y="3030515"/>
                  <a:pt x="2362275" y="3045244"/>
                </a:cubicBezTo>
                <a:cubicBezTo>
                  <a:pt x="2376334" y="3050869"/>
                  <a:pt x="2388389" y="3055020"/>
                  <a:pt x="2394681" y="3058232"/>
                </a:cubicBezTo>
                <a:cubicBezTo>
                  <a:pt x="2405930" y="3063455"/>
                  <a:pt x="2417846" y="3068813"/>
                  <a:pt x="2427355" y="3076175"/>
                </a:cubicBezTo>
                <a:cubicBezTo>
                  <a:pt x="2444629" y="3090505"/>
                  <a:pt x="2440745" y="3110190"/>
                  <a:pt x="2418919" y="3116216"/>
                </a:cubicBezTo>
                <a:cubicBezTo>
                  <a:pt x="2405527" y="3119696"/>
                  <a:pt x="2390799" y="3119027"/>
                  <a:pt x="2376736" y="3117958"/>
                </a:cubicBezTo>
                <a:cubicBezTo>
                  <a:pt x="2354909" y="3116216"/>
                  <a:pt x="2325049" y="3114073"/>
                  <a:pt x="2294784" y="3111663"/>
                </a:cubicBezTo>
                <a:cubicBezTo>
                  <a:pt x="2246311" y="3107513"/>
                  <a:pt x="2197434" y="3102824"/>
                  <a:pt x="2185785" y="3102154"/>
                </a:cubicBezTo>
                <a:cubicBezTo>
                  <a:pt x="2167574" y="3100816"/>
                  <a:pt x="2150969" y="3098004"/>
                  <a:pt x="2145344" y="3117687"/>
                </a:cubicBezTo>
                <a:cubicBezTo>
                  <a:pt x="2141594" y="3130276"/>
                  <a:pt x="2154583" y="3147818"/>
                  <a:pt x="2176008" y="3160538"/>
                </a:cubicBezTo>
                <a:cubicBezTo>
                  <a:pt x="2191140" y="3169645"/>
                  <a:pt x="2206273" y="3177812"/>
                  <a:pt x="2219931" y="3185179"/>
                </a:cubicBezTo>
                <a:cubicBezTo>
                  <a:pt x="2258227" y="3204998"/>
                  <a:pt x="2287422" y="3220130"/>
                  <a:pt x="2285011" y="3239411"/>
                </a:cubicBezTo>
                <a:cubicBezTo>
                  <a:pt x="2282199" y="3262980"/>
                  <a:pt x="2253809" y="3264452"/>
                  <a:pt x="2221404" y="3264052"/>
                </a:cubicBezTo>
                <a:cubicBezTo>
                  <a:pt x="2204130" y="3263649"/>
                  <a:pt x="2198505" y="3264052"/>
                  <a:pt x="2146148" y="3258024"/>
                </a:cubicBezTo>
                <a:lnTo>
                  <a:pt x="2145746" y="3258024"/>
                </a:lnTo>
                <a:cubicBezTo>
                  <a:pt x="2089505" y="3251865"/>
                  <a:pt x="1831330" y="3188258"/>
                  <a:pt x="1460940" y="2944140"/>
                </a:cubicBezTo>
                <a:cubicBezTo>
                  <a:pt x="1454243" y="2939723"/>
                  <a:pt x="1427595" y="2929547"/>
                  <a:pt x="1415811" y="2947622"/>
                </a:cubicBezTo>
                <a:cubicBezTo>
                  <a:pt x="1405099" y="2964095"/>
                  <a:pt x="1425990" y="2984716"/>
                  <a:pt x="1433355" y="2989672"/>
                </a:cubicBezTo>
                <a:cubicBezTo>
                  <a:pt x="1728087" y="3185581"/>
                  <a:pt x="1995233" y="3281059"/>
                  <a:pt x="2090573" y="3312660"/>
                </a:cubicBezTo>
                <a:cubicBezTo>
                  <a:pt x="2091021" y="3312927"/>
                  <a:pt x="2091247" y="3313061"/>
                  <a:pt x="2091247" y="3313061"/>
                </a:cubicBezTo>
                <a:cubicBezTo>
                  <a:pt x="2133560" y="3327121"/>
                  <a:pt x="2133827" y="3353905"/>
                  <a:pt x="2130345" y="3367562"/>
                </a:cubicBezTo>
                <a:cubicBezTo>
                  <a:pt x="2119768" y="3405593"/>
                  <a:pt x="2073703" y="3399166"/>
                  <a:pt x="2014649" y="3387247"/>
                </a:cubicBezTo>
                <a:cubicBezTo>
                  <a:pt x="1917833" y="3368231"/>
                  <a:pt x="1785265" y="3322839"/>
                  <a:pt x="1731836" y="3299668"/>
                </a:cubicBezTo>
                <a:cubicBezTo>
                  <a:pt x="1729291" y="3298600"/>
                  <a:pt x="1727148" y="3297529"/>
                  <a:pt x="1724738" y="3296457"/>
                </a:cubicBezTo>
                <a:cubicBezTo>
                  <a:pt x="1705722" y="3287752"/>
                  <a:pt x="1687110" y="3278513"/>
                  <a:pt x="1668497" y="3269407"/>
                </a:cubicBezTo>
                <a:cubicBezTo>
                  <a:pt x="1654035" y="3262311"/>
                  <a:pt x="1639976" y="3255347"/>
                  <a:pt x="1625913" y="3247578"/>
                </a:cubicBezTo>
                <a:cubicBezTo>
                  <a:pt x="1610380" y="3239814"/>
                  <a:pt x="1594982" y="3231376"/>
                  <a:pt x="1579850" y="3223344"/>
                </a:cubicBezTo>
                <a:cubicBezTo>
                  <a:pt x="1578779" y="3222672"/>
                  <a:pt x="1577707" y="3222272"/>
                  <a:pt x="1576636" y="3221603"/>
                </a:cubicBezTo>
                <a:cubicBezTo>
                  <a:pt x="1559764" y="3212763"/>
                  <a:pt x="1543160" y="3203657"/>
                  <a:pt x="1526690" y="3194150"/>
                </a:cubicBezTo>
                <a:cubicBezTo>
                  <a:pt x="1520797" y="3190669"/>
                  <a:pt x="1514368" y="3187054"/>
                  <a:pt x="1508074" y="3183572"/>
                </a:cubicBezTo>
                <a:cubicBezTo>
                  <a:pt x="1474732" y="3164558"/>
                  <a:pt x="1441658" y="3144870"/>
                  <a:pt x="1409250" y="3124519"/>
                </a:cubicBezTo>
                <a:cubicBezTo>
                  <a:pt x="1402556" y="3120635"/>
                  <a:pt x="1395859" y="3116349"/>
                  <a:pt x="1389565" y="3112198"/>
                </a:cubicBezTo>
                <a:cubicBezTo>
                  <a:pt x="1373096" y="3102021"/>
                  <a:pt x="1356625" y="3091576"/>
                  <a:pt x="1340423" y="3080729"/>
                </a:cubicBezTo>
                <a:cubicBezTo>
                  <a:pt x="1334664" y="3076848"/>
                  <a:pt x="1329173" y="3072828"/>
                  <a:pt x="1323416" y="3068945"/>
                </a:cubicBezTo>
                <a:cubicBezTo>
                  <a:pt x="1314577" y="3063187"/>
                  <a:pt x="1305872" y="3057160"/>
                  <a:pt x="1297438" y="3051403"/>
                </a:cubicBezTo>
                <a:cubicBezTo>
                  <a:pt x="1296099" y="3050332"/>
                  <a:pt x="1294625" y="3049261"/>
                  <a:pt x="1293286" y="3048189"/>
                </a:cubicBezTo>
                <a:cubicBezTo>
                  <a:pt x="1288064" y="3044707"/>
                  <a:pt x="1282975" y="3040958"/>
                  <a:pt x="1277753" y="3037343"/>
                </a:cubicBezTo>
                <a:cubicBezTo>
                  <a:pt x="1270120" y="3031853"/>
                  <a:pt x="1262219" y="3026363"/>
                  <a:pt x="1254586" y="3020873"/>
                </a:cubicBezTo>
                <a:cubicBezTo>
                  <a:pt x="1254320" y="3020603"/>
                  <a:pt x="1254184" y="3020471"/>
                  <a:pt x="1253917" y="3020336"/>
                </a:cubicBezTo>
                <a:cubicBezTo>
                  <a:pt x="1234501" y="3006277"/>
                  <a:pt x="1215218" y="2992215"/>
                  <a:pt x="1196202" y="2977753"/>
                </a:cubicBezTo>
                <a:cubicBezTo>
                  <a:pt x="1196202" y="2977620"/>
                  <a:pt x="1195936" y="2977485"/>
                  <a:pt x="1195936" y="2977485"/>
                </a:cubicBezTo>
                <a:cubicBezTo>
                  <a:pt x="1188303" y="2971728"/>
                  <a:pt x="1180937" y="2965968"/>
                  <a:pt x="1173439" y="2960211"/>
                </a:cubicBezTo>
                <a:cubicBezTo>
                  <a:pt x="1164599" y="2953382"/>
                  <a:pt x="1155762" y="2946419"/>
                  <a:pt x="1147058" y="2939455"/>
                </a:cubicBezTo>
                <a:cubicBezTo>
                  <a:pt x="1135541" y="2930351"/>
                  <a:pt x="1123892" y="2921511"/>
                  <a:pt x="1112509" y="2912273"/>
                </a:cubicBezTo>
                <a:cubicBezTo>
                  <a:pt x="1111438" y="2911469"/>
                  <a:pt x="1110366" y="2910531"/>
                  <a:pt x="1109295" y="2909727"/>
                </a:cubicBezTo>
                <a:cubicBezTo>
                  <a:pt x="1103271" y="2904372"/>
                  <a:pt x="1096976" y="2899416"/>
                  <a:pt x="1090952" y="2894194"/>
                </a:cubicBezTo>
                <a:cubicBezTo>
                  <a:pt x="1087200" y="2891249"/>
                  <a:pt x="1083586" y="2888169"/>
                  <a:pt x="1079969" y="2884955"/>
                </a:cubicBezTo>
                <a:cubicBezTo>
                  <a:pt x="1060687" y="2868885"/>
                  <a:pt x="1041540" y="2852549"/>
                  <a:pt x="1022656" y="2835945"/>
                </a:cubicBezTo>
                <a:cubicBezTo>
                  <a:pt x="1019444" y="2833267"/>
                  <a:pt x="1016231" y="2830455"/>
                  <a:pt x="1013151" y="2827507"/>
                </a:cubicBezTo>
                <a:cubicBezTo>
                  <a:pt x="372666" y="2259600"/>
                  <a:pt x="0" y="1443559"/>
                  <a:pt x="0" y="574224"/>
                </a:cubicBezTo>
                <a:cubicBezTo>
                  <a:pt x="0" y="424980"/>
                  <a:pt x="10910" y="278236"/>
                  <a:pt x="31973" y="13474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73B058B-95F7-3550-EFB8-35F0192D7B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D8283106-4928-4074-BAD1-E80FB217C1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5019" y="4047814"/>
            <a:ext cx="35568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B14A5D74-7054-C31B-D94C-225E82B7F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488" y="3787383"/>
            <a:ext cx="3201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endParaRPr kumimoji="0" lang="en-US" sz="1100" b="0" i="0" u="none" strike="noStrike" kern="1200" cap="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2578779-4DEE-21AD-C10C-C12FB53BE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25781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C700DBC-D367-3466-8743-4D56E87BE8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488" y="4271413"/>
            <a:ext cx="3557865" cy="1609415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vitae.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2467A7A3-E5CC-1647-21CF-5B21876EEC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5455" y="4047814"/>
            <a:ext cx="35568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7BE94D5A-4D28-3F83-787C-34E50190A5D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4924" y="3787383"/>
            <a:ext cx="3201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endParaRPr kumimoji="0" lang="en-US" sz="1100" b="0" i="0" u="none" strike="noStrike" kern="1200" cap="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55" name="Text Placeholder 21">
            <a:extLst>
              <a:ext uri="{FF2B5EF4-FFF2-40B4-BE49-F238E27FC236}">
                <a16:creationId xmlns:a16="http://schemas.microsoft.com/office/drawing/2014/main" id="{21EFDDB4-DAEF-65C3-7154-88489EFCE5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86217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1" name="Text Placeholder 26">
            <a:extLst>
              <a:ext uri="{FF2B5EF4-FFF2-40B4-BE49-F238E27FC236}">
                <a16:creationId xmlns:a16="http://schemas.microsoft.com/office/drawing/2014/main" id="{B93B707B-DF14-7967-9927-0BE03C87BD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4924" y="4271413"/>
            <a:ext cx="3557865" cy="1609415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vitae.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4849977F-2EDC-0768-21DB-E4BDD8FC52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75891" y="4047814"/>
            <a:ext cx="35568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13341E20-2D06-4421-D707-4E085B1709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360" y="3787383"/>
            <a:ext cx="3201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endParaRPr kumimoji="0" lang="en-US" sz="1100" b="0" i="0" u="none" strike="noStrike" kern="1200" cap="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B7616863-2379-AA84-161A-F825F9E314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646653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id="{A681D6C0-A918-F93E-45EE-6C43C37CF1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5360" y="4271413"/>
            <a:ext cx="3557865" cy="1609415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vitae.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735A723-AADE-530C-A096-84F29B5A5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C139560B-0B2F-E367-8A21-4F8C8DFBE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>
              <a:lnSpc>
                <a:spcPct val="86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451C1A-7823-46E2-02C5-68BD21457178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7308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loc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CC3BF2B-AE2A-BD99-2537-59D255CCD200}"/>
              </a:ext>
            </a:extLst>
          </p:cNvPr>
          <p:cNvSpPr/>
          <p:nvPr userDrawn="1"/>
        </p:nvSpPr>
        <p:spPr>
          <a:xfrm>
            <a:off x="4549389" y="0"/>
            <a:ext cx="7394816" cy="6858000"/>
          </a:xfrm>
          <a:custGeom>
            <a:avLst/>
            <a:gdLst>
              <a:gd name="connsiteX0" fmla="*/ 6781170 w 7394816"/>
              <a:gd name="connsiteY0" fmla="*/ 6803800 h 6858000"/>
              <a:gd name="connsiteX1" fmla="*/ 6802230 w 7394816"/>
              <a:gd name="connsiteY1" fmla="*/ 6839806 h 6858000"/>
              <a:gd name="connsiteX2" fmla="*/ 6820198 w 7394816"/>
              <a:gd name="connsiteY2" fmla="*/ 6858000 h 6858000"/>
              <a:gd name="connsiteX3" fmla="*/ 6716557 w 7394816"/>
              <a:gd name="connsiteY3" fmla="*/ 6858000 h 6858000"/>
              <a:gd name="connsiteX4" fmla="*/ 6769503 w 7394816"/>
              <a:gd name="connsiteY4" fmla="*/ 6813661 h 6858000"/>
              <a:gd name="connsiteX5" fmla="*/ 6781170 w 7394816"/>
              <a:gd name="connsiteY5" fmla="*/ 6803800 h 6858000"/>
              <a:gd name="connsiteX6" fmla="*/ 3722038 w 7394816"/>
              <a:gd name="connsiteY6" fmla="*/ 5528802 h 6858000"/>
              <a:gd name="connsiteX7" fmla="*/ 3557143 w 7394816"/>
              <a:gd name="connsiteY7" fmla="*/ 5534921 h 6858000"/>
              <a:gd name="connsiteX8" fmla="*/ 3502255 w 7394816"/>
              <a:gd name="connsiteY8" fmla="*/ 5565982 h 6858000"/>
              <a:gd name="connsiteX9" fmla="*/ 3673169 w 7394816"/>
              <a:gd name="connsiteY9" fmla="*/ 5623832 h 6858000"/>
              <a:gd name="connsiteX10" fmla="*/ 3673663 w 7394816"/>
              <a:gd name="connsiteY10" fmla="*/ 5623832 h 6858000"/>
              <a:gd name="connsiteX11" fmla="*/ 3697327 w 7394816"/>
              <a:gd name="connsiteY11" fmla="*/ 5625146 h 6858000"/>
              <a:gd name="connsiteX12" fmla="*/ 3717212 w 7394816"/>
              <a:gd name="connsiteY12" fmla="*/ 5624653 h 6858000"/>
              <a:gd name="connsiteX13" fmla="*/ 3717705 w 7394816"/>
              <a:gd name="connsiteY13" fmla="*/ 5624653 h 6858000"/>
              <a:gd name="connsiteX14" fmla="*/ 3717705 w 7394816"/>
              <a:gd name="connsiteY14" fmla="*/ 5624815 h 6858000"/>
              <a:gd name="connsiteX15" fmla="*/ 3888619 w 7394816"/>
              <a:gd name="connsiteY15" fmla="*/ 5567791 h 6858000"/>
              <a:gd name="connsiteX16" fmla="*/ 3856243 w 7394816"/>
              <a:gd name="connsiteY16" fmla="*/ 5540181 h 6858000"/>
              <a:gd name="connsiteX17" fmla="*/ 3722038 w 7394816"/>
              <a:gd name="connsiteY17" fmla="*/ 5528802 h 6858000"/>
              <a:gd name="connsiteX18" fmla="*/ 3728325 w 7394816"/>
              <a:gd name="connsiteY18" fmla="*/ 3728302 h 6858000"/>
              <a:gd name="connsiteX19" fmla="*/ 3766843 w 7394816"/>
              <a:gd name="connsiteY19" fmla="*/ 3729637 h 6858000"/>
              <a:gd name="connsiteX20" fmla="*/ 3797079 w 7394816"/>
              <a:gd name="connsiteY20" fmla="*/ 3731773 h 6858000"/>
              <a:gd name="connsiteX21" fmla="*/ 3797245 w 7394816"/>
              <a:gd name="connsiteY21" fmla="*/ 3731939 h 6858000"/>
              <a:gd name="connsiteX22" fmla="*/ 3836031 w 7394816"/>
              <a:gd name="connsiteY22" fmla="*/ 3759055 h 6858000"/>
              <a:gd name="connsiteX23" fmla="*/ 3825676 w 7394816"/>
              <a:gd name="connsiteY23" fmla="*/ 3790938 h 6858000"/>
              <a:gd name="connsiteX24" fmla="*/ 3815321 w 7394816"/>
              <a:gd name="connsiteY24" fmla="*/ 3801289 h 6858000"/>
              <a:gd name="connsiteX25" fmla="*/ 3551555 w 7394816"/>
              <a:gd name="connsiteY25" fmla="*/ 3795211 h 6858000"/>
              <a:gd name="connsiteX26" fmla="*/ 3540709 w 7394816"/>
              <a:gd name="connsiteY26" fmla="*/ 3781404 h 6858000"/>
              <a:gd name="connsiteX27" fmla="*/ 3535943 w 7394816"/>
              <a:gd name="connsiteY27" fmla="*/ 3756752 h 6858000"/>
              <a:gd name="connsiteX28" fmla="*/ 3569141 w 7394816"/>
              <a:gd name="connsiteY28" fmla="*/ 3731280 h 6858000"/>
              <a:gd name="connsiteX29" fmla="*/ 3592478 w 7394816"/>
              <a:gd name="connsiteY29" fmla="*/ 3729967 h 6858000"/>
              <a:gd name="connsiteX30" fmla="*/ 3684014 w 7394816"/>
              <a:gd name="connsiteY30" fmla="*/ 3728322 h 6858000"/>
              <a:gd name="connsiteX31" fmla="*/ 3728325 w 7394816"/>
              <a:gd name="connsiteY31" fmla="*/ 3728302 h 6858000"/>
              <a:gd name="connsiteX32" fmla="*/ 3697489 w 7394816"/>
              <a:gd name="connsiteY32" fmla="*/ 952273 h 6858000"/>
              <a:gd name="connsiteX33" fmla="*/ 1295167 w 7394816"/>
              <a:gd name="connsiteY33" fmla="*/ 3354609 h 6858000"/>
              <a:gd name="connsiteX34" fmla="*/ 2171264 w 7394816"/>
              <a:gd name="connsiteY34" fmla="*/ 5209693 h 6858000"/>
              <a:gd name="connsiteX35" fmla="*/ 2181122 w 7394816"/>
              <a:gd name="connsiteY35" fmla="*/ 5211664 h 6858000"/>
              <a:gd name="connsiteX36" fmla="*/ 2194929 w 7394816"/>
              <a:gd name="connsiteY36" fmla="*/ 5183561 h 6858000"/>
              <a:gd name="connsiteX37" fmla="*/ 2229111 w 7394816"/>
              <a:gd name="connsiteY37" fmla="*/ 5164664 h 6858000"/>
              <a:gd name="connsiteX38" fmla="*/ 2280712 w 7394816"/>
              <a:gd name="connsiteY38" fmla="*/ 5164332 h 6858000"/>
              <a:gd name="connsiteX39" fmla="*/ 2315718 w 7394816"/>
              <a:gd name="connsiteY39" fmla="*/ 5159075 h 6858000"/>
              <a:gd name="connsiteX40" fmla="*/ 2335931 w 7394816"/>
              <a:gd name="connsiteY40" fmla="*/ 5109444 h 6858000"/>
              <a:gd name="connsiteX41" fmla="*/ 2335931 w 7394816"/>
              <a:gd name="connsiteY41" fmla="*/ 5108951 h 6858000"/>
              <a:gd name="connsiteX42" fmla="*/ 2334126 w 7394816"/>
              <a:gd name="connsiteY42" fmla="*/ 5073616 h 6858000"/>
              <a:gd name="connsiteX43" fmla="*/ 2395423 w 7394816"/>
              <a:gd name="connsiteY43" fmla="*/ 5004594 h 6858000"/>
              <a:gd name="connsiteX44" fmla="*/ 2439465 w 7394816"/>
              <a:gd name="connsiteY44" fmla="*/ 5005908 h 6858000"/>
              <a:gd name="connsiteX45" fmla="*/ 2439959 w 7394816"/>
              <a:gd name="connsiteY45" fmla="*/ 5005908 h 6858000"/>
              <a:gd name="connsiteX46" fmla="*/ 2497805 w 7394816"/>
              <a:gd name="connsiteY46" fmla="*/ 4948552 h 6858000"/>
              <a:gd name="connsiteX47" fmla="*/ 2494847 w 7394816"/>
              <a:gd name="connsiteY47" fmla="*/ 4933928 h 6858000"/>
              <a:gd name="connsiteX48" fmla="*/ 2548751 w 7394816"/>
              <a:gd name="connsiteY48" fmla="*/ 4858002 h 6858000"/>
              <a:gd name="connsiteX49" fmla="*/ 2587209 w 7394816"/>
              <a:gd name="connsiteY49" fmla="*/ 4859645 h 6858000"/>
              <a:gd name="connsiteX50" fmla="*/ 2649822 w 7394816"/>
              <a:gd name="connsiteY50" fmla="*/ 4797523 h 6858000"/>
              <a:gd name="connsiteX51" fmla="*/ 2649822 w 7394816"/>
              <a:gd name="connsiteY51" fmla="*/ 4797033 h 6858000"/>
              <a:gd name="connsiteX52" fmla="*/ 2647685 w 7394816"/>
              <a:gd name="connsiteY52" fmla="*/ 4778953 h 6858000"/>
              <a:gd name="connsiteX53" fmla="*/ 2714244 w 7394816"/>
              <a:gd name="connsiteY53" fmla="*/ 4703358 h 6858000"/>
              <a:gd name="connsiteX54" fmla="*/ 2741359 w 7394816"/>
              <a:gd name="connsiteY54" fmla="*/ 4705985 h 6858000"/>
              <a:gd name="connsiteX55" fmla="*/ 2741852 w 7394816"/>
              <a:gd name="connsiteY55" fmla="*/ 4705985 h 6858000"/>
              <a:gd name="connsiteX56" fmla="*/ 2772913 w 7394816"/>
              <a:gd name="connsiteY56" fmla="*/ 4708121 h 6858000"/>
              <a:gd name="connsiteX57" fmla="*/ 2811697 w 7394816"/>
              <a:gd name="connsiteY57" fmla="*/ 4655533 h 6858000"/>
              <a:gd name="connsiteX58" fmla="*/ 2806601 w 7394816"/>
              <a:gd name="connsiteY58" fmla="*/ 4641729 h 6858000"/>
              <a:gd name="connsiteX59" fmla="*/ 2799701 w 7394816"/>
              <a:gd name="connsiteY59" fmla="*/ 4625296 h 6858000"/>
              <a:gd name="connsiteX60" fmla="*/ 2854917 w 7394816"/>
              <a:gd name="connsiteY60" fmla="*/ 4548055 h 6858000"/>
              <a:gd name="connsiteX61" fmla="*/ 2895018 w 7394816"/>
              <a:gd name="connsiteY61" fmla="*/ 4553643 h 6858000"/>
              <a:gd name="connsiteX62" fmla="*/ 2895512 w 7394816"/>
              <a:gd name="connsiteY62" fmla="*/ 4553643 h 6858000"/>
              <a:gd name="connsiteX63" fmla="*/ 2970121 w 7394816"/>
              <a:gd name="connsiteY63" fmla="*/ 4539837 h 6858000"/>
              <a:gd name="connsiteX64" fmla="*/ 2961410 w 7394816"/>
              <a:gd name="connsiteY64" fmla="*/ 4487579 h 6858000"/>
              <a:gd name="connsiteX65" fmla="*/ 2955823 w 7394816"/>
              <a:gd name="connsiteY65" fmla="*/ 4474594 h 6858000"/>
              <a:gd name="connsiteX66" fmla="*/ 3011040 w 7394816"/>
              <a:gd name="connsiteY66" fmla="*/ 4393080 h 6858000"/>
              <a:gd name="connsiteX67" fmla="*/ 3049827 w 7394816"/>
              <a:gd name="connsiteY67" fmla="*/ 4399490 h 6858000"/>
              <a:gd name="connsiteX68" fmla="*/ 3139227 w 7394816"/>
              <a:gd name="connsiteY68" fmla="*/ 4390450 h 6858000"/>
              <a:gd name="connsiteX69" fmla="*/ 3119835 w 7394816"/>
              <a:gd name="connsiteY69" fmla="*/ 4329974 h 6858000"/>
              <a:gd name="connsiteX70" fmla="*/ 3100774 w 7394816"/>
              <a:gd name="connsiteY70" fmla="*/ 4301870 h 6858000"/>
              <a:gd name="connsiteX71" fmla="*/ 3135282 w 7394816"/>
              <a:gd name="connsiteY71" fmla="*/ 4235312 h 6858000"/>
              <a:gd name="connsiteX72" fmla="*/ 3207756 w 7394816"/>
              <a:gd name="connsiteY72" fmla="*/ 4242215 h 6858000"/>
              <a:gd name="connsiteX73" fmla="*/ 3321807 w 7394816"/>
              <a:gd name="connsiteY73" fmla="*/ 4240079 h 6858000"/>
              <a:gd name="connsiteX74" fmla="*/ 3279901 w 7394816"/>
              <a:gd name="connsiteY74" fmla="*/ 4170563 h 6858000"/>
              <a:gd name="connsiteX75" fmla="*/ 3254428 w 7394816"/>
              <a:gd name="connsiteY75" fmla="*/ 4143775 h 6858000"/>
              <a:gd name="connsiteX76" fmla="*/ 3292393 w 7394816"/>
              <a:gd name="connsiteY76" fmla="*/ 4074259 h 6858000"/>
              <a:gd name="connsiteX77" fmla="*/ 3367987 w 7394816"/>
              <a:gd name="connsiteY77" fmla="*/ 4083298 h 6858000"/>
              <a:gd name="connsiteX78" fmla="*/ 3460350 w 7394816"/>
              <a:gd name="connsiteY78" fmla="*/ 4098417 h 6858000"/>
              <a:gd name="connsiteX79" fmla="*/ 3531180 w 7394816"/>
              <a:gd name="connsiteY79" fmla="*/ 4085435 h 6858000"/>
              <a:gd name="connsiteX80" fmla="*/ 3481055 w 7394816"/>
              <a:gd name="connsiteY80" fmla="*/ 4030544 h 6858000"/>
              <a:gd name="connsiteX81" fmla="*/ 3444734 w 7394816"/>
              <a:gd name="connsiteY81" fmla="*/ 4006879 h 6858000"/>
              <a:gd name="connsiteX82" fmla="*/ 3402499 w 7394816"/>
              <a:gd name="connsiteY82" fmla="*/ 3973188 h 6858000"/>
              <a:gd name="connsiteX83" fmla="*/ 3391655 w 7394816"/>
              <a:gd name="connsiteY83" fmla="*/ 3929970 h 6858000"/>
              <a:gd name="connsiteX84" fmla="*/ 3405951 w 7394816"/>
              <a:gd name="connsiteY84" fmla="*/ 3915669 h 6858000"/>
              <a:gd name="connsiteX85" fmla="*/ 3427973 w 7394816"/>
              <a:gd name="connsiteY85" fmla="*/ 3907944 h 6858000"/>
              <a:gd name="connsiteX86" fmla="*/ 3537259 w 7394816"/>
              <a:gd name="connsiteY86" fmla="*/ 3914848 h 6858000"/>
              <a:gd name="connsiteX87" fmla="*/ 3680069 w 7394816"/>
              <a:gd name="connsiteY87" fmla="*/ 3930460 h 6858000"/>
              <a:gd name="connsiteX88" fmla="*/ 3830276 w 7394816"/>
              <a:gd name="connsiteY88" fmla="*/ 3925203 h 6858000"/>
              <a:gd name="connsiteX89" fmla="*/ 3830770 w 7394816"/>
              <a:gd name="connsiteY89" fmla="*/ 3925203 h 6858000"/>
              <a:gd name="connsiteX90" fmla="*/ 3949916 w 7394816"/>
              <a:gd name="connsiteY90" fmla="*/ 3942458 h 6858000"/>
              <a:gd name="connsiteX91" fmla="*/ 3913599 w 7394816"/>
              <a:gd name="connsiteY91" fmla="*/ 4012467 h 6858000"/>
              <a:gd name="connsiteX92" fmla="*/ 3913105 w 7394816"/>
              <a:gd name="connsiteY92" fmla="*/ 4012467 h 6858000"/>
              <a:gd name="connsiteX93" fmla="*/ 3884675 w 7394816"/>
              <a:gd name="connsiteY93" fmla="*/ 4028901 h 6858000"/>
              <a:gd name="connsiteX94" fmla="*/ 3815980 w 7394816"/>
              <a:gd name="connsiteY94" fmla="*/ 4090692 h 6858000"/>
              <a:gd name="connsiteX95" fmla="*/ 3885002 w 7394816"/>
              <a:gd name="connsiteY95" fmla="*/ 4107456 h 6858000"/>
              <a:gd name="connsiteX96" fmla="*/ 3985085 w 7394816"/>
              <a:gd name="connsiteY96" fmla="*/ 4088066 h 6858000"/>
              <a:gd name="connsiteX97" fmla="*/ 3985579 w 7394816"/>
              <a:gd name="connsiteY97" fmla="*/ 4088066 h 6858000"/>
              <a:gd name="connsiteX98" fmla="*/ 4109820 w 7394816"/>
              <a:gd name="connsiteY98" fmla="*/ 4098417 h 6858000"/>
              <a:gd name="connsiteX99" fmla="*/ 4070051 w 7394816"/>
              <a:gd name="connsiteY99" fmla="*/ 4176973 h 6858000"/>
              <a:gd name="connsiteX100" fmla="*/ 4033729 w 7394816"/>
              <a:gd name="connsiteY100" fmla="*/ 4212307 h 6858000"/>
              <a:gd name="connsiteX101" fmla="*/ 4064790 w 7394816"/>
              <a:gd name="connsiteY101" fmla="*/ 4260623 h 6858000"/>
              <a:gd name="connsiteX102" fmla="*/ 4139401 w 7394816"/>
              <a:gd name="connsiteY102" fmla="*/ 4249775 h 6858000"/>
              <a:gd name="connsiteX103" fmla="*/ 4139894 w 7394816"/>
              <a:gd name="connsiteY103" fmla="*/ 4249775 h 6858000"/>
              <a:gd name="connsiteX104" fmla="*/ 4248686 w 7394816"/>
              <a:gd name="connsiteY104" fmla="*/ 4259636 h 6858000"/>
              <a:gd name="connsiteX105" fmla="*/ 4225843 w 7394816"/>
              <a:gd name="connsiteY105" fmla="*/ 4339997 h 6858000"/>
              <a:gd name="connsiteX106" fmla="*/ 4196922 w 7394816"/>
              <a:gd name="connsiteY106" fmla="*/ 4373195 h 6858000"/>
              <a:gd name="connsiteX107" fmla="*/ 4224038 w 7394816"/>
              <a:gd name="connsiteY107" fmla="*/ 4422826 h 6858000"/>
              <a:gd name="connsiteX108" fmla="*/ 4293060 w 7394816"/>
              <a:gd name="connsiteY108" fmla="*/ 4410666 h 6858000"/>
              <a:gd name="connsiteX109" fmla="*/ 4304237 w 7394816"/>
              <a:gd name="connsiteY109" fmla="*/ 4408036 h 6858000"/>
              <a:gd name="connsiteX110" fmla="*/ 4380652 w 7394816"/>
              <a:gd name="connsiteY110" fmla="*/ 4502532 h 6858000"/>
              <a:gd name="connsiteX111" fmla="*/ 4379009 w 7394816"/>
              <a:gd name="connsiteY111" fmla="*/ 4506477 h 6858000"/>
              <a:gd name="connsiteX112" fmla="*/ 4408427 w 7394816"/>
              <a:gd name="connsiteY112" fmla="*/ 4576814 h 6858000"/>
              <a:gd name="connsiteX113" fmla="*/ 4449018 w 7394816"/>
              <a:gd name="connsiteY113" fmla="*/ 4574184 h 6858000"/>
              <a:gd name="connsiteX114" fmla="*/ 4486651 w 7394816"/>
              <a:gd name="connsiteY114" fmla="*/ 4574184 h 6858000"/>
              <a:gd name="connsiteX115" fmla="*/ 4529382 w 7394816"/>
              <a:gd name="connsiteY115" fmla="*/ 4639759 h 6858000"/>
              <a:gd name="connsiteX116" fmla="*/ 4524287 w 7394816"/>
              <a:gd name="connsiteY116" fmla="*/ 4652740 h 6858000"/>
              <a:gd name="connsiteX117" fmla="*/ 4524287 w 7394816"/>
              <a:gd name="connsiteY117" fmla="*/ 4653234 h 6858000"/>
              <a:gd name="connsiteX118" fmla="*/ 4517384 w 7394816"/>
              <a:gd name="connsiteY118" fmla="*/ 4670488 h 6858000"/>
              <a:gd name="connsiteX119" fmla="*/ 4563563 w 7394816"/>
              <a:gd name="connsiteY119" fmla="*/ 4732279 h 6858000"/>
              <a:gd name="connsiteX120" fmla="*/ 4598567 w 7394816"/>
              <a:gd name="connsiteY120" fmla="*/ 4730968 h 6858000"/>
              <a:gd name="connsiteX121" fmla="*/ 4622231 w 7394816"/>
              <a:gd name="connsiteY121" fmla="*/ 4731458 h 6858000"/>
              <a:gd name="connsiteX122" fmla="*/ 4676629 w 7394816"/>
              <a:gd name="connsiteY122" fmla="*/ 4802289 h 6858000"/>
              <a:gd name="connsiteX123" fmla="*/ 4674492 w 7394816"/>
              <a:gd name="connsiteY123" fmla="*/ 4810508 h 6858000"/>
              <a:gd name="connsiteX124" fmla="*/ 4674492 w 7394816"/>
              <a:gd name="connsiteY124" fmla="*/ 4811001 h 6858000"/>
              <a:gd name="connsiteX125" fmla="*/ 4668413 w 7394816"/>
              <a:gd name="connsiteY125" fmla="*/ 4833844 h 6858000"/>
              <a:gd name="connsiteX126" fmla="*/ 4709826 w 7394816"/>
              <a:gd name="connsiteY126" fmla="*/ 4887749 h 6858000"/>
              <a:gd name="connsiteX127" fmla="*/ 4735627 w 7394816"/>
              <a:gd name="connsiteY127" fmla="*/ 4888242 h 6858000"/>
              <a:gd name="connsiteX128" fmla="*/ 4748609 w 7394816"/>
              <a:gd name="connsiteY128" fmla="*/ 4888732 h 6858000"/>
              <a:gd name="connsiteX129" fmla="*/ 4821086 w 7394816"/>
              <a:gd name="connsiteY129" fmla="*/ 4964658 h 6858000"/>
              <a:gd name="connsiteX130" fmla="*/ 4820265 w 7394816"/>
              <a:gd name="connsiteY130" fmla="*/ 4979780 h 6858000"/>
              <a:gd name="connsiteX131" fmla="*/ 4870713 w 7394816"/>
              <a:gd name="connsiteY131" fmla="*/ 5041077 h 6858000"/>
              <a:gd name="connsiteX132" fmla="*/ 4892738 w 7394816"/>
              <a:gd name="connsiteY132" fmla="*/ 5039762 h 6858000"/>
              <a:gd name="connsiteX133" fmla="*/ 4921659 w 7394816"/>
              <a:gd name="connsiteY133" fmla="*/ 5034668 h 6858000"/>
              <a:gd name="connsiteX134" fmla="*/ 4921991 w 7394816"/>
              <a:gd name="connsiteY134" fmla="*/ 5034340 h 6858000"/>
              <a:gd name="connsiteX135" fmla="*/ 4983781 w 7394816"/>
              <a:gd name="connsiteY135" fmla="*/ 5106486 h 6858000"/>
              <a:gd name="connsiteX136" fmla="*/ 4985097 w 7394816"/>
              <a:gd name="connsiteY136" fmla="*/ 5135901 h 6858000"/>
              <a:gd name="connsiteX137" fmla="*/ 5016979 w 7394816"/>
              <a:gd name="connsiteY137" fmla="*/ 5184711 h 6858000"/>
              <a:gd name="connsiteX138" fmla="*/ 5037192 w 7394816"/>
              <a:gd name="connsiteY138" fmla="*/ 5190793 h 6858000"/>
              <a:gd name="connsiteX139" fmla="*/ 5100957 w 7394816"/>
              <a:gd name="connsiteY139" fmla="*/ 5195887 h 6858000"/>
              <a:gd name="connsiteX140" fmla="*/ 5145821 w 7394816"/>
              <a:gd name="connsiteY140" fmla="*/ 5220373 h 6858000"/>
              <a:gd name="connsiteX141" fmla="*/ 5141714 w 7394816"/>
              <a:gd name="connsiteY141" fmla="*/ 5272800 h 6858000"/>
              <a:gd name="connsiteX142" fmla="*/ 5146971 w 7394816"/>
              <a:gd name="connsiteY142" fmla="*/ 5270825 h 6858000"/>
              <a:gd name="connsiteX143" fmla="*/ 5183948 w 7394816"/>
              <a:gd name="connsiteY143" fmla="*/ 5242394 h 6858000"/>
              <a:gd name="connsiteX144" fmla="*/ 5199560 w 7394816"/>
              <a:gd name="connsiteY144" fmla="*/ 5230235 h 6858000"/>
              <a:gd name="connsiteX145" fmla="*/ 6099816 w 7394816"/>
              <a:gd name="connsiteY145" fmla="*/ 3354609 h 6858000"/>
              <a:gd name="connsiteX146" fmla="*/ 3697489 w 7394816"/>
              <a:gd name="connsiteY146" fmla="*/ 952273 h 6858000"/>
              <a:gd name="connsiteX147" fmla="*/ 2145010 w 7394816"/>
              <a:gd name="connsiteY147" fmla="*/ 0 h 6858000"/>
              <a:gd name="connsiteX148" fmla="*/ 5249700 w 7394816"/>
              <a:gd name="connsiteY148" fmla="*/ 0 h 6858000"/>
              <a:gd name="connsiteX149" fmla="*/ 5298816 w 7394816"/>
              <a:gd name="connsiteY149" fmla="*/ 22240 h 6858000"/>
              <a:gd name="connsiteX150" fmla="*/ 7394650 w 7394816"/>
              <a:gd name="connsiteY150" fmla="*/ 3354447 h 6858000"/>
              <a:gd name="connsiteX151" fmla="*/ 7394816 w 7394816"/>
              <a:gd name="connsiteY151" fmla="*/ 3354115 h 6858000"/>
              <a:gd name="connsiteX152" fmla="*/ 6130549 w 7394816"/>
              <a:gd name="connsiteY152" fmla="*/ 6136411 h 6858000"/>
              <a:gd name="connsiteX153" fmla="*/ 6199898 w 7394816"/>
              <a:gd name="connsiteY153" fmla="*/ 6166156 h 6858000"/>
              <a:gd name="connsiteX154" fmla="*/ 6230466 w 7394816"/>
              <a:gd name="connsiteY154" fmla="*/ 6254571 h 6858000"/>
              <a:gd name="connsiteX155" fmla="*/ 6344846 w 7394816"/>
              <a:gd name="connsiteY155" fmla="*/ 6370760 h 6858000"/>
              <a:gd name="connsiteX156" fmla="*/ 6347804 w 7394816"/>
              <a:gd name="connsiteY156" fmla="*/ 6388014 h 6858000"/>
              <a:gd name="connsiteX157" fmla="*/ 6384125 w 7394816"/>
              <a:gd name="connsiteY157" fmla="*/ 6424664 h 6858000"/>
              <a:gd name="connsiteX158" fmla="*/ 6429484 w 7394816"/>
              <a:gd name="connsiteY158" fmla="*/ 6437650 h 6858000"/>
              <a:gd name="connsiteX159" fmla="*/ 6494232 w 7394816"/>
              <a:gd name="connsiteY159" fmla="*/ 6511929 h 6858000"/>
              <a:gd name="connsiteX160" fmla="*/ 6563254 w 7394816"/>
              <a:gd name="connsiteY160" fmla="*/ 6582760 h 6858000"/>
              <a:gd name="connsiteX161" fmla="*/ 6640988 w 7394816"/>
              <a:gd name="connsiteY161" fmla="*/ 6653591 h 6858000"/>
              <a:gd name="connsiteX162" fmla="*/ 6710010 w 7394816"/>
              <a:gd name="connsiteY162" fmla="*/ 6727380 h 6858000"/>
              <a:gd name="connsiteX163" fmla="*/ 6736798 w 7394816"/>
              <a:gd name="connsiteY163" fmla="*/ 6746774 h 6858000"/>
              <a:gd name="connsiteX164" fmla="*/ 6725950 w 7394816"/>
              <a:gd name="connsiteY164" fmla="*/ 6769286 h 6858000"/>
              <a:gd name="connsiteX165" fmla="*/ 6703108 w 7394816"/>
              <a:gd name="connsiteY165" fmla="*/ 6789502 h 6858000"/>
              <a:gd name="connsiteX166" fmla="*/ 6649354 w 7394816"/>
              <a:gd name="connsiteY166" fmla="*/ 6834447 h 6858000"/>
              <a:gd name="connsiteX167" fmla="*/ 6620549 w 7394816"/>
              <a:gd name="connsiteY167" fmla="*/ 6858000 h 6858000"/>
              <a:gd name="connsiteX168" fmla="*/ 5009009 w 7394816"/>
              <a:gd name="connsiteY168" fmla="*/ 6858000 h 6858000"/>
              <a:gd name="connsiteX169" fmla="*/ 5014315 w 7394816"/>
              <a:gd name="connsiteY169" fmla="*/ 6845288 h 6858000"/>
              <a:gd name="connsiteX170" fmla="*/ 5010570 w 7394816"/>
              <a:gd name="connsiteY170" fmla="*/ 6829600 h 6858000"/>
              <a:gd name="connsiteX171" fmla="*/ 4925111 w 7394816"/>
              <a:gd name="connsiteY171" fmla="*/ 6818428 h 6858000"/>
              <a:gd name="connsiteX172" fmla="*/ 4848201 w 7394816"/>
              <a:gd name="connsiteY172" fmla="*/ 6823191 h 6858000"/>
              <a:gd name="connsiteX173" fmla="*/ 4771783 w 7394816"/>
              <a:gd name="connsiteY173" fmla="*/ 6826642 h 6858000"/>
              <a:gd name="connsiteX174" fmla="*/ 4707855 w 7394816"/>
              <a:gd name="connsiteY174" fmla="*/ 6811031 h 6858000"/>
              <a:gd name="connsiteX175" fmla="*/ 4752392 w 7394816"/>
              <a:gd name="connsiteY175" fmla="*/ 6762221 h 6858000"/>
              <a:gd name="connsiteX176" fmla="*/ 4776550 w 7394816"/>
              <a:gd name="connsiteY176" fmla="*/ 6746609 h 6858000"/>
              <a:gd name="connsiteX177" fmla="*/ 4831437 w 7394816"/>
              <a:gd name="connsiteY177" fmla="*/ 6709466 h 6858000"/>
              <a:gd name="connsiteX178" fmla="*/ 4855595 w 7394816"/>
              <a:gd name="connsiteY178" fmla="*/ 6655893 h 6858000"/>
              <a:gd name="connsiteX179" fmla="*/ 4802019 w 7394816"/>
              <a:gd name="connsiteY179" fmla="*/ 6641596 h 6858000"/>
              <a:gd name="connsiteX180" fmla="*/ 4686324 w 7394816"/>
              <a:gd name="connsiteY180" fmla="*/ 6651127 h 6858000"/>
              <a:gd name="connsiteX181" fmla="*/ 4612866 w 7394816"/>
              <a:gd name="connsiteY181" fmla="*/ 6657209 h 6858000"/>
              <a:gd name="connsiteX182" fmla="*/ 4535626 w 7394816"/>
              <a:gd name="connsiteY182" fmla="*/ 6636009 h 6858000"/>
              <a:gd name="connsiteX183" fmla="*/ 4584436 w 7394816"/>
              <a:gd name="connsiteY183" fmla="*/ 6585556 h 6858000"/>
              <a:gd name="connsiteX184" fmla="*/ 4610402 w 7394816"/>
              <a:gd name="connsiteY184" fmla="*/ 6570434 h 6858000"/>
              <a:gd name="connsiteX185" fmla="*/ 4610892 w 7394816"/>
              <a:gd name="connsiteY185" fmla="*/ 6570434 h 6858000"/>
              <a:gd name="connsiteX186" fmla="*/ 4667920 w 7394816"/>
              <a:gd name="connsiteY186" fmla="*/ 6535103 h 6858000"/>
              <a:gd name="connsiteX187" fmla="*/ 4695530 w 7394816"/>
              <a:gd name="connsiteY187" fmla="*/ 6492375 h 6858000"/>
              <a:gd name="connsiteX188" fmla="*/ 4642447 w 7394816"/>
              <a:gd name="connsiteY188" fmla="*/ 6469859 h 6858000"/>
              <a:gd name="connsiteX189" fmla="*/ 4519356 w 7394816"/>
              <a:gd name="connsiteY189" fmla="*/ 6473309 h 6858000"/>
              <a:gd name="connsiteX190" fmla="*/ 4518862 w 7394816"/>
              <a:gd name="connsiteY190" fmla="*/ 6473309 h 6858000"/>
              <a:gd name="connsiteX191" fmla="*/ 4449839 w 7394816"/>
              <a:gd name="connsiteY191" fmla="*/ 6476270 h 6858000"/>
              <a:gd name="connsiteX192" fmla="*/ 4378188 w 7394816"/>
              <a:gd name="connsiteY192" fmla="*/ 6477092 h 6858000"/>
              <a:gd name="connsiteX193" fmla="*/ 4367343 w 7394816"/>
              <a:gd name="connsiteY193" fmla="*/ 6428775 h 6858000"/>
              <a:gd name="connsiteX194" fmla="*/ 4443268 w 7394816"/>
              <a:gd name="connsiteY194" fmla="*/ 6392948 h 6858000"/>
              <a:gd name="connsiteX195" fmla="*/ 4468740 w 7394816"/>
              <a:gd name="connsiteY195" fmla="*/ 6381281 h 6858000"/>
              <a:gd name="connsiteX196" fmla="*/ 4539899 w 7394816"/>
              <a:gd name="connsiteY196" fmla="*/ 6313570 h 6858000"/>
              <a:gd name="connsiteX197" fmla="*/ 4473013 w 7394816"/>
              <a:gd name="connsiteY197" fmla="*/ 6290233 h 6858000"/>
              <a:gd name="connsiteX198" fmla="*/ 4346143 w 7394816"/>
              <a:gd name="connsiteY198" fmla="*/ 6289739 h 6858000"/>
              <a:gd name="connsiteX199" fmla="*/ 4251976 w 7394816"/>
              <a:gd name="connsiteY199" fmla="*/ 6293685 h 6858000"/>
              <a:gd name="connsiteX200" fmla="*/ 4172598 w 7394816"/>
              <a:gd name="connsiteY200" fmla="*/ 6272157 h 6858000"/>
              <a:gd name="connsiteX201" fmla="*/ 4236032 w 7394816"/>
              <a:gd name="connsiteY201" fmla="*/ 6222525 h 6858000"/>
              <a:gd name="connsiteX202" fmla="*/ 4269724 w 7394816"/>
              <a:gd name="connsiteY202" fmla="*/ 6208719 h 6858000"/>
              <a:gd name="connsiteX203" fmla="*/ 4333651 w 7394816"/>
              <a:gd name="connsiteY203" fmla="*/ 6181935 h 6858000"/>
              <a:gd name="connsiteX204" fmla="*/ 4380652 w 7394816"/>
              <a:gd name="connsiteY204" fmla="*/ 6133618 h 6858000"/>
              <a:gd name="connsiteX205" fmla="*/ 4309000 w 7394816"/>
              <a:gd name="connsiteY205" fmla="*/ 6108145 h 6858000"/>
              <a:gd name="connsiteX206" fmla="*/ 4175556 w 7394816"/>
              <a:gd name="connsiteY206" fmla="*/ 6108635 h 6858000"/>
              <a:gd name="connsiteX207" fmla="*/ 4050328 w 7394816"/>
              <a:gd name="connsiteY207" fmla="*/ 6109129 h 6858000"/>
              <a:gd name="connsiteX208" fmla="*/ 3976867 w 7394816"/>
              <a:gd name="connsiteY208" fmla="*/ 6081519 h 6858000"/>
              <a:gd name="connsiteX209" fmla="*/ 4037346 w 7394816"/>
              <a:gd name="connsiteY209" fmla="*/ 6040434 h 6858000"/>
              <a:gd name="connsiteX210" fmla="*/ 4093549 w 7394816"/>
              <a:gd name="connsiteY210" fmla="*/ 6021371 h 6858000"/>
              <a:gd name="connsiteX211" fmla="*/ 4180817 w 7394816"/>
              <a:gd name="connsiteY211" fmla="*/ 5991625 h 6858000"/>
              <a:gd name="connsiteX212" fmla="*/ 4217956 w 7394816"/>
              <a:gd name="connsiteY212" fmla="*/ 5948896 h 6858000"/>
              <a:gd name="connsiteX213" fmla="*/ 4165695 w 7394816"/>
              <a:gd name="connsiteY213" fmla="*/ 5926381 h 6858000"/>
              <a:gd name="connsiteX214" fmla="*/ 3996424 w 7394816"/>
              <a:gd name="connsiteY214" fmla="*/ 5918167 h 6858000"/>
              <a:gd name="connsiteX215" fmla="*/ 3995934 w 7394816"/>
              <a:gd name="connsiteY215" fmla="*/ 5918167 h 6858000"/>
              <a:gd name="connsiteX216" fmla="*/ 3860350 w 7394816"/>
              <a:gd name="connsiteY216" fmla="*/ 5911592 h 6858000"/>
              <a:gd name="connsiteX217" fmla="*/ 3770129 w 7394816"/>
              <a:gd name="connsiteY217" fmla="*/ 5881024 h 6858000"/>
              <a:gd name="connsiteX218" fmla="*/ 3849999 w 7394816"/>
              <a:gd name="connsiteY218" fmla="*/ 5841747 h 6858000"/>
              <a:gd name="connsiteX219" fmla="*/ 3912118 w 7394816"/>
              <a:gd name="connsiteY219" fmla="*/ 5828766 h 6858000"/>
              <a:gd name="connsiteX220" fmla="*/ 3993304 w 7394816"/>
              <a:gd name="connsiteY220" fmla="*/ 5808550 h 6858000"/>
              <a:gd name="connsiteX221" fmla="*/ 4061010 w 7394816"/>
              <a:gd name="connsiteY221" fmla="*/ 5755467 h 6858000"/>
              <a:gd name="connsiteX222" fmla="*/ 3808093 w 7394816"/>
              <a:gd name="connsiteY222" fmla="*/ 5718328 h 6858000"/>
              <a:gd name="connsiteX223" fmla="*/ 3707516 w 7394816"/>
              <a:gd name="connsiteY223" fmla="*/ 5717834 h 6858000"/>
              <a:gd name="connsiteX224" fmla="*/ 3579330 w 7394816"/>
              <a:gd name="connsiteY224" fmla="*/ 5718655 h 6858000"/>
              <a:gd name="connsiteX225" fmla="*/ 3311291 w 7394816"/>
              <a:gd name="connsiteY225" fmla="*/ 5754484 h 6858000"/>
              <a:gd name="connsiteX226" fmla="*/ 3353197 w 7394816"/>
              <a:gd name="connsiteY226" fmla="*/ 5799347 h 6858000"/>
              <a:gd name="connsiteX227" fmla="*/ 3466265 w 7394816"/>
              <a:gd name="connsiteY227" fmla="*/ 5829587 h 6858000"/>
              <a:gd name="connsiteX228" fmla="*/ 3466758 w 7394816"/>
              <a:gd name="connsiteY228" fmla="*/ 5829587 h 6858000"/>
              <a:gd name="connsiteX229" fmla="*/ 3563059 w 7394816"/>
              <a:gd name="connsiteY229" fmla="*/ 5849473 h 6858000"/>
              <a:gd name="connsiteX230" fmla="*/ 3625675 w 7394816"/>
              <a:gd name="connsiteY230" fmla="*/ 5884475 h 6858000"/>
              <a:gd name="connsiteX231" fmla="*/ 3563553 w 7394816"/>
              <a:gd name="connsiteY231" fmla="*/ 5914222 h 6858000"/>
              <a:gd name="connsiteX232" fmla="*/ 3377027 w 7394816"/>
              <a:gd name="connsiteY232" fmla="*/ 5917674 h 6858000"/>
              <a:gd name="connsiteX233" fmla="*/ 3159112 w 7394816"/>
              <a:gd name="connsiteY233" fmla="*/ 5930162 h 6858000"/>
              <a:gd name="connsiteX234" fmla="*/ 3152702 w 7394816"/>
              <a:gd name="connsiteY234" fmla="*/ 5975851 h 6858000"/>
              <a:gd name="connsiteX235" fmla="*/ 3270534 w 7394816"/>
              <a:gd name="connsiteY235" fmla="*/ 6022521 h 6858000"/>
              <a:gd name="connsiteX236" fmla="*/ 3332325 w 7394816"/>
              <a:gd name="connsiteY236" fmla="*/ 6041587 h 6858000"/>
              <a:gd name="connsiteX237" fmla="*/ 3401843 w 7394816"/>
              <a:gd name="connsiteY237" fmla="*/ 6086452 h 6858000"/>
              <a:gd name="connsiteX238" fmla="*/ 3334134 w 7394816"/>
              <a:gd name="connsiteY238" fmla="*/ 6111431 h 6858000"/>
              <a:gd name="connsiteX239" fmla="*/ 3182614 w 7394816"/>
              <a:gd name="connsiteY239" fmla="*/ 6109295 h 6858000"/>
              <a:gd name="connsiteX240" fmla="*/ 3182120 w 7394816"/>
              <a:gd name="connsiteY240" fmla="*/ 6109295 h 6858000"/>
              <a:gd name="connsiteX241" fmla="*/ 3046210 w 7394816"/>
              <a:gd name="connsiteY241" fmla="*/ 6105843 h 6858000"/>
              <a:gd name="connsiteX242" fmla="*/ 2967164 w 7394816"/>
              <a:gd name="connsiteY242" fmla="*/ 6124906 h 6858000"/>
              <a:gd name="connsiteX243" fmla="*/ 3017616 w 7394816"/>
              <a:gd name="connsiteY243" fmla="*/ 6179797 h 6858000"/>
              <a:gd name="connsiteX244" fmla="*/ 3083187 w 7394816"/>
              <a:gd name="connsiteY244" fmla="*/ 6206582 h 6858000"/>
              <a:gd name="connsiteX245" fmla="*/ 3138900 w 7394816"/>
              <a:gd name="connsiteY245" fmla="*/ 6228607 h 6858000"/>
              <a:gd name="connsiteX246" fmla="*/ 3194115 w 7394816"/>
              <a:gd name="connsiteY246" fmla="*/ 6273472 h 6858000"/>
              <a:gd name="connsiteX247" fmla="*/ 3128872 w 7394816"/>
              <a:gd name="connsiteY247" fmla="*/ 6297137 h 6858000"/>
              <a:gd name="connsiteX248" fmla="*/ 2997565 w 7394816"/>
              <a:gd name="connsiteY248" fmla="*/ 6290726 h 6858000"/>
              <a:gd name="connsiteX249" fmla="*/ 2867571 w 7394816"/>
              <a:gd name="connsiteY249" fmla="*/ 6284645 h 6858000"/>
              <a:gd name="connsiteX250" fmla="*/ 2798055 w 7394816"/>
              <a:gd name="connsiteY250" fmla="*/ 6304534 h 6858000"/>
              <a:gd name="connsiteX251" fmla="*/ 2899125 w 7394816"/>
              <a:gd name="connsiteY251" fmla="*/ 6387031 h 6858000"/>
              <a:gd name="connsiteX252" fmla="*/ 2938896 w 7394816"/>
              <a:gd name="connsiteY252" fmla="*/ 6402971 h 6858000"/>
              <a:gd name="connsiteX253" fmla="*/ 2978996 w 7394816"/>
              <a:gd name="connsiteY253" fmla="*/ 6424992 h 6858000"/>
              <a:gd name="connsiteX254" fmla="*/ 2968642 w 7394816"/>
              <a:gd name="connsiteY254" fmla="*/ 6474133 h 6858000"/>
              <a:gd name="connsiteX255" fmla="*/ 2916873 w 7394816"/>
              <a:gd name="connsiteY255" fmla="*/ 6476270 h 6858000"/>
              <a:gd name="connsiteX256" fmla="*/ 2816297 w 7394816"/>
              <a:gd name="connsiteY256" fmla="*/ 6468545 h 6858000"/>
              <a:gd name="connsiteX257" fmla="*/ 2682526 w 7394816"/>
              <a:gd name="connsiteY257" fmla="*/ 6456875 h 6858000"/>
              <a:gd name="connsiteX258" fmla="*/ 2632895 w 7394816"/>
              <a:gd name="connsiteY258" fmla="*/ 6475938 h 6858000"/>
              <a:gd name="connsiteX259" fmla="*/ 2670528 w 7394816"/>
              <a:gd name="connsiteY259" fmla="*/ 6528527 h 6858000"/>
              <a:gd name="connsiteX260" fmla="*/ 2724432 w 7394816"/>
              <a:gd name="connsiteY260" fmla="*/ 6558768 h 6858000"/>
              <a:gd name="connsiteX261" fmla="*/ 2804303 w 7394816"/>
              <a:gd name="connsiteY261" fmla="*/ 6625325 h 6858000"/>
              <a:gd name="connsiteX262" fmla="*/ 2726240 w 7394816"/>
              <a:gd name="connsiteY262" fmla="*/ 6655565 h 6858000"/>
              <a:gd name="connsiteX263" fmla="*/ 2633882 w 7394816"/>
              <a:gd name="connsiteY263" fmla="*/ 6648168 h 6858000"/>
              <a:gd name="connsiteX264" fmla="*/ 2633388 w 7394816"/>
              <a:gd name="connsiteY264" fmla="*/ 6648168 h 6858000"/>
              <a:gd name="connsiteX265" fmla="*/ 1792953 w 7394816"/>
              <a:gd name="connsiteY265" fmla="*/ 6262951 h 6858000"/>
              <a:gd name="connsiteX266" fmla="*/ 1737568 w 7394816"/>
              <a:gd name="connsiteY266" fmla="*/ 6267224 h 6858000"/>
              <a:gd name="connsiteX267" fmla="*/ 1759099 w 7394816"/>
              <a:gd name="connsiteY267" fmla="*/ 6318830 h 6858000"/>
              <a:gd name="connsiteX268" fmla="*/ 2565677 w 7394816"/>
              <a:gd name="connsiteY268" fmla="*/ 6715220 h 6858000"/>
              <a:gd name="connsiteX269" fmla="*/ 2566503 w 7394816"/>
              <a:gd name="connsiteY269" fmla="*/ 6715713 h 6858000"/>
              <a:gd name="connsiteX270" fmla="*/ 2614487 w 7394816"/>
              <a:gd name="connsiteY270" fmla="*/ 6782599 h 6858000"/>
              <a:gd name="connsiteX271" fmla="*/ 2472498 w 7394816"/>
              <a:gd name="connsiteY271" fmla="*/ 6806758 h 6858000"/>
              <a:gd name="connsiteX272" fmla="*/ 2125413 w 7394816"/>
              <a:gd name="connsiteY272" fmla="*/ 6699276 h 6858000"/>
              <a:gd name="connsiteX273" fmla="*/ 2116702 w 7394816"/>
              <a:gd name="connsiteY273" fmla="*/ 6695335 h 6858000"/>
              <a:gd name="connsiteX274" fmla="*/ 2047679 w 7394816"/>
              <a:gd name="connsiteY274" fmla="*/ 6662137 h 6858000"/>
              <a:gd name="connsiteX275" fmla="*/ 1995418 w 7394816"/>
              <a:gd name="connsiteY275" fmla="*/ 6635348 h 6858000"/>
              <a:gd name="connsiteX276" fmla="*/ 1938887 w 7394816"/>
              <a:gd name="connsiteY276" fmla="*/ 6605606 h 6858000"/>
              <a:gd name="connsiteX277" fmla="*/ 1934942 w 7394816"/>
              <a:gd name="connsiteY277" fmla="*/ 6603470 h 6858000"/>
              <a:gd name="connsiteX278" fmla="*/ 1873645 w 7394816"/>
              <a:gd name="connsiteY278" fmla="*/ 6569778 h 6858000"/>
              <a:gd name="connsiteX279" fmla="*/ 1850799 w 7394816"/>
              <a:gd name="connsiteY279" fmla="*/ 6556796 h 6858000"/>
              <a:gd name="connsiteX280" fmla="*/ 1729516 w 7394816"/>
              <a:gd name="connsiteY280" fmla="*/ 6484322 h 6858000"/>
              <a:gd name="connsiteX281" fmla="*/ 1705357 w 7394816"/>
              <a:gd name="connsiteY281" fmla="*/ 6469201 h 6858000"/>
              <a:gd name="connsiteX282" fmla="*/ 1645047 w 7394816"/>
              <a:gd name="connsiteY282" fmla="*/ 6430581 h 6858000"/>
              <a:gd name="connsiteX283" fmla="*/ 1624175 w 7394816"/>
              <a:gd name="connsiteY283" fmla="*/ 6416118 h 6858000"/>
              <a:gd name="connsiteX284" fmla="*/ 1592293 w 7394816"/>
              <a:gd name="connsiteY284" fmla="*/ 6394590 h 6858000"/>
              <a:gd name="connsiteX285" fmla="*/ 1587198 w 7394816"/>
              <a:gd name="connsiteY285" fmla="*/ 6390645 h 6858000"/>
              <a:gd name="connsiteX286" fmla="*/ 1568135 w 7394816"/>
              <a:gd name="connsiteY286" fmla="*/ 6377335 h 6858000"/>
              <a:gd name="connsiteX287" fmla="*/ 1539703 w 7394816"/>
              <a:gd name="connsiteY287" fmla="*/ 6357122 h 6858000"/>
              <a:gd name="connsiteX288" fmla="*/ 1538882 w 7394816"/>
              <a:gd name="connsiteY288" fmla="*/ 6356463 h 6858000"/>
              <a:gd name="connsiteX289" fmla="*/ 1468051 w 7394816"/>
              <a:gd name="connsiteY289" fmla="*/ 6304202 h 6858000"/>
              <a:gd name="connsiteX290" fmla="*/ 1467724 w 7394816"/>
              <a:gd name="connsiteY290" fmla="*/ 6303874 h 6858000"/>
              <a:gd name="connsiteX291" fmla="*/ 1440114 w 7394816"/>
              <a:gd name="connsiteY291" fmla="*/ 6282674 h 6858000"/>
              <a:gd name="connsiteX292" fmla="*/ 1407738 w 7394816"/>
              <a:gd name="connsiteY292" fmla="*/ 6257201 h 6858000"/>
              <a:gd name="connsiteX293" fmla="*/ 1365338 w 7394816"/>
              <a:gd name="connsiteY293" fmla="*/ 6223841 h 6858000"/>
              <a:gd name="connsiteX294" fmla="*/ 1361393 w 7394816"/>
              <a:gd name="connsiteY294" fmla="*/ 6220717 h 6858000"/>
              <a:gd name="connsiteX295" fmla="*/ 1338881 w 7394816"/>
              <a:gd name="connsiteY295" fmla="*/ 6201654 h 6858000"/>
              <a:gd name="connsiteX296" fmla="*/ 1325403 w 7394816"/>
              <a:gd name="connsiteY296" fmla="*/ 6190315 h 6858000"/>
              <a:gd name="connsiteX297" fmla="*/ 1255065 w 7394816"/>
              <a:gd name="connsiteY297" fmla="*/ 6130167 h 6858000"/>
              <a:gd name="connsiteX298" fmla="*/ 1243399 w 7394816"/>
              <a:gd name="connsiteY298" fmla="*/ 6119812 h 6858000"/>
              <a:gd name="connsiteX299" fmla="*/ 0 w 7394816"/>
              <a:gd name="connsiteY299" fmla="*/ 3354447 h 6858000"/>
              <a:gd name="connsiteX300" fmla="*/ 2095837 w 7394816"/>
              <a:gd name="connsiteY300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7394816" h="6858000">
                <a:moveTo>
                  <a:pt x="6781170" y="6803800"/>
                </a:moveTo>
                <a:cubicBezTo>
                  <a:pt x="6787004" y="6817605"/>
                  <a:pt x="6794132" y="6829437"/>
                  <a:pt x="6802230" y="6839806"/>
                </a:cubicBezTo>
                <a:lnTo>
                  <a:pt x="6820198" y="6858000"/>
                </a:lnTo>
                <a:lnTo>
                  <a:pt x="6716557" y="6858000"/>
                </a:lnTo>
                <a:lnTo>
                  <a:pt x="6769503" y="6813661"/>
                </a:lnTo>
                <a:cubicBezTo>
                  <a:pt x="6773444" y="6810702"/>
                  <a:pt x="6777224" y="6807251"/>
                  <a:pt x="6781170" y="6803800"/>
                </a:cubicBezTo>
                <a:close/>
                <a:moveTo>
                  <a:pt x="3722038" y="5528802"/>
                </a:moveTo>
                <a:cubicBezTo>
                  <a:pt x="3666306" y="5527281"/>
                  <a:pt x="3605458" y="5528677"/>
                  <a:pt x="3557143" y="5534921"/>
                </a:cubicBezTo>
                <a:cubicBezTo>
                  <a:pt x="3540709" y="5537057"/>
                  <a:pt x="3502255" y="5541003"/>
                  <a:pt x="3502255" y="5565982"/>
                </a:cubicBezTo>
                <a:cubicBezTo>
                  <a:pt x="3502255" y="5601810"/>
                  <a:pt x="3607101" y="5619065"/>
                  <a:pt x="3673169" y="5623832"/>
                </a:cubicBezTo>
                <a:lnTo>
                  <a:pt x="3673663" y="5623832"/>
                </a:lnTo>
                <a:cubicBezTo>
                  <a:pt x="3682699" y="5624653"/>
                  <a:pt x="3690423" y="5625146"/>
                  <a:pt x="3697327" y="5625146"/>
                </a:cubicBezTo>
                <a:cubicBezTo>
                  <a:pt x="3704227" y="5625146"/>
                  <a:pt x="3710309" y="5625146"/>
                  <a:pt x="3717212" y="5624653"/>
                </a:cubicBezTo>
                <a:lnTo>
                  <a:pt x="3717705" y="5624653"/>
                </a:lnTo>
                <a:lnTo>
                  <a:pt x="3717705" y="5624815"/>
                </a:lnTo>
                <a:cubicBezTo>
                  <a:pt x="3807434" y="5623503"/>
                  <a:pt x="3888619" y="5597537"/>
                  <a:pt x="3888619" y="5567791"/>
                </a:cubicBezTo>
                <a:cubicBezTo>
                  <a:pt x="3888619" y="5551358"/>
                  <a:pt x="3870047" y="5542811"/>
                  <a:pt x="3856243" y="5540181"/>
                </a:cubicBezTo>
                <a:cubicBezTo>
                  <a:pt x="3828387" y="5534759"/>
                  <a:pt x="3777769" y="5530322"/>
                  <a:pt x="3722038" y="5528802"/>
                </a:cubicBezTo>
                <a:close/>
                <a:moveTo>
                  <a:pt x="3728325" y="3728302"/>
                </a:moveTo>
                <a:cubicBezTo>
                  <a:pt x="3742438" y="3728528"/>
                  <a:pt x="3755585" y="3728980"/>
                  <a:pt x="3766843" y="3729637"/>
                </a:cubicBezTo>
                <a:cubicBezTo>
                  <a:pt x="3779824" y="3729967"/>
                  <a:pt x="3790673" y="3730458"/>
                  <a:pt x="3797079" y="3731773"/>
                </a:cubicBezTo>
                <a:lnTo>
                  <a:pt x="3797245" y="3731939"/>
                </a:lnTo>
                <a:cubicBezTo>
                  <a:pt x="3813515" y="3734403"/>
                  <a:pt x="3829949" y="3742294"/>
                  <a:pt x="3836031" y="3759055"/>
                </a:cubicBezTo>
                <a:cubicBezTo>
                  <a:pt x="3839479" y="3769409"/>
                  <a:pt x="3833894" y="3781404"/>
                  <a:pt x="3825676" y="3790938"/>
                </a:cubicBezTo>
                <a:cubicBezTo>
                  <a:pt x="3822717" y="3794880"/>
                  <a:pt x="3818773" y="3798169"/>
                  <a:pt x="3815321" y="3801289"/>
                </a:cubicBezTo>
                <a:cubicBezTo>
                  <a:pt x="3751065" y="3852563"/>
                  <a:pt x="3610718" y="3849115"/>
                  <a:pt x="3551555" y="3795211"/>
                </a:cubicBezTo>
                <a:cubicBezTo>
                  <a:pt x="3547612" y="3791759"/>
                  <a:pt x="3543668" y="3786499"/>
                  <a:pt x="3540709" y="3781404"/>
                </a:cubicBezTo>
                <a:cubicBezTo>
                  <a:pt x="3536436" y="3773517"/>
                  <a:pt x="3533806" y="3764477"/>
                  <a:pt x="3535943" y="3756752"/>
                </a:cubicBezTo>
                <a:cubicBezTo>
                  <a:pt x="3540709" y="3739991"/>
                  <a:pt x="3556980" y="3732101"/>
                  <a:pt x="3569141" y="3731280"/>
                </a:cubicBezTo>
                <a:cubicBezTo>
                  <a:pt x="3574730" y="3730789"/>
                  <a:pt x="3582615" y="3730458"/>
                  <a:pt x="3592478" y="3729967"/>
                </a:cubicBezTo>
                <a:cubicBezTo>
                  <a:pt x="3616307" y="3729143"/>
                  <a:pt x="3650323" y="3728322"/>
                  <a:pt x="3684014" y="3728322"/>
                </a:cubicBezTo>
                <a:cubicBezTo>
                  <a:pt x="3699134" y="3728077"/>
                  <a:pt x="3714212" y="3728077"/>
                  <a:pt x="3728325" y="3728302"/>
                </a:cubicBezTo>
                <a:close/>
                <a:moveTo>
                  <a:pt x="3697489" y="952273"/>
                </a:moveTo>
                <a:cubicBezTo>
                  <a:pt x="2372908" y="952273"/>
                  <a:pt x="1295167" y="2029855"/>
                  <a:pt x="1295167" y="3354609"/>
                </a:cubicBezTo>
                <a:cubicBezTo>
                  <a:pt x="1295167" y="4077876"/>
                  <a:pt x="1618915" y="4755122"/>
                  <a:pt x="2171264" y="5209693"/>
                </a:cubicBezTo>
                <a:cubicBezTo>
                  <a:pt x="2175206" y="5212320"/>
                  <a:pt x="2178330" y="5213307"/>
                  <a:pt x="2181122" y="5211664"/>
                </a:cubicBezTo>
                <a:cubicBezTo>
                  <a:pt x="2188847" y="5207391"/>
                  <a:pt x="2185395" y="5198679"/>
                  <a:pt x="2194929" y="5183561"/>
                </a:cubicBezTo>
                <a:cubicBezTo>
                  <a:pt x="2203638" y="5169593"/>
                  <a:pt x="2220402" y="5165485"/>
                  <a:pt x="2229111" y="5164664"/>
                </a:cubicBezTo>
                <a:cubicBezTo>
                  <a:pt x="2243901" y="5163182"/>
                  <a:pt x="2252281" y="5163017"/>
                  <a:pt x="2280712" y="5164332"/>
                </a:cubicBezTo>
                <a:cubicBezTo>
                  <a:pt x="2295012" y="5165485"/>
                  <a:pt x="2307007" y="5163348"/>
                  <a:pt x="2315718" y="5159075"/>
                </a:cubicBezTo>
                <a:cubicBezTo>
                  <a:pt x="2333305" y="5149542"/>
                  <a:pt x="2336425" y="5130151"/>
                  <a:pt x="2335931" y="5109444"/>
                </a:cubicBezTo>
                <a:lnTo>
                  <a:pt x="2335931" y="5108951"/>
                </a:lnTo>
                <a:cubicBezTo>
                  <a:pt x="2335437" y="5096953"/>
                  <a:pt x="2334126" y="5084793"/>
                  <a:pt x="2334126" y="5073616"/>
                </a:cubicBezTo>
                <a:cubicBezTo>
                  <a:pt x="2334126" y="5029245"/>
                  <a:pt x="2350887" y="5004100"/>
                  <a:pt x="2395423" y="5004594"/>
                </a:cubicBezTo>
                <a:cubicBezTo>
                  <a:pt x="2410542" y="5004594"/>
                  <a:pt x="2425663" y="5005908"/>
                  <a:pt x="2439465" y="5005908"/>
                </a:cubicBezTo>
                <a:lnTo>
                  <a:pt x="2439959" y="5005908"/>
                </a:lnTo>
                <a:cubicBezTo>
                  <a:pt x="2478742" y="5007224"/>
                  <a:pt x="2508160" y="5002457"/>
                  <a:pt x="2497805" y="4948552"/>
                </a:cubicBezTo>
                <a:cubicBezTo>
                  <a:pt x="2497477" y="4944279"/>
                  <a:pt x="2496162" y="4939023"/>
                  <a:pt x="2494847" y="4933928"/>
                </a:cubicBezTo>
                <a:cubicBezTo>
                  <a:pt x="2482193" y="4888242"/>
                  <a:pt x="2490084" y="4856687"/>
                  <a:pt x="2548751" y="4858002"/>
                </a:cubicBezTo>
                <a:cubicBezTo>
                  <a:pt x="2561736" y="4858330"/>
                  <a:pt x="2574718" y="4859152"/>
                  <a:pt x="2587209" y="4859645"/>
                </a:cubicBezTo>
                <a:cubicBezTo>
                  <a:pt x="2624349" y="4860139"/>
                  <a:pt x="2655410" y="4853236"/>
                  <a:pt x="2649822" y="4797523"/>
                </a:cubicBezTo>
                <a:lnTo>
                  <a:pt x="2649822" y="4797033"/>
                </a:lnTo>
                <a:cubicBezTo>
                  <a:pt x="2649822" y="4791938"/>
                  <a:pt x="2649000" y="4785856"/>
                  <a:pt x="2647685" y="4778953"/>
                </a:cubicBezTo>
                <a:cubicBezTo>
                  <a:pt x="2637003" y="4725380"/>
                  <a:pt x="2657709" y="4702044"/>
                  <a:pt x="2714244" y="4703358"/>
                </a:cubicBezTo>
                <a:cubicBezTo>
                  <a:pt x="2723282" y="4703848"/>
                  <a:pt x="2732322" y="4704670"/>
                  <a:pt x="2741359" y="4705985"/>
                </a:cubicBezTo>
                <a:lnTo>
                  <a:pt x="2741852" y="4705985"/>
                </a:lnTo>
                <a:cubicBezTo>
                  <a:pt x="2752207" y="4707300"/>
                  <a:pt x="2762559" y="4708616"/>
                  <a:pt x="2772913" y="4708121"/>
                </a:cubicBezTo>
                <a:cubicBezTo>
                  <a:pt x="2806108" y="4706973"/>
                  <a:pt x="2819420" y="4687415"/>
                  <a:pt x="2811697" y="4655533"/>
                </a:cubicBezTo>
                <a:cubicBezTo>
                  <a:pt x="2810547" y="4650769"/>
                  <a:pt x="2808738" y="4646496"/>
                  <a:pt x="2806601" y="4641729"/>
                </a:cubicBezTo>
                <a:cubicBezTo>
                  <a:pt x="2803972" y="4636469"/>
                  <a:pt x="2801506" y="4630881"/>
                  <a:pt x="2799701" y="4625296"/>
                </a:cubicBezTo>
                <a:cubicBezTo>
                  <a:pt x="2784086" y="4576980"/>
                  <a:pt x="2803972" y="4550192"/>
                  <a:pt x="2854917" y="4548055"/>
                </a:cubicBezTo>
                <a:cubicBezTo>
                  <a:pt x="2864451" y="4547561"/>
                  <a:pt x="2879075" y="4550686"/>
                  <a:pt x="2895018" y="4553643"/>
                </a:cubicBezTo>
                <a:lnTo>
                  <a:pt x="2895512" y="4553643"/>
                </a:lnTo>
                <a:cubicBezTo>
                  <a:pt x="2924764" y="4558407"/>
                  <a:pt x="2957958" y="4561858"/>
                  <a:pt x="2970121" y="4539837"/>
                </a:cubicBezTo>
                <a:cubicBezTo>
                  <a:pt x="2976859" y="4527348"/>
                  <a:pt x="2969134" y="4506639"/>
                  <a:pt x="2961410" y="4487579"/>
                </a:cubicBezTo>
                <a:cubicBezTo>
                  <a:pt x="2959273" y="4483306"/>
                  <a:pt x="2957465" y="4478539"/>
                  <a:pt x="2955823" y="4474594"/>
                </a:cubicBezTo>
                <a:cubicBezTo>
                  <a:pt x="2932979" y="4419374"/>
                  <a:pt x="2951549" y="4389629"/>
                  <a:pt x="3011040" y="4393080"/>
                </a:cubicBezTo>
                <a:cubicBezTo>
                  <a:pt x="3019259" y="4393902"/>
                  <a:pt x="3033390" y="4396859"/>
                  <a:pt x="3049827" y="4399490"/>
                </a:cubicBezTo>
                <a:cubicBezTo>
                  <a:pt x="3084008" y="4406065"/>
                  <a:pt x="3126737" y="4411159"/>
                  <a:pt x="3139227" y="4390450"/>
                </a:cubicBezTo>
                <a:cubicBezTo>
                  <a:pt x="3147936" y="4375332"/>
                  <a:pt x="3133639" y="4350187"/>
                  <a:pt x="3119835" y="4329974"/>
                </a:cubicBezTo>
                <a:cubicBezTo>
                  <a:pt x="3111618" y="4317813"/>
                  <a:pt x="3103731" y="4307458"/>
                  <a:pt x="3100774" y="4301870"/>
                </a:cubicBezTo>
                <a:cubicBezTo>
                  <a:pt x="3083843" y="4267689"/>
                  <a:pt x="3098143" y="4239258"/>
                  <a:pt x="3135282" y="4235312"/>
                </a:cubicBezTo>
                <a:cubicBezTo>
                  <a:pt x="3152868" y="4233507"/>
                  <a:pt x="3179656" y="4237449"/>
                  <a:pt x="3207756" y="4242215"/>
                </a:cubicBezTo>
                <a:cubicBezTo>
                  <a:pt x="3257880" y="4249940"/>
                  <a:pt x="3310962" y="4259470"/>
                  <a:pt x="3321807" y="4240079"/>
                </a:cubicBezTo>
                <a:cubicBezTo>
                  <a:pt x="3333478" y="4218879"/>
                  <a:pt x="3304059" y="4193078"/>
                  <a:pt x="3279901" y="4170563"/>
                </a:cubicBezTo>
                <a:cubicBezTo>
                  <a:pt x="3269056" y="4160702"/>
                  <a:pt x="3259523" y="4151500"/>
                  <a:pt x="3254428" y="4143775"/>
                </a:cubicBezTo>
                <a:cubicBezTo>
                  <a:pt x="3229777" y="4105320"/>
                  <a:pt x="3246213" y="4076889"/>
                  <a:pt x="3292393" y="4074259"/>
                </a:cubicBezTo>
                <a:cubicBezTo>
                  <a:pt x="3307184" y="4073437"/>
                  <a:pt x="3336435" y="4077711"/>
                  <a:pt x="3367987" y="4083298"/>
                </a:cubicBezTo>
                <a:cubicBezTo>
                  <a:pt x="3401678" y="4088887"/>
                  <a:pt x="3437834" y="4095787"/>
                  <a:pt x="3460350" y="4098417"/>
                </a:cubicBezTo>
                <a:cubicBezTo>
                  <a:pt x="3486644" y="4101375"/>
                  <a:pt x="3522468" y="4111402"/>
                  <a:pt x="3531180" y="4085435"/>
                </a:cubicBezTo>
                <a:cubicBezTo>
                  <a:pt x="3540544" y="4057825"/>
                  <a:pt x="3501269" y="4044844"/>
                  <a:pt x="3481055" y="4030544"/>
                </a:cubicBezTo>
                <a:cubicBezTo>
                  <a:pt x="3469386" y="4022329"/>
                  <a:pt x="3456732" y="4015097"/>
                  <a:pt x="3444734" y="4006879"/>
                </a:cubicBezTo>
                <a:cubicBezTo>
                  <a:pt x="3429288" y="3996856"/>
                  <a:pt x="3414660" y="3986173"/>
                  <a:pt x="3402499" y="3973188"/>
                </a:cubicBezTo>
                <a:cubicBezTo>
                  <a:pt x="3387709" y="3958070"/>
                  <a:pt x="3385245" y="3942458"/>
                  <a:pt x="3391655" y="3929970"/>
                </a:cubicBezTo>
                <a:cubicBezTo>
                  <a:pt x="3394775" y="3924381"/>
                  <a:pt x="3399542" y="3919615"/>
                  <a:pt x="3405951" y="3915669"/>
                </a:cubicBezTo>
                <a:cubicBezTo>
                  <a:pt x="3412031" y="3912218"/>
                  <a:pt x="3419260" y="3909260"/>
                  <a:pt x="3427973" y="3907944"/>
                </a:cubicBezTo>
                <a:cubicBezTo>
                  <a:pt x="3447858" y="3904003"/>
                  <a:pt x="3490586" y="3908766"/>
                  <a:pt x="3537259" y="3914848"/>
                </a:cubicBezTo>
                <a:cubicBezTo>
                  <a:pt x="3589026" y="3921424"/>
                  <a:pt x="3645560" y="3929970"/>
                  <a:pt x="3680069" y="3930460"/>
                </a:cubicBezTo>
                <a:cubicBezTo>
                  <a:pt x="3721157" y="3930791"/>
                  <a:pt x="3778509" y="3926518"/>
                  <a:pt x="3830276" y="3925203"/>
                </a:cubicBezTo>
                <a:lnTo>
                  <a:pt x="3830770" y="3925203"/>
                </a:lnTo>
                <a:cubicBezTo>
                  <a:pt x="3888619" y="3923394"/>
                  <a:pt x="3938740" y="3925697"/>
                  <a:pt x="3949916" y="3942458"/>
                </a:cubicBezTo>
                <a:cubicBezTo>
                  <a:pt x="3970129" y="3974012"/>
                  <a:pt x="3944166" y="3994391"/>
                  <a:pt x="3913599" y="4012467"/>
                </a:cubicBezTo>
                <a:lnTo>
                  <a:pt x="3913105" y="4012467"/>
                </a:lnTo>
                <a:cubicBezTo>
                  <a:pt x="3903737" y="4018056"/>
                  <a:pt x="3893714" y="4023806"/>
                  <a:pt x="3884675" y="4028901"/>
                </a:cubicBezTo>
                <a:cubicBezTo>
                  <a:pt x="3863968" y="4041555"/>
                  <a:pt x="3806119" y="4060455"/>
                  <a:pt x="3815980" y="4090692"/>
                </a:cubicBezTo>
                <a:cubicBezTo>
                  <a:pt x="3824198" y="4115181"/>
                  <a:pt x="3860350" y="4110908"/>
                  <a:pt x="3885002" y="4107456"/>
                </a:cubicBezTo>
                <a:cubicBezTo>
                  <a:pt x="3912118" y="4103183"/>
                  <a:pt x="3948768" y="4094472"/>
                  <a:pt x="3985085" y="4088066"/>
                </a:cubicBezTo>
                <a:lnTo>
                  <a:pt x="3985579" y="4088066"/>
                </a:lnTo>
                <a:cubicBezTo>
                  <a:pt x="4043756" y="4076889"/>
                  <a:pt x="4099959" y="4071629"/>
                  <a:pt x="4109820" y="4098417"/>
                </a:cubicBezTo>
                <a:cubicBezTo>
                  <a:pt x="4118038" y="4120932"/>
                  <a:pt x="4096838" y="4149857"/>
                  <a:pt x="4070051" y="4176973"/>
                </a:cubicBezTo>
                <a:cubicBezTo>
                  <a:pt x="4058381" y="4189461"/>
                  <a:pt x="4045399" y="4201131"/>
                  <a:pt x="4033729" y="4212307"/>
                </a:cubicBezTo>
                <a:cubicBezTo>
                  <a:pt x="4013351" y="4231205"/>
                  <a:pt x="4038002" y="4261444"/>
                  <a:pt x="4064790" y="4260623"/>
                </a:cubicBezTo>
                <a:cubicBezTo>
                  <a:pt x="4077610" y="4260130"/>
                  <a:pt x="4107518" y="4254541"/>
                  <a:pt x="4139401" y="4249775"/>
                </a:cubicBezTo>
                <a:lnTo>
                  <a:pt x="4139894" y="4249775"/>
                </a:lnTo>
                <a:cubicBezTo>
                  <a:pt x="4184758" y="4243697"/>
                  <a:pt x="4234062" y="4240572"/>
                  <a:pt x="4248686" y="4259636"/>
                </a:cubicBezTo>
                <a:cubicBezTo>
                  <a:pt x="4266438" y="4283466"/>
                  <a:pt x="4246059" y="4315346"/>
                  <a:pt x="4225843" y="4339997"/>
                </a:cubicBezTo>
                <a:cubicBezTo>
                  <a:pt x="4212534" y="4355447"/>
                  <a:pt x="4199549" y="4368100"/>
                  <a:pt x="4196922" y="4373195"/>
                </a:cubicBezTo>
                <a:cubicBezTo>
                  <a:pt x="4182128" y="4400311"/>
                  <a:pt x="4193470" y="4422004"/>
                  <a:pt x="4224038" y="4422826"/>
                </a:cubicBezTo>
                <a:cubicBezTo>
                  <a:pt x="4241621" y="4423647"/>
                  <a:pt x="4273175" y="4415432"/>
                  <a:pt x="4293060" y="4410666"/>
                </a:cubicBezTo>
                <a:cubicBezTo>
                  <a:pt x="4297333" y="4409351"/>
                  <a:pt x="4301278" y="4408530"/>
                  <a:pt x="4304237" y="4408036"/>
                </a:cubicBezTo>
                <a:cubicBezTo>
                  <a:pt x="4386734" y="4391603"/>
                  <a:pt x="4415165" y="4418718"/>
                  <a:pt x="4380652" y="4502532"/>
                </a:cubicBezTo>
                <a:cubicBezTo>
                  <a:pt x="4380324" y="4503846"/>
                  <a:pt x="4379503" y="4505162"/>
                  <a:pt x="4379009" y="4506477"/>
                </a:cubicBezTo>
                <a:cubicBezTo>
                  <a:pt x="4359290" y="4552163"/>
                  <a:pt x="4356988" y="4578457"/>
                  <a:pt x="4408427" y="4576814"/>
                </a:cubicBezTo>
                <a:cubicBezTo>
                  <a:pt x="4421903" y="4576321"/>
                  <a:pt x="4435705" y="4574678"/>
                  <a:pt x="4449018" y="4574184"/>
                </a:cubicBezTo>
                <a:cubicBezTo>
                  <a:pt x="4461671" y="4572869"/>
                  <a:pt x="4474164" y="4572869"/>
                  <a:pt x="4486651" y="4574184"/>
                </a:cubicBezTo>
                <a:cubicBezTo>
                  <a:pt x="4523300" y="4578457"/>
                  <a:pt x="4538091" y="4603930"/>
                  <a:pt x="4529382" y="4639759"/>
                </a:cubicBezTo>
                <a:cubicBezTo>
                  <a:pt x="4528229" y="4644522"/>
                  <a:pt x="4526425" y="4648467"/>
                  <a:pt x="4524287" y="4652740"/>
                </a:cubicBezTo>
                <a:lnTo>
                  <a:pt x="4524287" y="4653234"/>
                </a:lnTo>
                <a:cubicBezTo>
                  <a:pt x="4522152" y="4658822"/>
                  <a:pt x="4519027" y="4664410"/>
                  <a:pt x="4517384" y="4670488"/>
                </a:cubicBezTo>
                <a:cubicBezTo>
                  <a:pt x="4504399" y="4713216"/>
                  <a:pt x="4517712" y="4730968"/>
                  <a:pt x="4563563" y="4732279"/>
                </a:cubicBezTo>
                <a:cubicBezTo>
                  <a:pt x="4575230" y="4732611"/>
                  <a:pt x="4586900" y="4731458"/>
                  <a:pt x="4598567" y="4730968"/>
                </a:cubicBezTo>
                <a:cubicBezTo>
                  <a:pt x="4606785" y="4730636"/>
                  <a:pt x="4614510" y="4730636"/>
                  <a:pt x="4622231" y="4731458"/>
                </a:cubicBezTo>
                <a:cubicBezTo>
                  <a:pt x="4666277" y="4735731"/>
                  <a:pt x="4684025" y="4759068"/>
                  <a:pt x="4676629" y="4802289"/>
                </a:cubicBezTo>
                <a:cubicBezTo>
                  <a:pt x="4676135" y="4805248"/>
                  <a:pt x="4675313" y="4807878"/>
                  <a:pt x="4674492" y="4810508"/>
                </a:cubicBezTo>
                <a:lnTo>
                  <a:pt x="4674492" y="4811001"/>
                </a:lnTo>
                <a:cubicBezTo>
                  <a:pt x="4672356" y="4818723"/>
                  <a:pt x="4668907" y="4826119"/>
                  <a:pt x="4668413" y="4833844"/>
                </a:cubicBezTo>
                <a:cubicBezTo>
                  <a:pt x="4663975" y="4866217"/>
                  <a:pt x="4676956" y="4882488"/>
                  <a:pt x="4709826" y="4887749"/>
                </a:cubicBezTo>
                <a:cubicBezTo>
                  <a:pt x="4718373" y="4889063"/>
                  <a:pt x="4726919" y="4887749"/>
                  <a:pt x="4735627" y="4888242"/>
                </a:cubicBezTo>
                <a:cubicBezTo>
                  <a:pt x="4739900" y="4888242"/>
                  <a:pt x="4744335" y="4888732"/>
                  <a:pt x="4748609" y="4888732"/>
                </a:cubicBezTo>
                <a:cubicBezTo>
                  <a:pt x="4812867" y="4891362"/>
                  <a:pt x="4824044" y="4902538"/>
                  <a:pt x="4821086" y="4964658"/>
                </a:cubicBezTo>
                <a:cubicBezTo>
                  <a:pt x="4821086" y="4969425"/>
                  <a:pt x="4820755" y="4974520"/>
                  <a:pt x="4820265" y="4979780"/>
                </a:cubicBezTo>
                <a:cubicBezTo>
                  <a:pt x="4817140" y="5021686"/>
                  <a:pt x="4829301" y="5037626"/>
                  <a:pt x="4870713" y="5041077"/>
                </a:cubicBezTo>
                <a:cubicBezTo>
                  <a:pt x="4877289" y="5041405"/>
                  <a:pt x="4884519" y="5041077"/>
                  <a:pt x="4892738" y="5039762"/>
                </a:cubicBezTo>
                <a:cubicBezTo>
                  <a:pt x="4901446" y="5038941"/>
                  <a:pt x="4910814" y="5037298"/>
                  <a:pt x="4921659" y="5034668"/>
                </a:cubicBezTo>
                <a:lnTo>
                  <a:pt x="4921991" y="5034340"/>
                </a:lnTo>
                <a:cubicBezTo>
                  <a:pt x="4965212" y="5025300"/>
                  <a:pt x="4981151" y="5038285"/>
                  <a:pt x="4983781" y="5106486"/>
                </a:cubicBezTo>
                <a:cubicBezTo>
                  <a:pt x="4984275" y="5113880"/>
                  <a:pt x="4983454" y="5124728"/>
                  <a:pt x="4985097" y="5135901"/>
                </a:cubicBezTo>
                <a:cubicBezTo>
                  <a:pt x="4987233" y="5153653"/>
                  <a:pt x="4994133" y="5173537"/>
                  <a:pt x="5016979" y="5184711"/>
                </a:cubicBezTo>
                <a:cubicBezTo>
                  <a:pt x="5023388" y="5187834"/>
                  <a:pt x="5029799" y="5189971"/>
                  <a:pt x="5037192" y="5190793"/>
                </a:cubicBezTo>
                <a:cubicBezTo>
                  <a:pt x="5067760" y="5195887"/>
                  <a:pt x="5063814" y="5194410"/>
                  <a:pt x="5100957" y="5195887"/>
                </a:cubicBezTo>
                <a:cubicBezTo>
                  <a:pt x="5124950" y="5196874"/>
                  <a:pt x="5142041" y="5212813"/>
                  <a:pt x="5145821" y="5220373"/>
                </a:cubicBezTo>
                <a:cubicBezTo>
                  <a:pt x="5160777" y="5250613"/>
                  <a:pt x="5145162" y="5265240"/>
                  <a:pt x="5141714" y="5272800"/>
                </a:cubicBezTo>
                <a:cubicBezTo>
                  <a:pt x="5140889" y="5274605"/>
                  <a:pt x="5142698" y="5273784"/>
                  <a:pt x="5146971" y="5270825"/>
                </a:cubicBezTo>
                <a:cubicBezTo>
                  <a:pt x="5159297" y="5261457"/>
                  <a:pt x="5171785" y="5251928"/>
                  <a:pt x="5183948" y="5242394"/>
                </a:cubicBezTo>
                <a:cubicBezTo>
                  <a:pt x="5192163" y="5235329"/>
                  <a:pt x="5198739" y="5229413"/>
                  <a:pt x="5199560" y="5230235"/>
                </a:cubicBezTo>
                <a:cubicBezTo>
                  <a:pt x="5768342" y="4776816"/>
                  <a:pt x="6099816" y="4096446"/>
                  <a:pt x="6099816" y="3354609"/>
                </a:cubicBezTo>
                <a:cubicBezTo>
                  <a:pt x="6099816" y="2030021"/>
                  <a:pt x="5022074" y="952273"/>
                  <a:pt x="3697489" y="952273"/>
                </a:cubicBezTo>
                <a:close/>
                <a:moveTo>
                  <a:pt x="2145010" y="0"/>
                </a:moveTo>
                <a:lnTo>
                  <a:pt x="5249700" y="0"/>
                </a:lnTo>
                <a:lnTo>
                  <a:pt x="5298816" y="22240"/>
                </a:lnTo>
                <a:cubicBezTo>
                  <a:pt x="6537772" y="620105"/>
                  <a:pt x="7394650" y="1889048"/>
                  <a:pt x="7394650" y="3354447"/>
                </a:cubicBezTo>
                <a:lnTo>
                  <a:pt x="7394816" y="3354115"/>
                </a:lnTo>
                <a:cubicBezTo>
                  <a:pt x="7394816" y="4423154"/>
                  <a:pt x="6922174" y="5440426"/>
                  <a:pt x="6130549" y="6136411"/>
                </a:cubicBezTo>
                <a:cubicBezTo>
                  <a:pt x="6149940" y="6151367"/>
                  <a:pt x="6174426" y="6139041"/>
                  <a:pt x="6199898" y="6166156"/>
                </a:cubicBezTo>
                <a:cubicBezTo>
                  <a:pt x="6227508" y="6195410"/>
                  <a:pt x="6209266" y="6226962"/>
                  <a:pt x="6230466" y="6254571"/>
                </a:cubicBezTo>
                <a:cubicBezTo>
                  <a:pt x="6272372" y="6309462"/>
                  <a:pt x="6340573" y="6283989"/>
                  <a:pt x="6344846" y="6370760"/>
                </a:cubicBezTo>
                <a:cubicBezTo>
                  <a:pt x="6345174" y="6377169"/>
                  <a:pt x="6346162" y="6382924"/>
                  <a:pt x="6347804" y="6388014"/>
                </a:cubicBezTo>
                <a:cubicBezTo>
                  <a:pt x="6353886" y="6407409"/>
                  <a:pt x="6368510" y="6418254"/>
                  <a:pt x="6384125" y="6424664"/>
                </a:cubicBezTo>
                <a:cubicBezTo>
                  <a:pt x="6401052" y="6431568"/>
                  <a:pt x="6419129" y="6434198"/>
                  <a:pt x="6429484" y="6437650"/>
                </a:cubicBezTo>
                <a:cubicBezTo>
                  <a:pt x="6472704" y="6452439"/>
                  <a:pt x="6484370" y="6466243"/>
                  <a:pt x="6494232" y="6511929"/>
                </a:cubicBezTo>
                <a:cubicBezTo>
                  <a:pt x="6501957" y="6549893"/>
                  <a:pt x="6525783" y="6573229"/>
                  <a:pt x="6563254" y="6582760"/>
                </a:cubicBezTo>
                <a:cubicBezTo>
                  <a:pt x="6601709" y="6592787"/>
                  <a:pt x="6631456" y="6613000"/>
                  <a:pt x="6640988" y="6653591"/>
                </a:cubicBezTo>
                <a:cubicBezTo>
                  <a:pt x="6650846" y="6696319"/>
                  <a:pt x="6665474" y="6720480"/>
                  <a:pt x="6710010" y="6727380"/>
                </a:cubicBezTo>
                <a:cubicBezTo>
                  <a:pt x="6724635" y="6729517"/>
                  <a:pt x="6734662" y="6732146"/>
                  <a:pt x="6736798" y="6746774"/>
                </a:cubicBezTo>
                <a:cubicBezTo>
                  <a:pt x="6738114" y="6754662"/>
                  <a:pt x="6733675" y="6761893"/>
                  <a:pt x="6725950" y="6769286"/>
                </a:cubicBezTo>
                <a:cubicBezTo>
                  <a:pt x="6719872" y="6775696"/>
                  <a:pt x="6711818" y="6782106"/>
                  <a:pt x="6703108" y="6789502"/>
                </a:cubicBezTo>
                <a:cubicBezTo>
                  <a:pt x="6683470" y="6806019"/>
                  <a:pt x="6666009" y="6820645"/>
                  <a:pt x="6649354" y="6834447"/>
                </a:cubicBezTo>
                <a:lnTo>
                  <a:pt x="6620549" y="6858000"/>
                </a:lnTo>
                <a:lnTo>
                  <a:pt x="5009009" y="6858000"/>
                </a:lnTo>
                <a:lnTo>
                  <a:pt x="5014315" y="6845288"/>
                </a:lnTo>
                <a:cubicBezTo>
                  <a:pt x="5014924" y="6839779"/>
                  <a:pt x="5013692" y="6834572"/>
                  <a:pt x="5010570" y="6829600"/>
                </a:cubicBezTo>
                <a:cubicBezTo>
                  <a:pt x="4998406" y="6811031"/>
                  <a:pt x="4956666" y="6816291"/>
                  <a:pt x="4925111" y="6818428"/>
                </a:cubicBezTo>
                <a:cubicBezTo>
                  <a:pt x="4896518" y="6820070"/>
                  <a:pt x="4870713" y="6821386"/>
                  <a:pt x="4848201" y="6823191"/>
                </a:cubicBezTo>
                <a:cubicBezTo>
                  <a:pt x="4809416" y="6825327"/>
                  <a:pt x="4781313" y="6826642"/>
                  <a:pt x="4771783" y="6826642"/>
                </a:cubicBezTo>
                <a:cubicBezTo>
                  <a:pt x="4754856" y="6827464"/>
                  <a:pt x="4710813" y="6831737"/>
                  <a:pt x="4707855" y="6811031"/>
                </a:cubicBezTo>
                <a:cubicBezTo>
                  <a:pt x="4704898" y="6789831"/>
                  <a:pt x="4742531" y="6768631"/>
                  <a:pt x="4752392" y="6762221"/>
                </a:cubicBezTo>
                <a:cubicBezTo>
                  <a:pt x="4761922" y="6756142"/>
                  <a:pt x="4769646" y="6750882"/>
                  <a:pt x="4776550" y="6746609"/>
                </a:cubicBezTo>
                <a:cubicBezTo>
                  <a:pt x="4798239" y="6733297"/>
                  <a:pt x="4809416" y="6726396"/>
                  <a:pt x="4831437" y="6709466"/>
                </a:cubicBezTo>
                <a:cubicBezTo>
                  <a:pt x="4845244" y="6699115"/>
                  <a:pt x="4864306" y="6676599"/>
                  <a:pt x="4855595" y="6655893"/>
                </a:cubicBezTo>
                <a:cubicBezTo>
                  <a:pt x="4847380" y="6636830"/>
                  <a:pt x="4824865" y="6639950"/>
                  <a:pt x="4802019" y="6641596"/>
                </a:cubicBezTo>
                <a:cubicBezTo>
                  <a:pt x="4763565" y="6644716"/>
                  <a:pt x="4724782" y="6648168"/>
                  <a:pt x="4686324" y="6651127"/>
                </a:cubicBezTo>
                <a:cubicBezTo>
                  <a:pt x="4661676" y="6653263"/>
                  <a:pt x="4637515" y="6655400"/>
                  <a:pt x="4612866" y="6657209"/>
                </a:cubicBezTo>
                <a:cubicBezTo>
                  <a:pt x="4587393" y="6659344"/>
                  <a:pt x="4543020" y="6664112"/>
                  <a:pt x="4535626" y="6636009"/>
                </a:cubicBezTo>
                <a:cubicBezTo>
                  <a:pt x="4529217" y="6612344"/>
                  <a:pt x="4564551" y="6597222"/>
                  <a:pt x="4584436" y="6585556"/>
                </a:cubicBezTo>
                <a:cubicBezTo>
                  <a:pt x="4593638" y="6580295"/>
                  <a:pt x="4601690" y="6575201"/>
                  <a:pt x="4610402" y="6570434"/>
                </a:cubicBezTo>
                <a:lnTo>
                  <a:pt x="4610892" y="6570434"/>
                </a:lnTo>
                <a:cubicBezTo>
                  <a:pt x="4630286" y="6559755"/>
                  <a:pt x="4648529" y="6549400"/>
                  <a:pt x="4667920" y="6535103"/>
                </a:cubicBezTo>
                <a:cubicBezTo>
                  <a:pt x="4683366" y="6523105"/>
                  <a:pt x="4702429" y="6513081"/>
                  <a:pt x="4695530" y="6492375"/>
                </a:cubicBezTo>
                <a:cubicBezTo>
                  <a:pt x="4687805" y="6467230"/>
                  <a:pt x="4656744" y="6469366"/>
                  <a:pt x="4642447" y="6469859"/>
                </a:cubicBezTo>
                <a:cubicBezTo>
                  <a:pt x="4597417" y="6470681"/>
                  <a:pt x="4559453" y="6471997"/>
                  <a:pt x="4519356" y="6473309"/>
                </a:cubicBezTo>
                <a:lnTo>
                  <a:pt x="4518862" y="6473309"/>
                </a:lnTo>
                <a:cubicBezTo>
                  <a:pt x="4496841" y="6474133"/>
                  <a:pt x="4474491" y="6475444"/>
                  <a:pt x="4449839" y="6476270"/>
                </a:cubicBezTo>
                <a:cubicBezTo>
                  <a:pt x="4430449" y="6477582"/>
                  <a:pt x="4401524" y="6478896"/>
                  <a:pt x="4378188" y="6477092"/>
                </a:cubicBezTo>
                <a:cubicBezTo>
                  <a:pt x="4350909" y="6474954"/>
                  <a:pt x="4343678" y="6441757"/>
                  <a:pt x="4367343" y="6428775"/>
                </a:cubicBezTo>
                <a:cubicBezTo>
                  <a:pt x="4394458" y="6414147"/>
                  <a:pt x="4415658" y="6405107"/>
                  <a:pt x="4443268" y="6392948"/>
                </a:cubicBezTo>
                <a:cubicBezTo>
                  <a:pt x="4450989" y="6389001"/>
                  <a:pt x="4459207" y="6385550"/>
                  <a:pt x="4468740" y="6381281"/>
                </a:cubicBezTo>
                <a:cubicBezTo>
                  <a:pt x="4497662" y="6368462"/>
                  <a:pt x="4547293" y="6340852"/>
                  <a:pt x="4539899" y="6313570"/>
                </a:cubicBezTo>
                <a:cubicBezTo>
                  <a:pt x="4534311" y="6291548"/>
                  <a:pt x="4500620" y="6290726"/>
                  <a:pt x="4473013" y="6290233"/>
                </a:cubicBezTo>
                <a:cubicBezTo>
                  <a:pt x="4424204" y="6289249"/>
                  <a:pt x="4388376" y="6288425"/>
                  <a:pt x="4346143" y="6289739"/>
                </a:cubicBezTo>
                <a:cubicBezTo>
                  <a:pt x="4318861" y="6290233"/>
                  <a:pt x="4289115" y="6291548"/>
                  <a:pt x="4251976" y="6293685"/>
                </a:cubicBezTo>
                <a:cubicBezTo>
                  <a:pt x="4225681" y="6295494"/>
                  <a:pt x="4176050" y="6303712"/>
                  <a:pt x="4172598" y="6272157"/>
                </a:cubicBezTo>
                <a:cubicBezTo>
                  <a:pt x="4169474" y="6245862"/>
                  <a:pt x="4213190" y="6232056"/>
                  <a:pt x="4236032" y="6222525"/>
                </a:cubicBezTo>
                <a:cubicBezTo>
                  <a:pt x="4248524" y="6217431"/>
                  <a:pt x="4259369" y="6212992"/>
                  <a:pt x="4269724" y="6208719"/>
                </a:cubicBezTo>
                <a:cubicBezTo>
                  <a:pt x="4291744" y="6199683"/>
                  <a:pt x="4310315" y="6192286"/>
                  <a:pt x="4333651" y="6181935"/>
                </a:cubicBezTo>
                <a:cubicBezTo>
                  <a:pt x="4354689" y="6172402"/>
                  <a:pt x="4387062" y="6161225"/>
                  <a:pt x="4380652" y="6133618"/>
                </a:cubicBezTo>
                <a:cubicBezTo>
                  <a:pt x="4373259" y="6103050"/>
                  <a:pt x="4338745" y="6108145"/>
                  <a:pt x="4309000" y="6108145"/>
                </a:cubicBezTo>
                <a:cubicBezTo>
                  <a:pt x="4261834" y="6108635"/>
                  <a:pt x="4218777" y="6109129"/>
                  <a:pt x="4175556" y="6108635"/>
                </a:cubicBezTo>
                <a:cubicBezTo>
                  <a:pt x="4134965" y="6109129"/>
                  <a:pt x="4094702" y="6109129"/>
                  <a:pt x="4050328" y="6109129"/>
                </a:cubicBezTo>
                <a:cubicBezTo>
                  <a:pt x="4023871" y="6109129"/>
                  <a:pt x="3974734" y="6110444"/>
                  <a:pt x="3976867" y="6081519"/>
                </a:cubicBezTo>
                <a:cubicBezTo>
                  <a:pt x="3978676" y="6056049"/>
                  <a:pt x="4018283" y="6046844"/>
                  <a:pt x="4037346" y="6040434"/>
                </a:cubicBezTo>
                <a:cubicBezTo>
                  <a:pt x="4054767" y="6034356"/>
                  <a:pt x="4074486" y="6027781"/>
                  <a:pt x="4093549" y="6021371"/>
                </a:cubicBezTo>
                <a:cubicBezTo>
                  <a:pt x="4133813" y="6008061"/>
                  <a:pt x="4171777" y="5995570"/>
                  <a:pt x="4180817" y="5991625"/>
                </a:cubicBezTo>
                <a:cubicBezTo>
                  <a:pt x="4208095" y="5979464"/>
                  <a:pt x="4223051" y="5969109"/>
                  <a:pt x="4217956" y="5948896"/>
                </a:cubicBezTo>
                <a:cubicBezTo>
                  <a:pt x="4213683" y="5930655"/>
                  <a:pt x="4186895" y="5926876"/>
                  <a:pt x="4165695" y="5926381"/>
                </a:cubicBezTo>
                <a:cubicBezTo>
                  <a:pt x="4156164" y="5925888"/>
                  <a:pt x="4077937" y="5922108"/>
                  <a:pt x="3996424" y="5918167"/>
                </a:cubicBezTo>
                <a:lnTo>
                  <a:pt x="3995934" y="5918167"/>
                </a:lnTo>
                <a:cubicBezTo>
                  <a:pt x="3946630" y="5915536"/>
                  <a:pt x="3897000" y="5913401"/>
                  <a:pt x="3860350" y="5911592"/>
                </a:cubicBezTo>
                <a:cubicBezTo>
                  <a:pt x="3831429" y="5910442"/>
                  <a:pt x="3771443" y="5913401"/>
                  <a:pt x="3770129" y="5881024"/>
                </a:cubicBezTo>
                <a:cubicBezTo>
                  <a:pt x="3768814" y="5853414"/>
                  <a:pt x="3823211" y="5846514"/>
                  <a:pt x="3849999" y="5841747"/>
                </a:cubicBezTo>
                <a:cubicBezTo>
                  <a:pt x="3872842" y="5837474"/>
                  <a:pt x="3892727" y="5833036"/>
                  <a:pt x="3912118" y="5828766"/>
                </a:cubicBezTo>
                <a:cubicBezTo>
                  <a:pt x="3938084" y="5822850"/>
                  <a:pt x="3963064" y="5816274"/>
                  <a:pt x="3993304" y="5808550"/>
                </a:cubicBezTo>
                <a:cubicBezTo>
                  <a:pt x="4007928" y="5804604"/>
                  <a:pt x="4073171" y="5794746"/>
                  <a:pt x="4061010" y="5755467"/>
                </a:cubicBezTo>
                <a:cubicBezTo>
                  <a:pt x="4051971" y="5726052"/>
                  <a:pt x="3929377" y="5719149"/>
                  <a:pt x="3808093" y="5718328"/>
                </a:cubicBezTo>
                <a:cubicBezTo>
                  <a:pt x="3773581" y="5717341"/>
                  <a:pt x="3739068" y="5717834"/>
                  <a:pt x="3707516" y="5717834"/>
                </a:cubicBezTo>
                <a:cubicBezTo>
                  <a:pt x="3662158" y="5718162"/>
                  <a:pt x="3619100" y="5718162"/>
                  <a:pt x="3579330" y="5718655"/>
                </a:cubicBezTo>
                <a:cubicBezTo>
                  <a:pt x="3425671" y="5720463"/>
                  <a:pt x="3320330" y="5725065"/>
                  <a:pt x="3311291" y="5754484"/>
                </a:cubicBezTo>
                <a:cubicBezTo>
                  <a:pt x="3303566" y="5778969"/>
                  <a:pt x="3334627" y="5793265"/>
                  <a:pt x="3353197" y="5799347"/>
                </a:cubicBezTo>
                <a:cubicBezTo>
                  <a:pt x="3392476" y="5811508"/>
                  <a:pt x="3426492" y="5820547"/>
                  <a:pt x="3466265" y="5829587"/>
                </a:cubicBezTo>
                <a:lnTo>
                  <a:pt x="3466758" y="5829587"/>
                </a:lnTo>
                <a:cubicBezTo>
                  <a:pt x="3494859" y="5835993"/>
                  <a:pt x="3525098" y="5842075"/>
                  <a:pt x="3563059" y="5849473"/>
                </a:cubicBezTo>
                <a:cubicBezTo>
                  <a:pt x="3595929" y="5856045"/>
                  <a:pt x="3626990" y="5860318"/>
                  <a:pt x="3625675" y="5884475"/>
                </a:cubicBezTo>
                <a:cubicBezTo>
                  <a:pt x="3624032" y="5908633"/>
                  <a:pt x="3586395" y="5913401"/>
                  <a:pt x="3563553" y="5914222"/>
                </a:cubicBezTo>
                <a:cubicBezTo>
                  <a:pt x="3509977" y="5915043"/>
                  <a:pt x="3442269" y="5916358"/>
                  <a:pt x="3377027" y="5917674"/>
                </a:cubicBezTo>
                <a:cubicBezTo>
                  <a:pt x="3273986" y="5919809"/>
                  <a:pt x="3178175" y="5923262"/>
                  <a:pt x="3159112" y="5930162"/>
                </a:cubicBezTo>
                <a:cubicBezTo>
                  <a:pt x="3137252" y="5938707"/>
                  <a:pt x="3131502" y="5964181"/>
                  <a:pt x="3152702" y="5975851"/>
                </a:cubicBezTo>
                <a:cubicBezTo>
                  <a:pt x="3176860" y="5989326"/>
                  <a:pt x="3223533" y="6006909"/>
                  <a:pt x="3270534" y="6022521"/>
                </a:cubicBezTo>
                <a:cubicBezTo>
                  <a:pt x="3291734" y="6029424"/>
                  <a:pt x="3312934" y="6035999"/>
                  <a:pt x="3332325" y="6041587"/>
                </a:cubicBezTo>
                <a:cubicBezTo>
                  <a:pt x="3351720" y="6047172"/>
                  <a:pt x="3403155" y="6058348"/>
                  <a:pt x="3401843" y="6086452"/>
                </a:cubicBezTo>
                <a:cubicBezTo>
                  <a:pt x="3401022" y="6109788"/>
                  <a:pt x="3359606" y="6111925"/>
                  <a:pt x="3334134" y="6111431"/>
                </a:cubicBezTo>
                <a:cubicBezTo>
                  <a:pt x="3283681" y="6110609"/>
                  <a:pt x="3233067" y="6110116"/>
                  <a:pt x="3182614" y="6109295"/>
                </a:cubicBezTo>
                <a:lnTo>
                  <a:pt x="3182120" y="6109295"/>
                </a:lnTo>
                <a:cubicBezTo>
                  <a:pt x="3136925" y="6107979"/>
                  <a:pt x="3091567" y="6107158"/>
                  <a:pt x="3046210" y="6105843"/>
                </a:cubicBezTo>
                <a:cubicBezTo>
                  <a:pt x="3010386" y="6104693"/>
                  <a:pt x="2975379" y="6102063"/>
                  <a:pt x="2967164" y="6124906"/>
                </a:cubicBezTo>
                <a:cubicBezTo>
                  <a:pt x="2956315" y="6154324"/>
                  <a:pt x="2997731" y="6170758"/>
                  <a:pt x="3017616" y="6179797"/>
                </a:cubicBezTo>
                <a:cubicBezTo>
                  <a:pt x="3039144" y="6189659"/>
                  <a:pt x="3061165" y="6198368"/>
                  <a:pt x="3083187" y="6206582"/>
                </a:cubicBezTo>
                <a:cubicBezTo>
                  <a:pt x="3101757" y="6213979"/>
                  <a:pt x="3120326" y="6221211"/>
                  <a:pt x="3138900" y="6228607"/>
                </a:cubicBezTo>
                <a:cubicBezTo>
                  <a:pt x="3170451" y="6241917"/>
                  <a:pt x="3195761" y="6249807"/>
                  <a:pt x="3194115" y="6273472"/>
                </a:cubicBezTo>
                <a:cubicBezTo>
                  <a:pt x="3191816" y="6295821"/>
                  <a:pt x="3151715" y="6297630"/>
                  <a:pt x="3128872" y="6297137"/>
                </a:cubicBezTo>
                <a:cubicBezTo>
                  <a:pt x="3097322" y="6296315"/>
                  <a:pt x="3046703" y="6293357"/>
                  <a:pt x="2997565" y="6290726"/>
                </a:cubicBezTo>
                <a:cubicBezTo>
                  <a:pt x="2944811" y="6287604"/>
                  <a:pt x="2892716" y="6284645"/>
                  <a:pt x="2867571" y="6284645"/>
                </a:cubicBezTo>
                <a:cubicBezTo>
                  <a:pt x="2842429" y="6284645"/>
                  <a:pt x="2804465" y="6278236"/>
                  <a:pt x="2798055" y="6304534"/>
                </a:cubicBezTo>
                <a:cubicBezTo>
                  <a:pt x="2789512" y="6339536"/>
                  <a:pt x="2852946" y="6368955"/>
                  <a:pt x="2899125" y="6387031"/>
                </a:cubicBezTo>
                <a:cubicBezTo>
                  <a:pt x="2916380" y="6393935"/>
                  <a:pt x="2931174" y="6399029"/>
                  <a:pt x="2938896" y="6402971"/>
                </a:cubicBezTo>
                <a:cubicBezTo>
                  <a:pt x="2952701" y="6409381"/>
                  <a:pt x="2967326" y="6415956"/>
                  <a:pt x="2978996" y="6424992"/>
                </a:cubicBezTo>
                <a:cubicBezTo>
                  <a:pt x="3000195" y="6442578"/>
                  <a:pt x="2995429" y="6466737"/>
                  <a:pt x="2968642" y="6474133"/>
                </a:cubicBezTo>
                <a:cubicBezTo>
                  <a:pt x="2952207" y="6478403"/>
                  <a:pt x="2934132" y="6477582"/>
                  <a:pt x="2916873" y="6476270"/>
                </a:cubicBezTo>
                <a:cubicBezTo>
                  <a:pt x="2890086" y="6474133"/>
                  <a:pt x="2853440" y="6471503"/>
                  <a:pt x="2816297" y="6468545"/>
                </a:cubicBezTo>
                <a:cubicBezTo>
                  <a:pt x="2756808" y="6463451"/>
                  <a:pt x="2696823" y="6457697"/>
                  <a:pt x="2682526" y="6456875"/>
                </a:cubicBezTo>
                <a:cubicBezTo>
                  <a:pt x="2660177" y="6455232"/>
                  <a:pt x="2639798" y="6451781"/>
                  <a:pt x="2632895" y="6475938"/>
                </a:cubicBezTo>
                <a:cubicBezTo>
                  <a:pt x="2628293" y="6491388"/>
                  <a:pt x="2644233" y="6512916"/>
                  <a:pt x="2670528" y="6528527"/>
                </a:cubicBezTo>
                <a:cubicBezTo>
                  <a:pt x="2689098" y="6539704"/>
                  <a:pt x="2707671" y="6549727"/>
                  <a:pt x="2724432" y="6558768"/>
                </a:cubicBezTo>
                <a:cubicBezTo>
                  <a:pt x="2771432" y="6583091"/>
                  <a:pt x="2807261" y="6601662"/>
                  <a:pt x="2804303" y="6625325"/>
                </a:cubicBezTo>
                <a:cubicBezTo>
                  <a:pt x="2800851" y="6654250"/>
                  <a:pt x="2766010" y="6656056"/>
                  <a:pt x="2726240" y="6655565"/>
                </a:cubicBezTo>
                <a:cubicBezTo>
                  <a:pt x="2705040" y="6655071"/>
                  <a:pt x="2698137" y="6655565"/>
                  <a:pt x="2633882" y="6648168"/>
                </a:cubicBezTo>
                <a:lnTo>
                  <a:pt x="2633388" y="6648168"/>
                </a:lnTo>
                <a:cubicBezTo>
                  <a:pt x="2564366" y="6640609"/>
                  <a:pt x="2247518" y="6562547"/>
                  <a:pt x="1792953" y="6262951"/>
                </a:cubicBezTo>
                <a:cubicBezTo>
                  <a:pt x="1784734" y="6257529"/>
                  <a:pt x="1752030" y="6245041"/>
                  <a:pt x="1737568" y="6267224"/>
                </a:cubicBezTo>
                <a:cubicBezTo>
                  <a:pt x="1724421" y="6287440"/>
                  <a:pt x="1750060" y="6312748"/>
                  <a:pt x="1759099" y="6318830"/>
                </a:cubicBezTo>
                <a:cubicBezTo>
                  <a:pt x="2120812" y="6559261"/>
                  <a:pt x="2448669" y="6676438"/>
                  <a:pt x="2565677" y="6715220"/>
                </a:cubicBezTo>
                <a:cubicBezTo>
                  <a:pt x="2566226" y="6715548"/>
                  <a:pt x="2566503" y="6715713"/>
                  <a:pt x="2566503" y="6715713"/>
                </a:cubicBezTo>
                <a:cubicBezTo>
                  <a:pt x="2618433" y="6732968"/>
                  <a:pt x="2618760" y="6765839"/>
                  <a:pt x="2614487" y="6782599"/>
                </a:cubicBezTo>
                <a:cubicBezTo>
                  <a:pt x="2601506" y="6829273"/>
                  <a:pt x="2544972" y="6821386"/>
                  <a:pt x="2472498" y="6806758"/>
                </a:cubicBezTo>
                <a:cubicBezTo>
                  <a:pt x="2353679" y="6783420"/>
                  <a:pt x="2190984" y="6727712"/>
                  <a:pt x="2125413" y="6699276"/>
                </a:cubicBezTo>
                <a:cubicBezTo>
                  <a:pt x="2122289" y="6697965"/>
                  <a:pt x="2119659" y="6696651"/>
                  <a:pt x="2116702" y="6695335"/>
                </a:cubicBezTo>
                <a:cubicBezTo>
                  <a:pt x="2093364" y="6684652"/>
                  <a:pt x="2070522" y="6673313"/>
                  <a:pt x="2047679" y="6662137"/>
                </a:cubicBezTo>
                <a:cubicBezTo>
                  <a:pt x="2029931" y="6653429"/>
                  <a:pt x="2012677" y="6644882"/>
                  <a:pt x="1995418" y="6635348"/>
                </a:cubicBezTo>
                <a:cubicBezTo>
                  <a:pt x="1976355" y="6625819"/>
                  <a:pt x="1957457" y="6615464"/>
                  <a:pt x="1938887" y="6605606"/>
                </a:cubicBezTo>
                <a:cubicBezTo>
                  <a:pt x="1937572" y="6604781"/>
                  <a:pt x="1936257" y="6604291"/>
                  <a:pt x="1934942" y="6603470"/>
                </a:cubicBezTo>
                <a:cubicBezTo>
                  <a:pt x="1914236" y="6592621"/>
                  <a:pt x="1893858" y="6581445"/>
                  <a:pt x="1873645" y="6569778"/>
                </a:cubicBezTo>
                <a:cubicBezTo>
                  <a:pt x="1866413" y="6565505"/>
                  <a:pt x="1858523" y="6561069"/>
                  <a:pt x="1850799" y="6556796"/>
                </a:cubicBezTo>
                <a:cubicBezTo>
                  <a:pt x="1809879" y="6533460"/>
                  <a:pt x="1769289" y="6509298"/>
                  <a:pt x="1729516" y="6484322"/>
                </a:cubicBezTo>
                <a:cubicBezTo>
                  <a:pt x="1721301" y="6479556"/>
                  <a:pt x="1713082" y="6474296"/>
                  <a:pt x="1705357" y="6469201"/>
                </a:cubicBezTo>
                <a:cubicBezTo>
                  <a:pt x="1685145" y="6456712"/>
                  <a:pt x="1664932" y="6443893"/>
                  <a:pt x="1645047" y="6430581"/>
                </a:cubicBezTo>
                <a:cubicBezTo>
                  <a:pt x="1637979" y="6425818"/>
                  <a:pt x="1631241" y="6420884"/>
                  <a:pt x="1624175" y="6416118"/>
                </a:cubicBezTo>
                <a:cubicBezTo>
                  <a:pt x="1613327" y="6409052"/>
                  <a:pt x="1602644" y="6401655"/>
                  <a:pt x="1592293" y="6394590"/>
                </a:cubicBezTo>
                <a:cubicBezTo>
                  <a:pt x="1590650" y="6393275"/>
                  <a:pt x="1588841" y="6391961"/>
                  <a:pt x="1587198" y="6390645"/>
                </a:cubicBezTo>
                <a:cubicBezTo>
                  <a:pt x="1580789" y="6386372"/>
                  <a:pt x="1574544" y="6381771"/>
                  <a:pt x="1568135" y="6377335"/>
                </a:cubicBezTo>
                <a:cubicBezTo>
                  <a:pt x="1558767" y="6370597"/>
                  <a:pt x="1549071" y="6363860"/>
                  <a:pt x="1539703" y="6357122"/>
                </a:cubicBezTo>
                <a:cubicBezTo>
                  <a:pt x="1539376" y="6356791"/>
                  <a:pt x="1539210" y="6356629"/>
                  <a:pt x="1538882" y="6356463"/>
                </a:cubicBezTo>
                <a:cubicBezTo>
                  <a:pt x="1515053" y="6339209"/>
                  <a:pt x="1491388" y="6321951"/>
                  <a:pt x="1468051" y="6304202"/>
                </a:cubicBezTo>
                <a:cubicBezTo>
                  <a:pt x="1468051" y="6304039"/>
                  <a:pt x="1467724" y="6303874"/>
                  <a:pt x="1467724" y="6303874"/>
                </a:cubicBezTo>
                <a:cubicBezTo>
                  <a:pt x="1458356" y="6296808"/>
                  <a:pt x="1449316" y="6289739"/>
                  <a:pt x="1440114" y="6282674"/>
                </a:cubicBezTo>
                <a:cubicBezTo>
                  <a:pt x="1429265" y="6274293"/>
                  <a:pt x="1418420" y="6265747"/>
                  <a:pt x="1407738" y="6257201"/>
                </a:cubicBezTo>
                <a:cubicBezTo>
                  <a:pt x="1393604" y="6246028"/>
                  <a:pt x="1379307" y="6235179"/>
                  <a:pt x="1365338" y="6223841"/>
                </a:cubicBezTo>
                <a:cubicBezTo>
                  <a:pt x="1364023" y="6222854"/>
                  <a:pt x="1362708" y="6221704"/>
                  <a:pt x="1361393" y="6220717"/>
                </a:cubicBezTo>
                <a:cubicBezTo>
                  <a:pt x="1354000" y="6214145"/>
                  <a:pt x="1346275" y="6208063"/>
                  <a:pt x="1338881" y="6201654"/>
                </a:cubicBezTo>
                <a:cubicBezTo>
                  <a:pt x="1334277" y="6198040"/>
                  <a:pt x="1329842" y="6194260"/>
                  <a:pt x="1325403" y="6190315"/>
                </a:cubicBezTo>
                <a:cubicBezTo>
                  <a:pt x="1301739" y="6170593"/>
                  <a:pt x="1278240" y="6150545"/>
                  <a:pt x="1255065" y="6130167"/>
                </a:cubicBezTo>
                <a:cubicBezTo>
                  <a:pt x="1251123" y="6126881"/>
                  <a:pt x="1247179" y="6123429"/>
                  <a:pt x="1243399" y="6119812"/>
                </a:cubicBezTo>
                <a:cubicBezTo>
                  <a:pt x="457358" y="5422842"/>
                  <a:pt x="0" y="4421348"/>
                  <a:pt x="0" y="3354447"/>
                </a:cubicBezTo>
                <a:cubicBezTo>
                  <a:pt x="0" y="1889164"/>
                  <a:pt x="856879" y="620170"/>
                  <a:pt x="2095837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57E23D83-B31C-365F-9FAC-AC9A7F89CF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73B058B-95F7-3550-EFB8-35F0192D7B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4" name="Title 22">
            <a:extLst>
              <a:ext uri="{FF2B5EF4-FFF2-40B4-BE49-F238E27FC236}">
                <a16:creationId xmlns:a16="http://schemas.microsoft.com/office/drawing/2014/main" id="{281B41D5-CB98-B98F-C0C8-878EA4C15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>
              <a:lnSpc>
                <a:spcPct val="86000"/>
              </a:lnSpc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D8283106-4928-4074-BAD1-E80FB217C1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3893" y="4047814"/>
            <a:ext cx="26820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B14A5D74-7054-C31B-D94C-225E82B7F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488" y="3787383"/>
            <a:ext cx="2185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2578779-4DEE-21AD-C10C-C12FB53BE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8729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C700DBC-D367-3466-8743-4D56E87BE8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489" y="4271413"/>
            <a:ext cx="2680812" cy="1617751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ex.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7F75B511-B7DA-B772-7C83-9734DCBFCE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86530" y="4047814"/>
            <a:ext cx="26820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E0148C33-6954-81C3-B214-3F85927C59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87125" y="3787383"/>
            <a:ext cx="2185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CDA93014-7443-901C-F778-7836BC8A3D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81366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684B370E-BF78-E027-7BBA-52EC000D9A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87126" y="4271413"/>
            <a:ext cx="2680812" cy="1617751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ex.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561C5794-5DE8-8BA4-B1F8-92DB2C68E1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20181" y="4047814"/>
            <a:ext cx="26820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0E2FDCFF-AA6C-BED7-04F6-2FA961FACC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0776" y="3787383"/>
            <a:ext cx="2185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9C2CA30E-B69E-9D22-3BBC-8D32385049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15017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1" name="Text Placeholder 26">
            <a:extLst>
              <a:ext uri="{FF2B5EF4-FFF2-40B4-BE49-F238E27FC236}">
                <a16:creationId xmlns:a16="http://schemas.microsoft.com/office/drawing/2014/main" id="{559148EB-FE41-D2E1-7489-315CC54C10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20777" y="4271413"/>
            <a:ext cx="2680812" cy="1617751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ex.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D29B0392-384B-3748-890E-EFD4303D7A1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51225" y="4047814"/>
            <a:ext cx="26820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37E576C2-5E5C-889F-9EA4-F479FEF0FE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51820" y="3787383"/>
            <a:ext cx="2185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3E096244-A8BD-7CD8-FB1E-A55EB7E10F5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646061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9" name="Text Placeholder 26">
            <a:extLst>
              <a:ext uri="{FF2B5EF4-FFF2-40B4-BE49-F238E27FC236}">
                <a16:creationId xmlns:a16="http://schemas.microsoft.com/office/drawing/2014/main" id="{8CFD13A4-E393-9E59-A041-6C6BA6CB9BE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51821" y="4271413"/>
            <a:ext cx="2680812" cy="1617751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ex.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082DC1CC-8217-D234-683D-A08DB19811B8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11145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lock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E6C5B8-50D3-151F-0787-A899A16B7FBA}"/>
              </a:ext>
            </a:extLst>
          </p:cNvPr>
          <p:cNvSpPr/>
          <p:nvPr userDrawn="1"/>
        </p:nvSpPr>
        <p:spPr>
          <a:xfrm>
            <a:off x="0" y="3238500"/>
            <a:ext cx="12192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4E3D512-9B19-11E7-4E01-276FD1A6FE15}"/>
              </a:ext>
            </a:extLst>
          </p:cNvPr>
          <p:cNvSpPr/>
          <p:nvPr userDrawn="1"/>
        </p:nvSpPr>
        <p:spPr>
          <a:xfrm>
            <a:off x="5807757" y="0"/>
            <a:ext cx="6025468" cy="3429000"/>
          </a:xfrm>
          <a:custGeom>
            <a:avLst/>
            <a:gdLst>
              <a:gd name="connsiteX0" fmla="*/ 5525455 w 6025468"/>
              <a:gd name="connsiteY0" fmla="*/ 3384837 h 3429000"/>
              <a:gd name="connsiteX1" fmla="*/ 5542615 w 6025468"/>
              <a:gd name="connsiteY1" fmla="*/ 3414175 h 3429000"/>
              <a:gd name="connsiteX2" fmla="*/ 5557256 w 6025468"/>
              <a:gd name="connsiteY2" fmla="*/ 3429000 h 3429000"/>
              <a:gd name="connsiteX3" fmla="*/ 5472807 w 6025468"/>
              <a:gd name="connsiteY3" fmla="*/ 3429000 h 3429000"/>
              <a:gd name="connsiteX4" fmla="*/ 5515949 w 6025468"/>
              <a:gd name="connsiteY4" fmla="*/ 3392872 h 3429000"/>
              <a:gd name="connsiteX5" fmla="*/ 5525455 w 6025468"/>
              <a:gd name="connsiteY5" fmla="*/ 3384837 h 3429000"/>
              <a:gd name="connsiteX6" fmla="*/ 3032803 w 6025468"/>
              <a:gd name="connsiteY6" fmla="*/ 2345939 h 3429000"/>
              <a:gd name="connsiteX7" fmla="*/ 2898443 w 6025468"/>
              <a:gd name="connsiteY7" fmla="*/ 2350925 h 3429000"/>
              <a:gd name="connsiteX8" fmla="*/ 2853719 w 6025468"/>
              <a:gd name="connsiteY8" fmla="*/ 2376234 h 3429000"/>
              <a:gd name="connsiteX9" fmla="*/ 2992983 w 6025468"/>
              <a:gd name="connsiteY9" fmla="*/ 2423371 h 3429000"/>
              <a:gd name="connsiteX10" fmla="*/ 2993386 w 6025468"/>
              <a:gd name="connsiteY10" fmla="*/ 2423371 h 3429000"/>
              <a:gd name="connsiteX11" fmla="*/ 3012668 w 6025468"/>
              <a:gd name="connsiteY11" fmla="*/ 2424442 h 3429000"/>
              <a:gd name="connsiteX12" fmla="*/ 3028871 w 6025468"/>
              <a:gd name="connsiteY12" fmla="*/ 2424040 h 3429000"/>
              <a:gd name="connsiteX13" fmla="*/ 3029273 w 6025468"/>
              <a:gd name="connsiteY13" fmla="*/ 2424040 h 3429000"/>
              <a:gd name="connsiteX14" fmla="*/ 3029273 w 6025468"/>
              <a:gd name="connsiteY14" fmla="*/ 2424172 h 3429000"/>
              <a:gd name="connsiteX15" fmla="*/ 3168537 w 6025468"/>
              <a:gd name="connsiteY15" fmla="*/ 2377708 h 3429000"/>
              <a:gd name="connsiteX16" fmla="*/ 3142157 w 6025468"/>
              <a:gd name="connsiteY16" fmla="*/ 2355211 h 3429000"/>
              <a:gd name="connsiteX17" fmla="*/ 3032803 w 6025468"/>
              <a:gd name="connsiteY17" fmla="*/ 2345939 h 3429000"/>
              <a:gd name="connsiteX18" fmla="*/ 3037926 w 6025468"/>
              <a:gd name="connsiteY18" fmla="*/ 878849 h 3429000"/>
              <a:gd name="connsiteX19" fmla="*/ 3069311 w 6025468"/>
              <a:gd name="connsiteY19" fmla="*/ 879937 h 3429000"/>
              <a:gd name="connsiteX20" fmla="*/ 3093948 w 6025468"/>
              <a:gd name="connsiteY20" fmla="*/ 881678 h 3429000"/>
              <a:gd name="connsiteX21" fmla="*/ 3094083 w 6025468"/>
              <a:gd name="connsiteY21" fmla="*/ 881813 h 3429000"/>
              <a:gd name="connsiteX22" fmla="*/ 3125687 w 6025468"/>
              <a:gd name="connsiteY22" fmla="*/ 903908 h 3429000"/>
              <a:gd name="connsiteX23" fmla="*/ 3117250 w 6025468"/>
              <a:gd name="connsiteY23" fmla="*/ 929887 h 3429000"/>
              <a:gd name="connsiteX24" fmla="*/ 3108812 w 6025468"/>
              <a:gd name="connsiteY24" fmla="*/ 938321 h 3429000"/>
              <a:gd name="connsiteX25" fmla="*/ 2893889 w 6025468"/>
              <a:gd name="connsiteY25" fmla="*/ 933368 h 3429000"/>
              <a:gd name="connsiteX26" fmla="*/ 2885052 w 6025468"/>
              <a:gd name="connsiteY26" fmla="*/ 922118 h 3429000"/>
              <a:gd name="connsiteX27" fmla="*/ 2881169 w 6025468"/>
              <a:gd name="connsiteY27" fmla="*/ 902031 h 3429000"/>
              <a:gd name="connsiteX28" fmla="*/ 2908219 w 6025468"/>
              <a:gd name="connsiteY28" fmla="*/ 881276 h 3429000"/>
              <a:gd name="connsiteX29" fmla="*/ 2927235 w 6025468"/>
              <a:gd name="connsiteY29" fmla="*/ 880206 h 3429000"/>
              <a:gd name="connsiteX30" fmla="*/ 3001820 w 6025468"/>
              <a:gd name="connsiteY30" fmla="*/ 878866 h 3429000"/>
              <a:gd name="connsiteX31" fmla="*/ 3037926 w 6025468"/>
              <a:gd name="connsiteY31" fmla="*/ 878849 h 3429000"/>
              <a:gd name="connsiteX32" fmla="*/ 56753 w 6025468"/>
              <a:gd name="connsiteY32" fmla="*/ 0 h 3429000"/>
              <a:gd name="connsiteX33" fmla="*/ 1141652 w 6025468"/>
              <a:gd name="connsiteY33" fmla="*/ 0 h 3429000"/>
              <a:gd name="connsiteX34" fmla="*/ 1095174 w 6025468"/>
              <a:gd name="connsiteY34" fmla="*/ 180328 h 3429000"/>
              <a:gd name="connsiteX35" fmla="*/ 1055332 w 6025468"/>
              <a:gd name="connsiteY35" fmla="*/ 574356 h 3429000"/>
              <a:gd name="connsiteX36" fmla="*/ 1769197 w 6025468"/>
              <a:gd name="connsiteY36" fmla="*/ 2085921 h 3429000"/>
              <a:gd name="connsiteX37" fmla="*/ 1777229 w 6025468"/>
              <a:gd name="connsiteY37" fmla="*/ 2087527 h 3429000"/>
              <a:gd name="connsiteX38" fmla="*/ 1788479 w 6025468"/>
              <a:gd name="connsiteY38" fmla="*/ 2064628 h 3429000"/>
              <a:gd name="connsiteX39" fmla="*/ 1816332 w 6025468"/>
              <a:gd name="connsiteY39" fmla="*/ 2049231 h 3429000"/>
              <a:gd name="connsiteX40" fmla="*/ 1858377 w 6025468"/>
              <a:gd name="connsiteY40" fmla="*/ 2048960 h 3429000"/>
              <a:gd name="connsiteX41" fmla="*/ 1886901 w 6025468"/>
              <a:gd name="connsiteY41" fmla="*/ 2044677 h 3429000"/>
              <a:gd name="connsiteX42" fmla="*/ 1903371 w 6025468"/>
              <a:gd name="connsiteY42" fmla="*/ 2004236 h 3429000"/>
              <a:gd name="connsiteX43" fmla="*/ 1903371 w 6025468"/>
              <a:gd name="connsiteY43" fmla="*/ 2003834 h 3429000"/>
              <a:gd name="connsiteX44" fmla="*/ 1901900 w 6025468"/>
              <a:gd name="connsiteY44" fmla="*/ 1975043 h 3429000"/>
              <a:gd name="connsiteX45" fmla="*/ 1951847 w 6025468"/>
              <a:gd name="connsiteY45" fmla="*/ 1918802 h 3429000"/>
              <a:gd name="connsiteX46" fmla="*/ 1987733 w 6025468"/>
              <a:gd name="connsiteY46" fmla="*/ 1919873 h 3429000"/>
              <a:gd name="connsiteX47" fmla="*/ 1988136 w 6025468"/>
              <a:gd name="connsiteY47" fmla="*/ 1919873 h 3429000"/>
              <a:gd name="connsiteX48" fmla="*/ 2035270 w 6025468"/>
              <a:gd name="connsiteY48" fmla="*/ 1873137 h 3429000"/>
              <a:gd name="connsiteX49" fmla="*/ 2032860 w 6025468"/>
              <a:gd name="connsiteY49" fmla="*/ 1861221 h 3429000"/>
              <a:gd name="connsiteX50" fmla="*/ 2076782 w 6025468"/>
              <a:gd name="connsiteY50" fmla="*/ 1799355 h 3429000"/>
              <a:gd name="connsiteX51" fmla="*/ 2108118 w 6025468"/>
              <a:gd name="connsiteY51" fmla="*/ 1800694 h 3429000"/>
              <a:gd name="connsiteX52" fmla="*/ 2159137 w 6025468"/>
              <a:gd name="connsiteY52" fmla="*/ 1750076 h 3429000"/>
              <a:gd name="connsiteX53" fmla="*/ 2159137 w 6025468"/>
              <a:gd name="connsiteY53" fmla="*/ 1749676 h 3429000"/>
              <a:gd name="connsiteX54" fmla="*/ 2157395 w 6025468"/>
              <a:gd name="connsiteY54" fmla="*/ 1734944 h 3429000"/>
              <a:gd name="connsiteX55" fmla="*/ 2211629 w 6025468"/>
              <a:gd name="connsiteY55" fmla="*/ 1673348 h 3429000"/>
              <a:gd name="connsiteX56" fmla="*/ 2233723 w 6025468"/>
              <a:gd name="connsiteY56" fmla="*/ 1675488 h 3429000"/>
              <a:gd name="connsiteX57" fmla="*/ 2234125 w 6025468"/>
              <a:gd name="connsiteY57" fmla="*/ 1675488 h 3429000"/>
              <a:gd name="connsiteX58" fmla="*/ 2259434 w 6025468"/>
              <a:gd name="connsiteY58" fmla="*/ 1677229 h 3429000"/>
              <a:gd name="connsiteX59" fmla="*/ 2291036 w 6025468"/>
              <a:gd name="connsiteY59" fmla="*/ 1634379 h 3429000"/>
              <a:gd name="connsiteX60" fmla="*/ 2286884 w 6025468"/>
              <a:gd name="connsiteY60" fmla="*/ 1623131 h 3429000"/>
              <a:gd name="connsiteX61" fmla="*/ 2281262 w 6025468"/>
              <a:gd name="connsiteY61" fmla="*/ 1609741 h 3429000"/>
              <a:gd name="connsiteX62" fmla="*/ 2326253 w 6025468"/>
              <a:gd name="connsiteY62" fmla="*/ 1546803 h 3429000"/>
              <a:gd name="connsiteX63" fmla="*/ 2358928 w 6025468"/>
              <a:gd name="connsiteY63" fmla="*/ 1551356 h 3429000"/>
              <a:gd name="connsiteX64" fmla="*/ 2359331 w 6025468"/>
              <a:gd name="connsiteY64" fmla="*/ 1551356 h 3429000"/>
              <a:gd name="connsiteX65" fmla="*/ 2420124 w 6025468"/>
              <a:gd name="connsiteY65" fmla="*/ 1540107 h 3429000"/>
              <a:gd name="connsiteX66" fmla="*/ 2413026 w 6025468"/>
              <a:gd name="connsiteY66" fmla="*/ 1497526 h 3429000"/>
              <a:gd name="connsiteX67" fmla="*/ 2408473 w 6025468"/>
              <a:gd name="connsiteY67" fmla="*/ 1486945 h 3429000"/>
              <a:gd name="connsiteX68" fmla="*/ 2453466 w 6025468"/>
              <a:gd name="connsiteY68" fmla="*/ 1420526 h 3429000"/>
              <a:gd name="connsiteX69" fmla="*/ 2485070 w 6025468"/>
              <a:gd name="connsiteY69" fmla="*/ 1425749 h 3429000"/>
              <a:gd name="connsiteX70" fmla="*/ 2557915 w 6025468"/>
              <a:gd name="connsiteY70" fmla="*/ 1418383 h 3429000"/>
              <a:gd name="connsiteX71" fmla="*/ 2542114 w 6025468"/>
              <a:gd name="connsiteY71" fmla="*/ 1369106 h 3429000"/>
              <a:gd name="connsiteX72" fmla="*/ 2526583 w 6025468"/>
              <a:gd name="connsiteY72" fmla="*/ 1346206 h 3429000"/>
              <a:gd name="connsiteX73" fmla="*/ 2554701 w 6025468"/>
              <a:gd name="connsiteY73" fmla="*/ 1291973 h 3429000"/>
              <a:gd name="connsiteX74" fmla="*/ 2613754 w 6025468"/>
              <a:gd name="connsiteY74" fmla="*/ 1297598 h 3429000"/>
              <a:gd name="connsiteX75" fmla="*/ 2706685 w 6025468"/>
              <a:gd name="connsiteY75" fmla="*/ 1295857 h 3429000"/>
              <a:gd name="connsiteX76" fmla="*/ 2672539 w 6025468"/>
              <a:gd name="connsiteY76" fmla="*/ 1239214 h 3429000"/>
              <a:gd name="connsiteX77" fmla="*/ 2651783 w 6025468"/>
              <a:gd name="connsiteY77" fmla="*/ 1217386 h 3429000"/>
              <a:gd name="connsiteX78" fmla="*/ 2682718 w 6025468"/>
              <a:gd name="connsiteY78" fmla="*/ 1160743 h 3429000"/>
              <a:gd name="connsiteX79" fmla="*/ 2744314 w 6025468"/>
              <a:gd name="connsiteY79" fmla="*/ 1168108 h 3429000"/>
              <a:gd name="connsiteX80" fmla="*/ 2819574 w 6025468"/>
              <a:gd name="connsiteY80" fmla="*/ 1180428 h 3429000"/>
              <a:gd name="connsiteX81" fmla="*/ 2877287 w 6025468"/>
              <a:gd name="connsiteY81" fmla="*/ 1169850 h 3429000"/>
              <a:gd name="connsiteX82" fmla="*/ 2836445 w 6025468"/>
              <a:gd name="connsiteY82" fmla="*/ 1125123 h 3429000"/>
              <a:gd name="connsiteX83" fmla="*/ 2806849 w 6025468"/>
              <a:gd name="connsiteY83" fmla="*/ 1105840 h 3429000"/>
              <a:gd name="connsiteX84" fmla="*/ 2772435 w 6025468"/>
              <a:gd name="connsiteY84" fmla="*/ 1078388 h 3429000"/>
              <a:gd name="connsiteX85" fmla="*/ 2763599 w 6025468"/>
              <a:gd name="connsiteY85" fmla="*/ 1043173 h 3429000"/>
              <a:gd name="connsiteX86" fmla="*/ 2775248 w 6025468"/>
              <a:gd name="connsiteY86" fmla="*/ 1031520 h 3429000"/>
              <a:gd name="connsiteX87" fmla="*/ 2793192 w 6025468"/>
              <a:gd name="connsiteY87" fmla="*/ 1025226 h 3429000"/>
              <a:gd name="connsiteX88" fmla="*/ 2882241 w 6025468"/>
              <a:gd name="connsiteY88" fmla="*/ 1030851 h 3429000"/>
              <a:gd name="connsiteX89" fmla="*/ 2998606 w 6025468"/>
              <a:gd name="connsiteY89" fmla="*/ 1043572 h 3429000"/>
              <a:gd name="connsiteX90" fmla="*/ 3120998 w 6025468"/>
              <a:gd name="connsiteY90" fmla="*/ 1039289 h 3429000"/>
              <a:gd name="connsiteX91" fmla="*/ 3121401 w 6025468"/>
              <a:gd name="connsiteY91" fmla="*/ 1039289 h 3429000"/>
              <a:gd name="connsiteX92" fmla="*/ 3218483 w 6025468"/>
              <a:gd name="connsiteY92" fmla="*/ 1053349 h 3429000"/>
              <a:gd name="connsiteX93" fmla="*/ 3188891 w 6025468"/>
              <a:gd name="connsiteY93" fmla="*/ 1110394 h 3429000"/>
              <a:gd name="connsiteX94" fmla="*/ 3188489 w 6025468"/>
              <a:gd name="connsiteY94" fmla="*/ 1110394 h 3429000"/>
              <a:gd name="connsiteX95" fmla="*/ 3165323 w 6025468"/>
              <a:gd name="connsiteY95" fmla="*/ 1123784 h 3429000"/>
              <a:gd name="connsiteX96" fmla="*/ 3109349 w 6025468"/>
              <a:gd name="connsiteY96" fmla="*/ 1174133 h 3429000"/>
              <a:gd name="connsiteX97" fmla="*/ 3165590 w 6025468"/>
              <a:gd name="connsiteY97" fmla="*/ 1187793 h 3429000"/>
              <a:gd name="connsiteX98" fmla="*/ 3247140 w 6025468"/>
              <a:gd name="connsiteY98" fmla="*/ 1171993 h 3429000"/>
              <a:gd name="connsiteX99" fmla="*/ 3247543 w 6025468"/>
              <a:gd name="connsiteY99" fmla="*/ 1171993 h 3429000"/>
              <a:gd name="connsiteX100" fmla="*/ 3348777 w 6025468"/>
              <a:gd name="connsiteY100" fmla="*/ 1180428 h 3429000"/>
              <a:gd name="connsiteX101" fmla="*/ 3316372 w 6025468"/>
              <a:gd name="connsiteY101" fmla="*/ 1244437 h 3429000"/>
              <a:gd name="connsiteX102" fmla="*/ 3286776 w 6025468"/>
              <a:gd name="connsiteY102" fmla="*/ 1273228 h 3429000"/>
              <a:gd name="connsiteX103" fmla="*/ 3312085 w 6025468"/>
              <a:gd name="connsiteY103" fmla="*/ 1312597 h 3429000"/>
              <a:gd name="connsiteX104" fmla="*/ 3372880 w 6025468"/>
              <a:gd name="connsiteY104" fmla="*/ 1303758 h 3429000"/>
              <a:gd name="connsiteX105" fmla="*/ 3373282 w 6025468"/>
              <a:gd name="connsiteY105" fmla="*/ 1303758 h 3429000"/>
              <a:gd name="connsiteX106" fmla="*/ 3461928 w 6025468"/>
              <a:gd name="connsiteY106" fmla="*/ 1311793 h 3429000"/>
              <a:gd name="connsiteX107" fmla="*/ 3443315 w 6025468"/>
              <a:gd name="connsiteY107" fmla="*/ 1377273 h 3429000"/>
              <a:gd name="connsiteX108" fmla="*/ 3419749 w 6025468"/>
              <a:gd name="connsiteY108" fmla="*/ 1404323 h 3429000"/>
              <a:gd name="connsiteX109" fmla="*/ 3441844 w 6025468"/>
              <a:gd name="connsiteY109" fmla="*/ 1444764 h 3429000"/>
              <a:gd name="connsiteX110" fmla="*/ 3498085 w 6025468"/>
              <a:gd name="connsiteY110" fmla="*/ 1434855 h 3429000"/>
              <a:gd name="connsiteX111" fmla="*/ 3507193 w 6025468"/>
              <a:gd name="connsiteY111" fmla="*/ 1432712 h 3429000"/>
              <a:gd name="connsiteX112" fmla="*/ 3569457 w 6025468"/>
              <a:gd name="connsiteY112" fmla="*/ 1509710 h 3429000"/>
              <a:gd name="connsiteX113" fmla="*/ 3568118 w 6025468"/>
              <a:gd name="connsiteY113" fmla="*/ 1512924 h 3429000"/>
              <a:gd name="connsiteX114" fmla="*/ 3592089 w 6025468"/>
              <a:gd name="connsiteY114" fmla="*/ 1570237 h 3429000"/>
              <a:gd name="connsiteX115" fmla="*/ 3625163 w 6025468"/>
              <a:gd name="connsiteY115" fmla="*/ 1568094 h 3429000"/>
              <a:gd name="connsiteX116" fmla="*/ 3655827 w 6025468"/>
              <a:gd name="connsiteY116" fmla="*/ 1568094 h 3429000"/>
              <a:gd name="connsiteX117" fmla="*/ 3690646 w 6025468"/>
              <a:gd name="connsiteY117" fmla="*/ 1621526 h 3429000"/>
              <a:gd name="connsiteX118" fmla="*/ 3686494 w 6025468"/>
              <a:gd name="connsiteY118" fmla="*/ 1632103 h 3429000"/>
              <a:gd name="connsiteX119" fmla="*/ 3686494 w 6025468"/>
              <a:gd name="connsiteY119" fmla="*/ 1632505 h 3429000"/>
              <a:gd name="connsiteX120" fmla="*/ 3680869 w 6025468"/>
              <a:gd name="connsiteY120" fmla="*/ 1646564 h 3429000"/>
              <a:gd name="connsiteX121" fmla="*/ 3718497 w 6025468"/>
              <a:gd name="connsiteY121" fmla="*/ 1696913 h 3429000"/>
              <a:gd name="connsiteX122" fmla="*/ 3747019 w 6025468"/>
              <a:gd name="connsiteY122" fmla="*/ 1695845 h 3429000"/>
              <a:gd name="connsiteX123" fmla="*/ 3766301 w 6025468"/>
              <a:gd name="connsiteY123" fmla="*/ 1696244 h 3429000"/>
              <a:gd name="connsiteX124" fmla="*/ 3810626 w 6025468"/>
              <a:gd name="connsiteY124" fmla="*/ 1753959 h 3429000"/>
              <a:gd name="connsiteX125" fmla="*/ 3808885 w 6025468"/>
              <a:gd name="connsiteY125" fmla="*/ 1760656 h 3429000"/>
              <a:gd name="connsiteX126" fmla="*/ 3808885 w 6025468"/>
              <a:gd name="connsiteY126" fmla="*/ 1761058 h 3429000"/>
              <a:gd name="connsiteX127" fmla="*/ 3803931 w 6025468"/>
              <a:gd name="connsiteY127" fmla="*/ 1779671 h 3429000"/>
              <a:gd name="connsiteX128" fmla="*/ 3837676 w 6025468"/>
              <a:gd name="connsiteY128" fmla="*/ 1823594 h 3429000"/>
              <a:gd name="connsiteX129" fmla="*/ 3858699 w 6025468"/>
              <a:gd name="connsiteY129" fmla="*/ 1823995 h 3429000"/>
              <a:gd name="connsiteX130" fmla="*/ 3869277 w 6025468"/>
              <a:gd name="connsiteY130" fmla="*/ 1824395 h 3429000"/>
              <a:gd name="connsiteX131" fmla="*/ 3928333 w 6025468"/>
              <a:gd name="connsiteY131" fmla="*/ 1886261 h 3429000"/>
              <a:gd name="connsiteX132" fmla="*/ 3927664 w 6025468"/>
              <a:gd name="connsiteY132" fmla="*/ 1898583 h 3429000"/>
              <a:gd name="connsiteX133" fmla="*/ 3968770 w 6025468"/>
              <a:gd name="connsiteY133" fmla="*/ 1948529 h 3429000"/>
              <a:gd name="connsiteX134" fmla="*/ 3986717 w 6025468"/>
              <a:gd name="connsiteY134" fmla="*/ 1947457 h 3429000"/>
              <a:gd name="connsiteX135" fmla="*/ 4010282 w 6025468"/>
              <a:gd name="connsiteY135" fmla="*/ 1943307 h 3429000"/>
              <a:gd name="connsiteX136" fmla="*/ 4010553 w 6025468"/>
              <a:gd name="connsiteY136" fmla="*/ 1943040 h 3429000"/>
              <a:gd name="connsiteX137" fmla="*/ 4060901 w 6025468"/>
              <a:gd name="connsiteY137" fmla="*/ 2001826 h 3429000"/>
              <a:gd name="connsiteX138" fmla="*/ 4061973 w 6025468"/>
              <a:gd name="connsiteY138" fmla="*/ 2025794 h 3429000"/>
              <a:gd name="connsiteX139" fmla="*/ 4087951 w 6025468"/>
              <a:gd name="connsiteY139" fmla="*/ 2065565 h 3429000"/>
              <a:gd name="connsiteX140" fmla="*/ 4104421 w 6025468"/>
              <a:gd name="connsiteY140" fmla="*/ 2070521 h 3429000"/>
              <a:gd name="connsiteX141" fmla="*/ 4156378 w 6025468"/>
              <a:gd name="connsiteY141" fmla="*/ 2074672 h 3429000"/>
              <a:gd name="connsiteX142" fmla="*/ 4192935 w 6025468"/>
              <a:gd name="connsiteY142" fmla="*/ 2094624 h 3429000"/>
              <a:gd name="connsiteX143" fmla="*/ 4189588 w 6025468"/>
              <a:gd name="connsiteY143" fmla="*/ 2137342 h 3429000"/>
              <a:gd name="connsiteX144" fmla="*/ 4193872 w 6025468"/>
              <a:gd name="connsiteY144" fmla="*/ 2135733 h 3429000"/>
              <a:gd name="connsiteX145" fmla="*/ 4224001 w 6025468"/>
              <a:gd name="connsiteY145" fmla="*/ 2112567 h 3429000"/>
              <a:gd name="connsiteX146" fmla="*/ 4236723 w 6025468"/>
              <a:gd name="connsiteY146" fmla="*/ 2102659 h 3429000"/>
              <a:gd name="connsiteX147" fmla="*/ 4970272 w 6025468"/>
              <a:gd name="connsiteY147" fmla="*/ 574356 h 3429000"/>
              <a:gd name="connsiteX148" fmla="*/ 4930430 w 6025468"/>
              <a:gd name="connsiteY148" fmla="*/ 180367 h 3429000"/>
              <a:gd name="connsiteX149" fmla="*/ 4883940 w 6025468"/>
              <a:gd name="connsiteY149" fmla="*/ 0 h 3429000"/>
              <a:gd name="connsiteX150" fmla="*/ 5968587 w 6025468"/>
              <a:gd name="connsiteY150" fmla="*/ 0 h 3429000"/>
              <a:gd name="connsiteX151" fmla="*/ 5993360 w 6025468"/>
              <a:gd name="connsiteY151" fmla="*/ 134717 h 3429000"/>
              <a:gd name="connsiteX152" fmla="*/ 6025333 w 6025468"/>
              <a:gd name="connsiteY152" fmla="*/ 574224 h 3429000"/>
              <a:gd name="connsiteX153" fmla="*/ 6025468 w 6025468"/>
              <a:gd name="connsiteY153" fmla="*/ 573953 h 3429000"/>
              <a:gd name="connsiteX154" fmla="*/ 4995314 w 6025468"/>
              <a:gd name="connsiteY154" fmla="*/ 2841033 h 3429000"/>
              <a:gd name="connsiteX155" fmla="*/ 5051821 w 6025468"/>
              <a:gd name="connsiteY155" fmla="*/ 2865270 h 3429000"/>
              <a:gd name="connsiteX156" fmla="*/ 5076729 w 6025468"/>
              <a:gd name="connsiteY156" fmla="*/ 2937312 h 3429000"/>
              <a:gd name="connsiteX157" fmla="*/ 5169928 w 6025468"/>
              <a:gd name="connsiteY157" fmla="*/ 3031986 h 3429000"/>
              <a:gd name="connsiteX158" fmla="*/ 5172339 w 6025468"/>
              <a:gd name="connsiteY158" fmla="*/ 3046045 h 3429000"/>
              <a:gd name="connsiteX159" fmla="*/ 5201933 w 6025468"/>
              <a:gd name="connsiteY159" fmla="*/ 3075908 h 3429000"/>
              <a:gd name="connsiteX160" fmla="*/ 5238893 w 6025468"/>
              <a:gd name="connsiteY160" fmla="*/ 3086489 h 3429000"/>
              <a:gd name="connsiteX161" fmla="*/ 5291651 w 6025468"/>
              <a:gd name="connsiteY161" fmla="*/ 3147014 h 3429000"/>
              <a:gd name="connsiteX162" fmla="*/ 5347892 w 6025468"/>
              <a:gd name="connsiteY162" fmla="*/ 3204728 h 3429000"/>
              <a:gd name="connsiteX163" fmla="*/ 5411231 w 6025468"/>
              <a:gd name="connsiteY163" fmla="*/ 3262443 h 3429000"/>
              <a:gd name="connsiteX164" fmla="*/ 5467472 w 6025468"/>
              <a:gd name="connsiteY164" fmla="*/ 3322568 h 3429000"/>
              <a:gd name="connsiteX165" fmla="*/ 5489299 w 6025468"/>
              <a:gd name="connsiteY165" fmla="*/ 3338371 h 3429000"/>
              <a:gd name="connsiteX166" fmla="*/ 5480461 w 6025468"/>
              <a:gd name="connsiteY166" fmla="*/ 3356714 h 3429000"/>
              <a:gd name="connsiteX167" fmla="*/ 5461848 w 6025468"/>
              <a:gd name="connsiteY167" fmla="*/ 3373186 h 3429000"/>
              <a:gd name="connsiteX168" fmla="*/ 5418048 w 6025468"/>
              <a:gd name="connsiteY168" fmla="*/ 3409809 h 3429000"/>
              <a:gd name="connsiteX169" fmla="*/ 5394577 w 6025468"/>
              <a:gd name="connsiteY169" fmla="*/ 3429000 h 3429000"/>
              <a:gd name="connsiteX170" fmla="*/ 4081457 w 6025468"/>
              <a:gd name="connsiteY170" fmla="*/ 3429000 h 3429000"/>
              <a:gd name="connsiteX171" fmla="*/ 4085781 w 6025468"/>
              <a:gd name="connsiteY171" fmla="*/ 3418642 h 3429000"/>
              <a:gd name="connsiteX172" fmla="*/ 4082729 w 6025468"/>
              <a:gd name="connsiteY172" fmla="*/ 3405859 h 3429000"/>
              <a:gd name="connsiteX173" fmla="*/ 4013095 w 6025468"/>
              <a:gd name="connsiteY173" fmla="*/ 3396756 h 3429000"/>
              <a:gd name="connsiteX174" fmla="*/ 3950427 w 6025468"/>
              <a:gd name="connsiteY174" fmla="*/ 3400637 h 3429000"/>
              <a:gd name="connsiteX175" fmla="*/ 3888160 w 6025468"/>
              <a:gd name="connsiteY175" fmla="*/ 3403449 h 3429000"/>
              <a:gd name="connsiteX176" fmla="*/ 3836070 w 6025468"/>
              <a:gd name="connsiteY176" fmla="*/ 3390729 h 3429000"/>
              <a:gd name="connsiteX177" fmla="*/ 3872359 w 6025468"/>
              <a:gd name="connsiteY177" fmla="*/ 3350957 h 3429000"/>
              <a:gd name="connsiteX178" fmla="*/ 3892044 w 6025468"/>
              <a:gd name="connsiteY178" fmla="*/ 3338236 h 3429000"/>
              <a:gd name="connsiteX179" fmla="*/ 3936767 w 6025468"/>
              <a:gd name="connsiteY179" fmla="*/ 3307971 h 3429000"/>
              <a:gd name="connsiteX180" fmla="*/ 3956452 w 6025468"/>
              <a:gd name="connsiteY180" fmla="*/ 3264319 h 3429000"/>
              <a:gd name="connsiteX181" fmla="*/ 3912797 w 6025468"/>
              <a:gd name="connsiteY181" fmla="*/ 3252669 h 3429000"/>
              <a:gd name="connsiteX182" fmla="*/ 3818526 w 6025468"/>
              <a:gd name="connsiteY182" fmla="*/ 3260435 h 3429000"/>
              <a:gd name="connsiteX183" fmla="*/ 3758671 w 6025468"/>
              <a:gd name="connsiteY183" fmla="*/ 3265391 h 3429000"/>
              <a:gd name="connsiteX184" fmla="*/ 3695733 w 6025468"/>
              <a:gd name="connsiteY184" fmla="*/ 3248117 h 3429000"/>
              <a:gd name="connsiteX185" fmla="*/ 3735505 w 6025468"/>
              <a:gd name="connsiteY185" fmla="*/ 3207007 h 3429000"/>
              <a:gd name="connsiteX186" fmla="*/ 3756663 w 6025468"/>
              <a:gd name="connsiteY186" fmla="*/ 3194685 h 3429000"/>
              <a:gd name="connsiteX187" fmla="*/ 3757062 w 6025468"/>
              <a:gd name="connsiteY187" fmla="*/ 3194685 h 3429000"/>
              <a:gd name="connsiteX188" fmla="*/ 3803530 w 6025468"/>
              <a:gd name="connsiteY188" fmla="*/ 3165896 h 3429000"/>
              <a:gd name="connsiteX189" fmla="*/ 3826027 w 6025468"/>
              <a:gd name="connsiteY189" fmla="*/ 3131080 h 3429000"/>
              <a:gd name="connsiteX190" fmla="*/ 3782774 w 6025468"/>
              <a:gd name="connsiteY190" fmla="*/ 3112734 h 3429000"/>
              <a:gd name="connsiteX191" fmla="*/ 3682476 w 6025468"/>
              <a:gd name="connsiteY191" fmla="*/ 3115545 h 3429000"/>
              <a:gd name="connsiteX192" fmla="*/ 3682074 w 6025468"/>
              <a:gd name="connsiteY192" fmla="*/ 3115545 h 3429000"/>
              <a:gd name="connsiteX193" fmla="*/ 3625832 w 6025468"/>
              <a:gd name="connsiteY193" fmla="*/ 3117958 h 3429000"/>
              <a:gd name="connsiteX194" fmla="*/ 3567449 w 6025468"/>
              <a:gd name="connsiteY194" fmla="*/ 3118628 h 3429000"/>
              <a:gd name="connsiteX195" fmla="*/ 3558613 w 6025468"/>
              <a:gd name="connsiteY195" fmla="*/ 3079258 h 3429000"/>
              <a:gd name="connsiteX196" fmla="*/ 3620478 w 6025468"/>
              <a:gd name="connsiteY196" fmla="*/ 3050065 h 3429000"/>
              <a:gd name="connsiteX197" fmla="*/ 3641233 w 6025468"/>
              <a:gd name="connsiteY197" fmla="*/ 3040559 h 3429000"/>
              <a:gd name="connsiteX198" fmla="*/ 3699215 w 6025468"/>
              <a:gd name="connsiteY198" fmla="*/ 2985386 h 3429000"/>
              <a:gd name="connsiteX199" fmla="*/ 3644715 w 6025468"/>
              <a:gd name="connsiteY199" fmla="*/ 2966370 h 3429000"/>
              <a:gd name="connsiteX200" fmla="*/ 3541338 w 6025468"/>
              <a:gd name="connsiteY200" fmla="*/ 2965968 h 3429000"/>
              <a:gd name="connsiteX201" fmla="*/ 3464609 w 6025468"/>
              <a:gd name="connsiteY201" fmla="*/ 2969183 h 3429000"/>
              <a:gd name="connsiteX202" fmla="*/ 3399930 w 6025468"/>
              <a:gd name="connsiteY202" fmla="*/ 2951642 h 3429000"/>
              <a:gd name="connsiteX203" fmla="*/ 3451617 w 6025468"/>
              <a:gd name="connsiteY203" fmla="*/ 2911200 h 3429000"/>
              <a:gd name="connsiteX204" fmla="*/ 3479071 w 6025468"/>
              <a:gd name="connsiteY204" fmla="*/ 2899951 h 3429000"/>
              <a:gd name="connsiteX205" fmla="*/ 3531159 w 6025468"/>
              <a:gd name="connsiteY205" fmla="*/ 2878127 h 3429000"/>
              <a:gd name="connsiteX206" fmla="*/ 3569457 w 6025468"/>
              <a:gd name="connsiteY206" fmla="*/ 2838757 h 3429000"/>
              <a:gd name="connsiteX207" fmla="*/ 3511073 w 6025468"/>
              <a:gd name="connsiteY207" fmla="*/ 2818001 h 3429000"/>
              <a:gd name="connsiteX208" fmla="*/ 3402340 w 6025468"/>
              <a:gd name="connsiteY208" fmla="*/ 2818400 h 3429000"/>
              <a:gd name="connsiteX209" fmla="*/ 3300301 w 6025468"/>
              <a:gd name="connsiteY209" fmla="*/ 2818803 h 3429000"/>
              <a:gd name="connsiteX210" fmla="*/ 3240444 w 6025468"/>
              <a:gd name="connsiteY210" fmla="*/ 2796305 h 3429000"/>
              <a:gd name="connsiteX211" fmla="*/ 3289723 w 6025468"/>
              <a:gd name="connsiteY211" fmla="*/ 2762828 h 3429000"/>
              <a:gd name="connsiteX212" fmla="*/ 3335519 w 6025468"/>
              <a:gd name="connsiteY212" fmla="*/ 2747295 h 3429000"/>
              <a:gd name="connsiteX213" fmla="*/ 3406627 w 6025468"/>
              <a:gd name="connsiteY213" fmla="*/ 2723058 h 3429000"/>
              <a:gd name="connsiteX214" fmla="*/ 3436889 w 6025468"/>
              <a:gd name="connsiteY214" fmla="*/ 2688241 h 3429000"/>
              <a:gd name="connsiteX215" fmla="*/ 3394305 w 6025468"/>
              <a:gd name="connsiteY215" fmla="*/ 2669895 h 3429000"/>
              <a:gd name="connsiteX216" fmla="*/ 3256379 w 6025468"/>
              <a:gd name="connsiteY216" fmla="*/ 2663202 h 3429000"/>
              <a:gd name="connsiteX217" fmla="*/ 3255980 w 6025468"/>
              <a:gd name="connsiteY217" fmla="*/ 2663202 h 3429000"/>
              <a:gd name="connsiteX218" fmla="*/ 3145503 w 6025468"/>
              <a:gd name="connsiteY218" fmla="*/ 2657845 h 3429000"/>
              <a:gd name="connsiteX219" fmla="*/ 3071989 w 6025468"/>
              <a:gd name="connsiteY219" fmla="*/ 2632937 h 3429000"/>
              <a:gd name="connsiteX220" fmla="*/ 3137069 w 6025468"/>
              <a:gd name="connsiteY220" fmla="*/ 2600934 h 3429000"/>
              <a:gd name="connsiteX221" fmla="*/ 3187685 w 6025468"/>
              <a:gd name="connsiteY221" fmla="*/ 2590356 h 3429000"/>
              <a:gd name="connsiteX222" fmla="*/ 3253837 w 6025468"/>
              <a:gd name="connsiteY222" fmla="*/ 2573884 h 3429000"/>
              <a:gd name="connsiteX223" fmla="*/ 3309005 w 6025468"/>
              <a:gd name="connsiteY223" fmla="*/ 2530631 h 3429000"/>
              <a:gd name="connsiteX224" fmla="*/ 3102923 w 6025468"/>
              <a:gd name="connsiteY224" fmla="*/ 2500369 h 3429000"/>
              <a:gd name="connsiteX225" fmla="*/ 3020970 w 6025468"/>
              <a:gd name="connsiteY225" fmla="*/ 2499966 h 3429000"/>
              <a:gd name="connsiteX226" fmla="*/ 2916521 w 6025468"/>
              <a:gd name="connsiteY226" fmla="*/ 2500635 h 3429000"/>
              <a:gd name="connsiteX227" fmla="*/ 2698117 w 6025468"/>
              <a:gd name="connsiteY227" fmla="*/ 2529830 h 3429000"/>
              <a:gd name="connsiteX228" fmla="*/ 2732263 w 6025468"/>
              <a:gd name="connsiteY228" fmla="*/ 2566385 h 3429000"/>
              <a:gd name="connsiteX229" fmla="*/ 2824393 w 6025468"/>
              <a:gd name="connsiteY229" fmla="*/ 2591025 h 3429000"/>
              <a:gd name="connsiteX230" fmla="*/ 2824795 w 6025468"/>
              <a:gd name="connsiteY230" fmla="*/ 2591025 h 3429000"/>
              <a:gd name="connsiteX231" fmla="*/ 2903263 w 6025468"/>
              <a:gd name="connsiteY231" fmla="*/ 2607229 h 3429000"/>
              <a:gd name="connsiteX232" fmla="*/ 2954284 w 6025468"/>
              <a:gd name="connsiteY232" fmla="*/ 2635749 h 3429000"/>
              <a:gd name="connsiteX233" fmla="*/ 2903666 w 6025468"/>
              <a:gd name="connsiteY233" fmla="*/ 2659988 h 3429000"/>
              <a:gd name="connsiteX234" fmla="*/ 2751680 w 6025468"/>
              <a:gd name="connsiteY234" fmla="*/ 2662801 h 3429000"/>
              <a:gd name="connsiteX235" fmla="*/ 2574118 w 6025468"/>
              <a:gd name="connsiteY235" fmla="*/ 2672976 h 3429000"/>
              <a:gd name="connsiteX236" fmla="*/ 2568895 w 6025468"/>
              <a:gd name="connsiteY236" fmla="*/ 2710205 h 3429000"/>
              <a:gd name="connsiteX237" fmla="*/ 2664907 w 6025468"/>
              <a:gd name="connsiteY237" fmla="*/ 2748233 h 3429000"/>
              <a:gd name="connsiteX238" fmla="*/ 2715256 w 6025468"/>
              <a:gd name="connsiteY238" fmla="*/ 2763768 h 3429000"/>
              <a:gd name="connsiteX239" fmla="*/ 2771901 w 6025468"/>
              <a:gd name="connsiteY239" fmla="*/ 2800325 h 3429000"/>
              <a:gd name="connsiteX240" fmla="*/ 2716730 w 6025468"/>
              <a:gd name="connsiteY240" fmla="*/ 2820678 h 3429000"/>
              <a:gd name="connsiteX241" fmla="*/ 2593268 w 6025468"/>
              <a:gd name="connsiteY241" fmla="*/ 2818938 h 3429000"/>
              <a:gd name="connsiteX242" fmla="*/ 2592865 w 6025468"/>
              <a:gd name="connsiteY242" fmla="*/ 2818938 h 3429000"/>
              <a:gd name="connsiteX243" fmla="*/ 2482123 w 6025468"/>
              <a:gd name="connsiteY243" fmla="*/ 2816125 h 3429000"/>
              <a:gd name="connsiteX244" fmla="*/ 2417714 w 6025468"/>
              <a:gd name="connsiteY244" fmla="*/ 2831658 h 3429000"/>
              <a:gd name="connsiteX245" fmla="*/ 2458824 w 6025468"/>
              <a:gd name="connsiteY245" fmla="*/ 2876385 h 3429000"/>
              <a:gd name="connsiteX246" fmla="*/ 2512253 w 6025468"/>
              <a:gd name="connsiteY246" fmla="*/ 2898210 h 3429000"/>
              <a:gd name="connsiteX247" fmla="*/ 2557649 w 6025468"/>
              <a:gd name="connsiteY247" fmla="*/ 2916156 h 3429000"/>
              <a:gd name="connsiteX248" fmla="*/ 2602639 w 6025468"/>
              <a:gd name="connsiteY248" fmla="*/ 2952713 h 3429000"/>
              <a:gd name="connsiteX249" fmla="*/ 2549478 w 6025468"/>
              <a:gd name="connsiteY249" fmla="*/ 2971996 h 3429000"/>
              <a:gd name="connsiteX250" fmla="*/ 2442486 w 6025468"/>
              <a:gd name="connsiteY250" fmla="*/ 2966772 h 3429000"/>
              <a:gd name="connsiteX251" fmla="*/ 2336564 w 6025468"/>
              <a:gd name="connsiteY251" fmla="*/ 2961817 h 3429000"/>
              <a:gd name="connsiteX252" fmla="*/ 2279920 w 6025468"/>
              <a:gd name="connsiteY252" fmla="*/ 2978023 h 3429000"/>
              <a:gd name="connsiteX253" fmla="*/ 2362275 w 6025468"/>
              <a:gd name="connsiteY253" fmla="*/ 3045244 h 3429000"/>
              <a:gd name="connsiteX254" fmla="*/ 2394681 w 6025468"/>
              <a:gd name="connsiteY254" fmla="*/ 3058232 h 3429000"/>
              <a:gd name="connsiteX255" fmla="*/ 2427355 w 6025468"/>
              <a:gd name="connsiteY255" fmla="*/ 3076175 h 3429000"/>
              <a:gd name="connsiteX256" fmla="*/ 2418919 w 6025468"/>
              <a:gd name="connsiteY256" fmla="*/ 3116216 h 3429000"/>
              <a:gd name="connsiteX257" fmla="*/ 2376736 w 6025468"/>
              <a:gd name="connsiteY257" fmla="*/ 3117958 h 3429000"/>
              <a:gd name="connsiteX258" fmla="*/ 2294784 w 6025468"/>
              <a:gd name="connsiteY258" fmla="*/ 3111663 h 3429000"/>
              <a:gd name="connsiteX259" fmla="*/ 2185785 w 6025468"/>
              <a:gd name="connsiteY259" fmla="*/ 3102154 h 3429000"/>
              <a:gd name="connsiteX260" fmla="*/ 2145344 w 6025468"/>
              <a:gd name="connsiteY260" fmla="*/ 3117687 h 3429000"/>
              <a:gd name="connsiteX261" fmla="*/ 2176008 w 6025468"/>
              <a:gd name="connsiteY261" fmla="*/ 3160538 h 3429000"/>
              <a:gd name="connsiteX262" fmla="*/ 2219931 w 6025468"/>
              <a:gd name="connsiteY262" fmla="*/ 3185179 h 3429000"/>
              <a:gd name="connsiteX263" fmla="*/ 2285011 w 6025468"/>
              <a:gd name="connsiteY263" fmla="*/ 3239411 h 3429000"/>
              <a:gd name="connsiteX264" fmla="*/ 2221404 w 6025468"/>
              <a:gd name="connsiteY264" fmla="*/ 3264052 h 3429000"/>
              <a:gd name="connsiteX265" fmla="*/ 2146148 w 6025468"/>
              <a:gd name="connsiteY265" fmla="*/ 3258024 h 3429000"/>
              <a:gd name="connsiteX266" fmla="*/ 2145746 w 6025468"/>
              <a:gd name="connsiteY266" fmla="*/ 3258024 h 3429000"/>
              <a:gd name="connsiteX267" fmla="*/ 1460940 w 6025468"/>
              <a:gd name="connsiteY267" fmla="*/ 2944140 h 3429000"/>
              <a:gd name="connsiteX268" fmla="*/ 1415811 w 6025468"/>
              <a:gd name="connsiteY268" fmla="*/ 2947622 h 3429000"/>
              <a:gd name="connsiteX269" fmla="*/ 1433355 w 6025468"/>
              <a:gd name="connsiteY269" fmla="*/ 2989672 h 3429000"/>
              <a:gd name="connsiteX270" fmla="*/ 2090573 w 6025468"/>
              <a:gd name="connsiteY270" fmla="*/ 3312660 h 3429000"/>
              <a:gd name="connsiteX271" fmla="*/ 2091247 w 6025468"/>
              <a:gd name="connsiteY271" fmla="*/ 3313061 h 3429000"/>
              <a:gd name="connsiteX272" fmla="*/ 2130345 w 6025468"/>
              <a:gd name="connsiteY272" fmla="*/ 3367562 h 3429000"/>
              <a:gd name="connsiteX273" fmla="*/ 2014649 w 6025468"/>
              <a:gd name="connsiteY273" fmla="*/ 3387247 h 3429000"/>
              <a:gd name="connsiteX274" fmla="*/ 1731836 w 6025468"/>
              <a:gd name="connsiteY274" fmla="*/ 3299668 h 3429000"/>
              <a:gd name="connsiteX275" fmla="*/ 1724738 w 6025468"/>
              <a:gd name="connsiteY275" fmla="*/ 3296457 h 3429000"/>
              <a:gd name="connsiteX276" fmla="*/ 1668497 w 6025468"/>
              <a:gd name="connsiteY276" fmla="*/ 3269407 h 3429000"/>
              <a:gd name="connsiteX277" fmla="*/ 1625913 w 6025468"/>
              <a:gd name="connsiteY277" fmla="*/ 3247578 h 3429000"/>
              <a:gd name="connsiteX278" fmla="*/ 1579850 w 6025468"/>
              <a:gd name="connsiteY278" fmla="*/ 3223344 h 3429000"/>
              <a:gd name="connsiteX279" fmla="*/ 1576636 w 6025468"/>
              <a:gd name="connsiteY279" fmla="*/ 3221603 h 3429000"/>
              <a:gd name="connsiteX280" fmla="*/ 1526690 w 6025468"/>
              <a:gd name="connsiteY280" fmla="*/ 3194150 h 3429000"/>
              <a:gd name="connsiteX281" fmla="*/ 1508074 w 6025468"/>
              <a:gd name="connsiteY281" fmla="*/ 3183572 h 3429000"/>
              <a:gd name="connsiteX282" fmla="*/ 1409250 w 6025468"/>
              <a:gd name="connsiteY282" fmla="*/ 3124519 h 3429000"/>
              <a:gd name="connsiteX283" fmla="*/ 1389565 w 6025468"/>
              <a:gd name="connsiteY283" fmla="*/ 3112198 h 3429000"/>
              <a:gd name="connsiteX284" fmla="*/ 1340423 w 6025468"/>
              <a:gd name="connsiteY284" fmla="*/ 3080729 h 3429000"/>
              <a:gd name="connsiteX285" fmla="*/ 1323416 w 6025468"/>
              <a:gd name="connsiteY285" fmla="*/ 3068945 h 3429000"/>
              <a:gd name="connsiteX286" fmla="*/ 1297438 w 6025468"/>
              <a:gd name="connsiteY286" fmla="*/ 3051403 h 3429000"/>
              <a:gd name="connsiteX287" fmla="*/ 1293286 w 6025468"/>
              <a:gd name="connsiteY287" fmla="*/ 3048189 h 3429000"/>
              <a:gd name="connsiteX288" fmla="*/ 1277753 w 6025468"/>
              <a:gd name="connsiteY288" fmla="*/ 3037343 h 3429000"/>
              <a:gd name="connsiteX289" fmla="*/ 1254586 w 6025468"/>
              <a:gd name="connsiteY289" fmla="*/ 3020873 h 3429000"/>
              <a:gd name="connsiteX290" fmla="*/ 1253917 w 6025468"/>
              <a:gd name="connsiteY290" fmla="*/ 3020336 h 3429000"/>
              <a:gd name="connsiteX291" fmla="*/ 1196202 w 6025468"/>
              <a:gd name="connsiteY291" fmla="*/ 2977753 h 3429000"/>
              <a:gd name="connsiteX292" fmla="*/ 1195936 w 6025468"/>
              <a:gd name="connsiteY292" fmla="*/ 2977485 h 3429000"/>
              <a:gd name="connsiteX293" fmla="*/ 1173439 w 6025468"/>
              <a:gd name="connsiteY293" fmla="*/ 2960211 h 3429000"/>
              <a:gd name="connsiteX294" fmla="*/ 1147058 w 6025468"/>
              <a:gd name="connsiteY294" fmla="*/ 2939455 h 3429000"/>
              <a:gd name="connsiteX295" fmla="*/ 1112509 w 6025468"/>
              <a:gd name="connsiteY295" fmla="*/ 2912273 h 3429000"/>
              <a:gd name="connsiteX296" fmla="*/ 1109295 w 6025468"/>
              <a:gd name="connsiteY296" fmla="*/ 2909727 h 3429000"/>
              <a:gd name="connsiteX297" fmla="*/ 1090952 w 6025468"/>
              <a:gd name="connsiteY297" fmla="*/ 2894194 h 3429000"/>
              <a:gd name="connsiteX298" fmla="*/ 1079969 w 6025468"/>
              <a:gd name="connsiteY298" fmla="*/ 2884955 h 3429000"/>
              <a:gd name="connsiteX299" fmla="*/ 1022656 w 6025468"/>
              <a:gd name="connsiteY299" fmla="*/ 2835945 h 3429000"/>
              <a:gd name="connsiteX300" fmla="*/ 1013151 w 6025468"/>
              <a:gd name="connsiteY300" fmla="*/ 2827507 h 3429000"/>
              <a:gd name="connsiteX301" fmla="*/ 0 w 6025468"/>
              <a:gd name="connsiteY301" fmla="*/ 574224 h 3429000"/>
              <a:gd name="connsiteX302" fmla="*/ 31973 w 6025468"/>
              <a:gd name="connsiteY302" fmla="*/ 134747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6025468" h="3429000">
                <a:moveTo>
                  <a:pt x="5525455" y="3384837"/>
                </a:moveTo>
                <a:cubicBezTo>
                  <a:pt x="5530209" y="3396085"/>
                  <a:pt x="5536017" y="3405726"/>
                  <a:pt x="5542615" y="3414175"/>
                </a:cubicBezTo>
                <a:lnTo>
                  <a:pt x="5557256" y="3429000"/>
                </a:lnTo>
                <a:lnTo>
                  <a:pt x="5472807" y="3429000"/>
                </a:lnTo>
                <a:lnTo>
                  <a:pt x="5515949" y="3392872"/>
                </a:lnTo>
                <a:cubicBezTo>
                  <a:pt x="5519159" y="3390461"/>
                  <a:pt x="5522239" y="3387649"/>
                  <a:pt x="5525455" y="3384837"/>
                </a:cubicBezTo>
                <a:close/>
                <a:moveTo>
                  <a:pt x="3032803" y="2345939"/>
                </a:moveTo>
                <a:cubicBezTo>
                  <a:pt x="2987391" y="2344699"/>
                  <a:pt x="2937811" y="2345837"/>
                  <a:pt x="2898443" y="2350925"/>
                </a:cubicBezTo>
                <a:cubicBezTo>
                  <a:pt x="2885052" y="2352665"/>
                  <a:pt x="2853719" y="2355880"/>
                  <a:pt x="2853719" y="2376234"/>
                </a:cubicBezTo>
                <a:cubicBezTo>
                  <a:pt x="2853719" y="2405427"/>
                  <a:pt x="2939150" y="2419487"/>
                  <a:pt x="2992983" y="2423371"/>
                </a:cubicBezTo>
                <a:lnTo>
                  <a:pt x="2993386" y="2423371"/>
                </a:lnTo>
                <a:cubicBezTo>
                  <a:pt x="3000749" y="2424040"/>
                  <a:pt x="3007043" y="2424442"/>
                  <a:pt x="3012668" y="2424442"/>
                </a:cubicBezTo>
                <a:cubicBezTo>
                  <a:pt x="3018290" y="2424442"/>
                  <a:pt x="3023246" y="2424442"/>
                  <a:pt x="3028871" y="2424040"/>
                </a:cubicBezTo>
                <a:lnTo>
                  <a:pt x="3029273" y="2424040"/>
                </a:lnTo>
                <a:lnTo>
                  <a:pt x="3029273" y="2424172"/>
                </a:lnTo>
                <a:cubicBezTo>
                  <a:pt x="3102386" y="2423103"/>
                  <a:pt x="3168537" y="2401946"/>
                  <a:pt x="3168537" y="2377708"/>
                </a:cubicBezTo>
                <a:cubicBezTo>
                  <a:pt x="3168537" y="2364318"/>
                  <a:pt x="3153404" y="2357354"/>
                  <a:pt x="3142157" y="2355211"/>
                </a:cubicBezTo>
                <a:cubicBezTo>
                  <a:pt x="3119459" y="2350793"/>
                  <a:pt x="3078214" y="2347177"/>
                  <a:pt x="3032803" y="2345939"/>
                </a:cubicBezTo>
                <a:close/>
                <a:moveTo>
                  <a:pt x="3037926" y="878849"/>
                </a:moveTo>
                <a:cubicBezTo>
                  <a:pt x="3049425" y="879034"/>
                  <a:pt x="3060138" y="879402"/>
                  <a:pt x="3069311" y="879937"/>
                </a:cubicBezTo>
                <a:cubicBezTo>
                  <a:pt x="3079889" y="880206"/>
                  <a:pt x="3088729" y="880606"/>
                  <a:pt x="3093948" y="881678"/>
                </a:cubicBezTo>
                <a:lnTo>
                  <a:pt x="3094083" y="881813"/>
                </a:lnTo>
                <a:cubicBezTo>
                  <a:pt x="3107341" y="883821"/>
                  <a:pt x="3120731" y="890250"/>
                  <a:pt x="3125687" y="903908"/>
                </a:cubicBezTo>
                <a:cubicBezTo>
                  <a:pt x="3128497" y="912344"/>
                  <a:pt x="3123946" y="922118"/>
                  <a:pt x="3117250" y="929887"/>
                </a:cubicBezTo>
                <a:cubicBezTo>
                  <a:pt x="3114839" y="933099"/>
                  <a:pt x="3111625" y="935779"/>
                  <a:pt x="3108812" y="938321"/>
                </a:cubicBezTo>
                <a:cubicBezTo>
                  <a:pt x="3056455" y="980100"/>
                  <a:pt x="2942097" y="977291"/>
                  <a:pt x="2893889" y="933368"/>
                </a:cubicBezTo>
                <a:cubicBezTo>
                  <a:pt x="2890677" y="930556"/>
                  <a:pt x="2887463" y="926270"/>
                  <a:pt x="2885052" y="922118"/>
                </a:cubicBezTo>
                <a:cubicBezTo>
                  <a:pt x="2881570" y="915692"/>
                  <a:pt x="2879427" y="908326"/>
                  <a:pt x="2881169" y="902031"/>
                </a:cubicBezTo>
                <a:cubicBezTo>
                  <a:pt x="2885052" y="888374"/>
                  <a:pt x="2898310" y="881945"/>
                  <a:pt x="2908219" y="881276"/>
                </a:cubicBezTo>
                <a:cubicBezTo>
                  <a:pt x="2912773" y="880876"/>
                  <a:pt x="2919198" y="880606"/>
                  <a:pt x="2927235" y="880206"/>
                </a:cubicBezTo>
                <a:cubicBezTo>
                  <a:pt x="2946651" y="879535"/>
                  <a:pt x="2974368" y="878866"/>
                  <a:pt x="3001820" y="878866"/>
                </a:cubicBezTo>
                <a:cubicBezTo>
                  <a:pt x="3014141" y="878666"/>
                  <a:pt x="3026426" y="878666"/>
                  <a:pt x="3037926" y="878849"/>
                </a:cubicBezTo>
                <a:close/>
                <a:moveTo>
                  <a:pt x="56753" y="0"/>
                </a:moveTo>
                <a:lnTo>
                  <a:pt x="1141652" y="0"/>
                </a:lnTo>
                <a:lnTo>
                  <a:pt x="1095174" y="180328"/>
                </a:lnTo>
                <a:cubicBezTo>
                  <a:pt x="1069054" y="307642"/>
                  <a:pt x="1055332" y="439426"/>
                  <a:pt x="1055332" y="574356"/>
                </a:cubicBezTo>
                <a:cubicBezTo>
                  <a:pt x="1055332" y="1163691"/>
                  <a:pt x="1319130" y="1715526"/>
                  <a:pt x="1769197" y="2085921"/>
                </a:cubicBezTo>
                <a:cubicBezTo>
                  <a:pt x="1772409" y="2088062"/>
                  <a:pt x="1774954" y="2088866"/>
                  <a:pt x="1777229" y="2087527"/>
                </a:cubicBezTo>
                <a:cubicBezTo>
                  <a:pt x="1783524" y="2084046"/>
                  <a:pt x="1780711" y="2076947"/>
                  <a:pt x="1788479" y="2064628"/>
                </a:cubicBezTo>
                <a:cubicBezTo>
                  <a:pt x="1795576" y="2053247"/>
                  <a:pt x="1809235" y="2049900"/>
                  <a:pt x="1816332" y="2049231"/>
                </a:cubicBezTo>
                <a:cubicBezTo>
                  <a:pt x="1828383" y="2048023"/>
                  <a:pt x="1835211" y="2047889"/>
                  <a:pt x="1858377" y="2048960"/>
                </a:cubicBezTo>
                <a:cubicBezTo>
                  <a:pt x="1870029" y="2049900"/>
                  <a:pt x="1879803" y="2048158"/>
                  <a:pt x="1886901" y="2044677"/>
                </a:cubicBezTo>
                <a:cubicBezTo>
                  <a:pt x="1901231" y="2036909"/>
                  <a:pt x="1903774" y="2021109"/>
                  <a:pt x="1903371" y="2004236"/>
                </a:cubicBezTo>
                <a:lnTo>
                  <a:pt x="1903371" y="2003834"/>
                </a:lnTo>
                <a:cubicBezTo>
                  <a:pt x="1902969" y="1994058"/>
                  <a:pt x="1901900" y="1984150"/>
                  <a:pt x="1901900" y="1975043"/>
                </a:cubicBezTo>
                <a:cubicBezTo>
                  <a:pt x="1901900" y="1938888"/>
                  <a:pt x="1915558" y="1918399"/>
                  <a:pt x="1951847" y="1918802"/>
                </a:cubicBezTo>
                <a:cubicBezTo>
                  <a:pt x="1964166" y="1918802"/>
                  <a:pt x="1976487" y="1919873"/>
                  <a:pt x="1987733" y="1919873"/>
                </a:cubicBezTo>
                <a:lnTo>
                  <a:pt x="1988136" y="1919873"/>
                </a:lnTo>
                <a:cubicBezTo>
                  <a:pt x="2019737" y="1920945"/>
                  <a:pt x="2043707" y="1917061"/>
                  <a:pt x="2035270" y="1873137"/>
                </a:cubicBezTo>
                <a:cubicBezTo>
                  <a:pt x="2035003" y="1869656"/>
                  <a:pt x="2033931" y="1865373"/>
                  <a:pt x="2032860" y="1861221"/>
                </a:cubicBezTo>
                <a:cubicBezTo>
                  <a:pt x="2022549" y="1823995"/>
                  <a:pt x="2028979" y="1798284"/>
                  <a:pt x="2076782" y="1799355"/>
                </a:cubicBezTo>
                <a:cubicBezTo>
                  <a:pt x="2087362" y="1799622"/>
                  <a:pt x="2097940" y="1800292"/>
                  <a:pt x="2108118" y="1800694"/>
                </a:cubicBezTo>
                <a:cubicBezTo>
                  <a:pt x="2138381" y="1801096"/>
                  <a:pt x="2163690" y="1795472"/>
                  <a:pt x="2159137" y="1750076"/>
                </a:cubicBezTo>
                <a:lnTo>
                  <a:pt x="2159137" y="1749676"/>
                </a:lnTo>
                <a:cubicBezTo>
                  <a:pt x="2159137" y="1745525"/>
                  <a:pt x="2158467" y="1740569"/>
                  <a:pt x="2157395" y="1734944"/>
                </a:cubicBezTo>
                <a:cubicBezTo>
                  <a:pt x="2148691" y="1691292"/>
                  <a:pt x="2165563" y="1672277"/>
                  <a:pt x="2211629" y="1673348"/>
                </a:cubicBezTo>
                <a:cubicBezTo>
                  <a:pt x="2218994" y="1673747"/>
                  <a:pt x="2226360" y="1674417"/>
                  <a:pt x="2233723" y="1675488"/>
                </a:cubicBezTo>
                <a:lnTo>
                  <a:pt x="2234125" y="1675488"/>
                </a:lnTo>
                <a:cubicBezTo>
                  <a:pt x="2242562" y="1676560"/>
                  <a:pt x="2250997" y="1677632"/>
                  <a:pt x="2259434" y="1677229"/>
                </a:cubicBezTo>
                <a:cubicBezTo>
                  <a:pt x="2286482" y="1676293"/>
                  <a:pt x="2297329" y="1660357"/>
                  <a:pt x="2291036" y="1634379"/>
                </a:cubicBezTo>
                <a:cubicBezTo>
                  <a:pt x="2290099" y="1630497"/>
                  <a:pt x="2288625" y="1627015"/>
                  <a:pt x="2286884" y="1623131"/>
                </a:cubicBezTo>
                <a:cubicBezTo>
                  <a:pt x="2284742" y="1618845"/>
                  <a:pt x="2282732" y="1614292"/>
                  <a:pt x="2281262" y="1609741"/>
                </a:cubicBezTo>
                <a:cubicBezTo>
                  <a:pt x="2268538" y="1570372"/>
                  <a:pt x="2284742" y="1548544"/>
                  <a:pt x="2326253" y="1546803"/>
                </a:cubicBezTo>
                <a:cubicBezTo>
                  <a:pt x="2334021" y="1546401"/>
                  <a:pt x="2345937" y="1548947"/>
                  <a:pt x="2358928" y="1551356"/>
                </a:cubicBezTo>
                <a:lnTo>
                  <a:pt x="2359331" y="1551356"/>
                </a:lnTo>
                <a:cubicBezTo>
                  <a:pt x="2383166" y="1555238"/>
                  <a:pt x="2410213" y="1558050"/>
                  <a:pt x="2420124" y="1540107"/>
                </a:cubicBezTo>
                <a:cubicBezTo>
                  <a:pt x="2425614" y="1529931"/>
                  <a:pt x="2419320" y="1513056"/>
                  <a:pt x="2413026" y="1497526"/>
                </a:cubicBezTo>
                <a:cubicBezTo>
                  <a:pt x="2411285" y="1494044"/>
                  <a:pt x="2409811" y="1490160"/>
                  <a:pt x="2408473" y="1486945"/>
                </a:cubicBezTo>
                <a:cubicBezTo>
                  <a:pt x="2389860" y="1441951"/>
                  <a:pt x="2404991" y="1417714"/>
                  <a:pt x="2453466" y="1420526"/>
                </a:cubicBezTo>
                <a:cubicBezTo>
                  <a:pt x="2460163" y="1421196"/>
                  <a:pt x="2471677" y="1423605"/>
                  <a:pt x="2485070" y="1425749"/>
                </a:cubicBezTo>
                <a:cubicBezTo>
                  <a:pt x="2512922" y="1431107"/>
                  <a:pt x="2547738" y="1435257"/>
                  <a:pt x="2557915" y="1418383"/>
                </a:cubicBezTo>
                <a:cubicBezTo>
                  <a:pt x="2565012" y="1406064"/>
                  <a:pt x="2553362" y="1385576"/>
                  <a:pt x="2542114" y="1369106"/>
                </a:cubicBezTo>
                <a:cubicBezTo>
                  <a:pt x="2535419" y="1359197"/>
                  <a:pt x="2528992" y="1350759"/>
                  <a:pt x="2526583" y="1346206"/>
                </a:cubicBezTo>
                <a:cubicBezTo>
                  <a:pt x="2512787" y="1318354"/>
                  <a:pt x="2524439" y="1295188"/>
                  <a:pt x="2554701" y="1291973"/>
                </a:cubicBezTo>
                <a:cubicBezTo>
                  <a:pt x="2569030" y="1290502"/>
                  <a:pt x="2590858" y="1293714"/>
                  <a:pt x="2613754" y="1297598"/>
                </a:cubicBezTo>
                <a:cubicBezTo>
                  <a:pt x="2654596" y="1303892"/>
                  <a:pt x="2697849" y="1311657"/>
                  <a:pt x="2706685" y="1295857"/>
                </a:cubicBezTo>
                <a:cubicBezTo>
                  <a:pt x="2716195" y="1278583"/>
                  <a:pt x="2692224" y="1257560"/>
                  <a:pt x="2672539" y="1239214"/>
                </a:cubicBezTo>
                <a:cubicBezTo>
                  <a:pt x="2663703" y="1231179"/>
                  <a:pt x="2655935" y="1223681"/>
                  <a:pt x="2651783" y="1217386"/>
                </a:cubicBezTo>
                <a:cubicBezTo>
                  <a:pt x="2631697" y="1186052"/>
                  <a:pt x="2645090" y="1162886"/>
                  <a:pt x="2682718" y="1160743"/>
                </a:cubicBezTo>
                <a:cubicBezTo>
                  <a:pt x="2694771" y="1160073"/>
                  <a:pt x="2718605" y="1163556"/>
                  <a:pt x="2744314" y="1168108"/>
                </a:cubicBezTo>
                <a:cubicBezTo>
                  <a:pt x="2771766" y="1172662"/>
                  <a:pt x="2801227" y="1178285"/>
                  <a:pt x="2819574" y="1180428"/>
                </a:cubicBezTo>
                <a:cubicBezTo>
                  <a:pt x="2840999" y="1182838"/>
                  <a:pt x="2870189" y="1191008"/>
                  <a:pt x="2877287" y="1169850"/>
                </a:cubicBezTo>
                <a:cubicBezTo>
                  <a:pt x="2884917" y="1147352"/>
                  <a:pt x="2852915" y="1136775"/>
                  <a:pt x="2836445" y="1125123"/>
                </a:cubicBezTo>
                <a:cubicBezTo>
                  <a:pt x="2826936" y="1118429"/>
                  <a:pt x="2816625" y="1112537"/>
                  <a:pt x="2806849" y="1105840"/>
                </a:cubicBezTo>
                <a:cubicBezTo>
                  <a:pt x="2794263" y="1097673"/>
                  <a:pt x="2782344" y="1088969"/>
                  <a:pt x="2772435" y="1078388"/>
                </a:cubicBezTo>
                <a:cubicBezTo>
                  <a:pt x="2760384" y="1066070"/>
                  <a:pt x="2758376" y="1053349"/>
                  <a:pt x="2763599" y="1043173"/>
                </a:cubicBezTo>
                <a:cubicBezTo>
                  <a:pt x="2766141" y="1038619"/>
                  <a:pt x="2770026" y="1034736"/>
                  <a:pt x="2775248" y="1031520"/>
                </a:cubicBezTo>
                <a:cubicBezTo>
                  <a:pt x="2780202" y="1028708"/>
                  <a:pt x="2786093" y="1026298"/>
                  <a:pt x="2793192" y="1025226"/>
                </a:cubicBezTo>
                <a:cubicBezTo>
                  <a:pt x="2809395" y="1022015"/>
                  <a:pt x="2844211" y="1025896"/>
                  <a:pt x="2882241" y="1030851"/>
                </a:cubicBezTo>
                <a:cubicBezTo>
                  <a:pt x="2924422" y="1036210"/>
                  <a:pt x="2970487" y="1043173"/>
                  <a:pt x="2998606" y="1043572"/>
                </a:cubicBezTo>
                <a:cubicBezTo>
                  <a:pt x="3032085" y="1043842"/>
                  <a:pt x="3078817" y="1040360"/>
                  <a:pt x="3120998" y="1039289"/>
                </a:cubicBezTo>
                <a:lnTo>
                  <a:pt x="3121401" y="1039289"/>
                </a:lnTo>
                <a:cubicBezTo>
                  <a:pt x="3168537" y="1037815"/>
                  <a:pt x="3209377" y="1039691"/>
                  <a:pt x="3218483" y="1053349"/>
                </a:cubicBezTo>
                <a:cubicBezTo>
                  <a:pt x="3234953" y="1079060"/>
                  <a:pt x="3213798" y="1095665"/>
                  <a:pt x="3188891" y="1110394"/>
                </a:cubicBezTo>
                <a:lnTo>
                  <a:pt x="3188489" y="1110394"/>
                </a:lnTo>
                <a:cubicBezTo>
                  <a:pt x="3180856" y="1114948"/>
                  <a:pt x="3172689" y="1119633"/>
                  <a:pt x="3165323" y="1123784"/>
                </a:cubicBezTo>
                <a:cubicBezTo>
                  <a:pt x="3148451" y="1134095"/>
                  <a:pt x="3101314" y="1149495"/>
                  <a:pt x="3109349" y="1174133"/>
                </a:cubicBezTo>
                <a:cubicBezTo>
                  <a:pt x="3116045" y="1194087"/>
                  <a:pt x="3145503" y="1190606"/>
                  <a:pt x="3165590" y="1187793"/>
                </a:cubicBezTo>
                <a:cubicBezTo>
                  <a:pt x="3187685" y="1184311"/>
                  <a:pt x="3217548" y="1177213"/>
                  <a:pt x="3247140" y="1171993"/>
                </a:cubicBezTo>
                <a:lnTo>
                  <a:pt x="3247543" y="1171993"/>
                </a:lnTo>
                <a:cubicBezTo>
                  <a:pt x="3294947" y="1162886"/>
                  <a:pt x="3340742" y="1158600"/>
                  <a:pt x="3348777" y="1180428"/>
                </a:cubicBezTo>
                <a:cubicBezTo>
                  <a:pt x="3355473" y="1198773"/>
                  <a:pt x="3338199" y="1222342"/>
                  <a:pt x="3316372" y="1244437"/>
                </a:cubicBezTo>
                <a:cubicBezTo>
                  <a:pt x="3306863" y="1254613"/>
                  <a:pt x="3296285" y="1264121"/>
                  <a:pt x="3286776" y="1273228"/>
                </a:cubicBezTo>
                <a:cubicBezTo>
                  <a:pt x="3270172" y="1288627"/>
                  <a:pt x="3290258" y="1313266"/>
                  <a:pt x="3312085" y="1312597"/>
                </a:cubicBezTo>
                <a:cubicBezTo>
                  <a:pt x="3322531" y="1312195"/>
                  <a:pt x="3346901" y="1307641"/>
                  <a:pt x="3372880" y="1303758"/>
                </a:cubicBezTo>
                <a:lnTo>
                  <a:pt x="3373282" y="1303758"/>
                </a:lnTo>
                <a:cubicBezTo>
                  <a:pt x="3409838" y="1298805"/>
                  <a:pt x="3450012" y="1296259"/>
                  <a:pt x="3461928" y="1311793"/>
                </a:cubicBezTo>
                <a:cubicBezTo>
                  <a:pt x="3476393" y="1331210"/>
                  <a:pt x="3459787" y="1357186"/>
                  <a:pt x="3443315" y="1377273"/>
                </a:cubicBezTo>
                <a:cubicBezTo>
                  <a:pt x="3432471" y="1389862"/>
                  <a:pt x="3421890" y="1400172"/>
                  <a:pt x="3419749" y="1404323"/>
                </a:cubicBezTo>
                <a:cubicBezTo>
                  <a:pt x="3407695" y="1426418"/>
                  <a:pt x="3416937" y="1444094"/>
                  <a:pt x="3441844" y="1444764"/>
                </a:cubicBezTo>
                <a:cubicBezTo>
                  <a:pt x="3456171" y="1445433"/>
                  <a:pt x="3481882" y="1438739"/>
                  <a:pt x="3498085" y="1434855"/>
                </a:cubicBezTo>
                <a:cubicBezTo>
                  <a:pt x="3501567" y="1433784"/>
                  <a:pt x="3504781" y="1433115"/>
                  <a:pt x="3507193" y="1432712"/>
                </a:cubicBezTo>
                <a:cubicBezTo>
                  <a:pt x="3574413" y="1419322"/>
                  <a:pt x="3597579" y="1441416"/>
                  <a:pt x="3569457" y="1509710"/>
                </a:cubicBezTo>
                <a:cubicBezTo>
                  <a:pt x="3569190" y="1510781"/>
                  <a:pt x="3568521" y="1511853"/>
                  <a:pt x="3568118" y="1512924"/>
                </a:cubicBezTo>
                <a:cubicBezTo>
                  <a:pt x="3552051" y="1550150"/>
                  <a:pt x="3550175" y="1571575"/>
                  <a:pt x="3592089" y="1570237"/>
                </a:cubicBezTo>
                <a:cubicBezTo>
                  <a:pt x="3603069" y="1569835"/>
                  <a:pt x="3614315" y="1568496"/>
                  <a:pt x="3625163" y="1568094"/>
                </a:cubicBezTo>
                <a:cubicBezTo>
                  <a:pt x="3635473" y="1567022"/>
                  <a:pt x="3645653" y="1567022"/>
                  <a:pt x="3655827" y="1568094"/>
                </a:cubicBezTo>
                <a:cubicBezTo>
                  <a:pt x="3685690" y="1571575"/>
                  <a:pt x="3697742" y="1592331"/>
                  <a:pt x="3690646" y="1621526"/>
                </a:cubicBezTo>
                <a:cubicBezTo>
                  <a:pt x="3689706" y="1625407"/>
                  <a:pt x="3688236" y="1628621"/>
                  <a:pt x="3686494" y="1632103"/>
                </a:cubicBezTo>
                <a:lnTo>
                  <a:pt x="3686494" y="1632505"/>
                </a:lnTo>
                <a:cubicBezTo>
                  <a:pt x="3684755" y="1637059"/>
                  <a:pt x="3682208" y="1641612"/>
                  <a:pt x="3680869" y="1646564"/>
                </a:cubicBezTo>
                <a:cubicBezTo>
                  <a:pt x="3670289" y="1681380"/>
                  <a:pt x="3681137" y="1695845"/>
                  <a:pt x="3718497" y="1696913"/>
                </a:cubicBezTo>
                <a:cubicBezTo>
                  <a:pt x="3728004" y="1697184"/>
                  <a:pt x="3737513" y="1696244"/>
                  <a:pt x="3747019" y="1695845"/>
                </a:cubicBezTo>
                <a:cubicBezTo>
                  <a:pt x="3753715" y="1695574"/>
                  <a:pt x="3760010" y="1695574"/>
                  <a:pt x="3766301" y="1696244"/>
                </a:cubicBezTo>
                <a:cubicBezTo>
                  <a:pt x="3802191" y="1699726"/>
                  <a:pt x="3816653" y="1718741"/>
                  <a:pt x="3810626" y="1753959"/>
                </a:cubicBezTo>
                <a:cubicBezTo>
                  <a:pt x="3810223" y="1756370"/>
                  <a:pt x="3809554" y="1758513"/>
                  <a:pt x="3808885" y="1760656"/>
                </a:cubicBezTo>
                <a:lnTo>
                  <a:pt x="3808885" y="1761058"/>
                </a:lnTo>
                <a:cubicBezTo>
                  <a:pt x="3807144" y="1767350"/>
                  <a:pt x="3804334" y="1773376"/>
                  <a:pt x="3803931" y="1779671"/>
                </a:cubicBezTo>
                <a:cubicBezTo>
                  <a:pt x="3800315" y="1806049"/>
                  <a:pt x="3810893" y="1819307"/>
                  <a:pt x="3837676" y="1823594"/>
                </a:cubicBezTo>
                <a:cubicBezTo>
                  <a:pt x="3844640" y="1824664"/>
                  <a:pt x="3851603" y="1823594"/>
                  <a:pt x="3858699" y="1823995"/>
                </a:cubicBezTo>
                <a:cubicBezTo>
                  <a:pt x="3862181" y="1823995"/>
                  <a:pt x="3865795" y="1824395"/>
                  <a:pt x="3869277" y="1824395"/>
                </a:cubicBezTo>
                <a:cubicBezTo>
                  <a:pt x="3921636" y="1826538"/>
                  <a:pt x="3930743" y="1835644"/>
                  <a:pt x="3928333" y="1886261"/>
                </a:cubicBezTo>
                <a:cubicBezTo>
                  <a:pt x="3928333" y="1890145"/>
                  <a:pt x="3928063" y="1894297"/>
                  <a:pt x="3927664" y="1898583"/>
                </a:cubicBezTo>
                <a:cubicBezTo>
                  <a:pt x="3925118" y="1932729"/>
                  <a:pt x="3935027" y="1945717"/>
                  <a:pt x="3968770" y="1948529"/>
                </a:cubicBezTo>
                <a:cubicBezTo>
                  <a:pt x="3974129" y="1948796"/>
                  <a:pt x="3980020" y="1948529"/>
                  <a:pt x="3986717" y="1947457"/>
                </a:cubicBezTo>
                <a:cubicBezTo>
                  <a:pt x="3993812" y="1946789"/>
                  <a:pt x="4001445" y="1945450"/>
                  <a:pt x="4010282" y="1943307"/>
                </a:cubicBezTo>
                <a:lnTo>
                  <a:pt x="4010553" y="1943040"/>
                </a:lnTo>
                <a:cubicBezTo>
                  <a:pt x="4045770" y="1935674"/>
                  <a:pt x="4058758" y="1946254"/>
                  <a:pt x="4060901" y="2001826"/>
                </a:cubicBezTo>
                <a:cubicBezTo>
                  <a:pt x="4061303" y="2007851"/>
                  <a:pt x="4060634" y="2016690"/>
                  <a:pt x="4061973" y="2025794"/>
                </a:cubicBezTo>
                <a:cubicBezTo>
                  <a:pt x="4063713" y="2040259"/>
                  <a:pt x="4069336" y="2056461"/>
                  <a:pt x="4087951" y="2065565"/>
                </a:cubicBezTo>
                <a:cubicBezTo>
                  <a:pt x="4093173" y="2068110"/>
                  <a:pt x="4098397" y="2069851"/>
                  <a:pt x="4104421" y="2070521"/>
                </a:cubicBezTo>
                <a:cubicBezTo>
                  <a:pt x="4129329" y="2074672"/>
                  <a:pt x="4126113" y="2073468"/>
                  <a:pt x="4156378" y="2074672"/>
                </a:cubicBezTo>
                <a:cubicBezTo>
                  <a:pt x="4175929" y="2075476"/>
                  <a:pt x="4189855" y="2088464"/>
                  <a:pt x="4192935" y="2094624"/>
                </a:cubicBezTo>
                <a:cubicBezTo>
                  <a:pt x="4205121" y="2119264"/>
                  <a:pt x="4192397" y="2131182"/>
                  <a:pt x="4189588" y="2137342"/>
                </a:cubicBezTo>
                <a:cubicBezTo>
                  <a:pt x="4188916" y="2138813"/>
                  <a:pt x="4190390" y="2138144"/>
                  <a:pt x="4193872" y="2135733"/>
                </a:cubicBezTo>
                <a:cubicBezTo>
                  <a:pt x="4203915" y="2128100"/>
                  <a:pt x="4214091" y="2120335"/>
                  <a:pt x="4224001" y="2112567"/>
                </a:cubicBezTo>
                <a:cubicBezTo>
                  <a:pt x="4230695" y="2106810"/>
                  <a:pt x="4236053" y="2101990"/>
                  <a:pt x="4236723" y="2102659"/>
                </a:cubicBezTo>
                <a:cubicBezTo>
                  <a:pt x="4700179" y="1733203"/>
                  <a:pt x="4970272" y="1178822"/>
                  <a:pt x="4970272" y="574356"/>
                </a:cubicBezTo>
                <a:cubicBezTo>
                  <a:pt x="4970272" y="439442"/>
                  <a:pt x="4956551" y="307672"/>
                  <a:pt x="4930430" y="180367"/>
                </a:cubicBezTo>
                <a:lnTo>
                  <a:pt x="4883940" y="0"/>
                </a:lnTo>
                <a:lnTo>
                  <a:pt x="5968587" y="0"/>
                </a:lnTo>
                <a:lnTo>
                  <a:pt x="5993360" y="134717"/>
                </a:lnTo>
                <a:cubicBezTo>
                  <a:pt x="6014424" y="278215"/>
                  <a:pt x="6025333" y="424969"/>
                  <a:pt x="6025333" y="574224"/>
                </a:cubicBezTo>
                <a:lnTo>
                  <a:pt x="6025468" y="573953"/>
                </a:lnTo>
                <a:cubicBezTo>
                  <a:pt x="6025468" y="1445031"/>
                  <a:pt x="5640349" y="2273928"/>
                  <a:pt x="4995314" y="2841033"/>
                </a:cubicBezTo>
                <a:cubicBezTo>
                  <a:pt x="5011114" y="2853219"/>
                  <a:pt x="5031066" y="2843176"/>
                  <a:pt x="5051821" y="2865270"/>
                </a:cubicBezTo>
                <a:cubicBezTo>
                  <a:pt x="5074319" y="2889106"/>
                  <a:pt x="5059455" y="2914816"/>
                  <a:pt x="5076729" y="2937312"/>
                </a:cubicBezTo>
                <a:cubicBezTo>
                  <a:pt x="5110875" y="2982039"/>
                  <a:pt x="5166447" y="2961283"/>
                  <a:pt x="5169928" y="3031986"/>
                </a:cubicBezTo>
                <a:cubicBezTo>
                  <a:pt x="5170195" y="3037208"/>
                  <a:pt x="5171001" y="3041897"/>
                  <a:pt x="5172339" y="3046045"/>
                </a:cubicBezTo>
                <a:cubicBezTo>
                  <a:pt x="5177294" y="3061848"/>
                  <a:pt x="5189210" y="3070685"/>
                  <a:pt x="5201933" y="3075908"/>
                </a:cubicBezTo>
                <a:cubicBezTo>
                  <a:pt x="5215726" y="3081534"/>
                  <a:pt x="5230455" y="3083677"/>
                  <a:pt x="5238893" y="3086489"/>
                </a:cubicBezTo>
                <a:cubicBezTo>
                  <a:pt x="5274109" y="3098540"/>
                  <a:pt x="5283615" y="3109788"/>
                  <a:pt x="5291651" y="3147014"/>
                </a:cubicBezTo>
                <a:cubicBezTo>
                  <a:pt x="5297945" y="3177947"/>
                  <a:pt x="5317359" y="3196962"/>
                  <a:pt x="5347892" y="3204728"/>
                </a:cubicBezTo>
                <a:cubicBezTo>
                  <a:pt x="5379226" y="3212899"/>
                  <a:pt x="5403465" y="3229369"/>
                  <a:pt x="5411231" y="3262443"/>
                </a:cubicBezTo>
                <a:cubicBezTo>
                  <a:pt x="5419264" y="3297259"/>
                  <a:pt x="5431183" y="3316946"/>
                  <a:pt x="5467472" y="3322568"/>
                </a:cubicBezTo>
                <a:cubicBezTo>
                  <a:pt x="5479389" y="3324309"/>
                  <a:pt x="5487559" y="3326451"/>
                  <a:pt x="5489299" y="3338371"/>
                </a:cubicBezTo>
                <a:cubicBezTo>
                  <a:pt x="5490372" y="3344798"/>
                  <a:pt x="5486755" y="3350690"/>
                  <a:pt x="5480461" y="3356714"/>
                </a:cubicBezTo>
                <a:cubicBezTo>
                  <a:pt x="5475508" y="3361937"/>
                  <a:pt x="5468945" y="3367160"/>
                  <a:pt x="5461848" y="3373186"/>
                </a:cubicBezTo>
                <a:cubicBezTo>
                  <a:pt x="5445847" y="3386645"/>
                  <a:pt x="5431619" y="3398563"/>
                  <a:pt x="5418048" y="3409809"/>
                </a:cubicBezTo>
                <a:lnTo>
                  <a:pt x="5394577" y="3429000"/>
                </a:lnTo>
                <a:lnTo>
                  <a:pt x="4081457" y="3429000"/>
                </a:lnTo>
                <a:lnTo>
                  <a:pt x="4085781" y="3418642"/>
                </a:lnTo>
                <a:cubicBezTo>
                  <a:pt x="4086277" y="3414153"/>
                  <a:pt x="4085273" y="3409911"/>
                  <a:pt x="4082729" y="3405859"/>
                </a:cubicBezTo>
                <a:cubicBezTo>
                  <a:pt x="4072817" y="3390729"/>
                  <a:pt x="4038807" y="3395015"/>
                  <a:pt x="4013095" y="3396756"/>
                </a:cubicBezTo>
                <a:cubicBezTo>
                  <a:pt x="3989797" y="3398094"/>
                  <a:pt x="3968770" y="3399166"/>
                  <a:pt x="3950427" y="3400637"/>
                </a:cubicBezTo>
                <a:cubicBezTo>
                  <a:pt x="3918824" y="3402378"/>
                  <a:pt x="3895925" y="3403449"/>
                  <a:pt x="3888160" y="3403449"/>
                </a:cubicBezTo>
                <a:cubicBezTo>
                  <a:pt x="3874367" y="3404119"/>
                  <a:pt x="3838480" y="3407601"/>
                  <a:pt x="3836070" y="3390729"/>
                </a:cubicBezTo>
                <a:cubicBezTo>
                  <a:pt x="3833660" y="3373455"/>
                  <a:pt x="3864325" y="3356180"/>
                  <a:pt x="3872359" y="3350957"/>
                </a:cubicBezTo>
                <a:cubicBezTo>
                  <a:pt x="3880125" y="3346004"/>
                  <a:pt x="3886419" y="3341718"/>
                  <a:pt x="3892044" y="3338236"/>
                </a:cubicBezTo>
                <a:cubicBezTo>
                  <a:pt x="3909717" y="3327389"/>
                  <a:pt x="3918824" y="3321766"/>
                  <a:pt x="3936767" y="3307971"/>
                </a:cubicBezTo>
                <a:cubicBezTo>
                  <a:pt x="3948017" y="3299537"/>
                  <a:pt x="3963549" y="3281190"/>
                  <a:pt x="3956452" y="3264319"/>
                </a:cubicBezTo>
                <a:cubicBezTo>
                  <a:pt x="3949758" y="3248786"/>
                  <a:pt x="3931412" y="3251328"/>
                  <a:pt x="3912797" y="3252669"/>
                </a:cubicBezTo>
                <a:cubicBezTo>
                  <a:pt x="3881463" y="3255211"/>
                  <a:pt x="3849862" y="3258024"/>
                  <a:pt x="3818526" y="3260435"/>
                </a:cubicBezTo>
                <a:cubicBezTo>
                  <a:pt x="3798442" y="3262176"/>
                  <a:pt x="3778755" y="3263917"/>
                  <a:pt x="3758671" y="3265391"/>
                </a:cubicBezTo>
                <a:cubicBezTo>
                  <a:pt x="3737915" y="3267131"/>
                  <a:pt x="3701758" y="3271016"/>
                  <a:pt x="3695733" y="3248117"/>
                </a:cubicBezTo>
                <a:cubicBezTo>
                  <a:pt x="3690511" y="3228834"/>
                  <a:pt x="3719302" y="3216512"/>
                  <a:pt x="3735505" y="3207007"/>
                </a:cubicBezTo>
                <a:cubicBezTo>
                  <a:pt x="3743003" y="3202720"/>
                  <a:pt x="3749564" y="3198569"/>
                  <a:pt x="3756663" y="3194685"/>
                </a:cubicBezTo>
                <a:lnTo>
                  <a:pt x="3757062" y="3194685"/>
                </a:lnTo>
                <a:cubicBezTo>
                  <a:pt x="3772865" y="3185983"/>
                  <a:pt x="3787729" y="3177546"/>
                  <a:pt x="3803530" y="3165896"/>
                </a:cubicBezTo>
                <a:cubicBezTo>
                  <a:pt x="3816115" y="3156120"/>
                  <a:pt x="3831649" y="3147952"/>
                  <a:pt x="3826027" y="3131080"/>
                </a:cubicBezTo>
                <a:cubicBezTo>
                  <a:pt x="3819733" y="3110592"/>
                  <a:pt x="3794423" y="3112332"/>
                  <a:pt x="3782774" y="3112734"/>
                </a:cubicBezTo>
                <a:cubicBezTo>
                  <a:pt x="3746082" y="3113404"/>
                  <a:pt x="3715148" y="3114476"/>
                  <a:pt x="3682476" y="3115545"/>
                </a:cubicBezTo>
                <a:lnTo>
                  <a:pt x="3682074" y="3115545"/>
                </a:lnTo>
                <a:cubicBezTo>
                  <a:pt x="3664131" y="3116216"/>
                  <a:pt x="3645919" y="3117285"/>
                  <a:pt x="3625832" y="3117958"/>
                </a:cubicBezTo>
                <a:cubicBezTo>
                  <a:pt x="3610033" y="3119027"/>
                  <a:pt x="3586464" y="3120097"/>
                  <a:pt x="3567449" y="3118628"/>
                </a:cubicBezTo>
                <a:cubicBezTo>
                  <a:pt x="3545222" y="3116885"/>
                  <a:pt x="3539330" y="3089836"/>
                  <a:pt x="3558613" y="3079258"/>
                </a:cubicBezTo>
                <a:cubicBezTo>
                  <a:pt x="3580707" y="3067338"/>
                  <a:pt x="3597981" y="3059972"/>
                  <a:pt x="3620478" y="3050065"/>
                </a:cubicBezTo>
                <a:cubicBezTo>
                  <a:pt x="3626769" y="3046849"/>
                  <a:pt x="3633465" y="3044037"/>
                  <a:pt x="3641233" y="3040559"/>
                </a:cubicBezTo>
                <a:cubicBezTo>
                  <a:pt x="3664799" y="3030113"/>
                  <a:pt x="3705240" y="3007616"/>
                  <a:pt x="3699215" y="2985386"/>
                </a:cubicBezTo>
                <a:cubicBezTo>
                  <a:pt x="3694662" y="2967442"/>
                  <a:pt x="3667210" y="2966772"/>
                  <a:pt x="3644715" y="2966370"/>
                </a:cubicBezTo>
                <a:cubicBezTo>
                  <a:pt x="3604944" y="2965569"/>
                  <a:pt x="3575751" y="2964897"/>
                  <a:pt x="3541338" y="2965968"/>
                </a:cubicBezTo>
                <a:cubicBezTo>
                  <a:pt x="3519108" y="2966370"/>
                  <a:pt x="3494871" y="2967442"/>
                  <a:pt x="3464609" y="2969183"/>
                </a:cubicBezTo>
                <a:cubicBezTo>
                  <a:pt x="3443183" y="2970657"/>
                  <a:pt x="3402743" y="2977353"/>
                  <a:pt x="3399930" y="2951642"/>
                </a:cubicBezTo>
                <a:cubicBezTo>
                  <a:pt x="3397384" y="2930216"/>
                  <a:pt x="3433005" y="2918967"/>
                  <a:pt x="3451617" y="2911200"/>
                </a:cubicBezTo>
                <a:cubicBezTo>
                  <a:pt x="3461796" y="2907050"/>
                  <a:pt x="3470633" y="2903433"/>
                  <a:pt x="3479071" y="2899951"/>
                </a:cubicBezTo>
                <a:cubicBezTo>
                  <a:pt x="3497013" y="2892588"/>
                  <a:pt x="3512145" y="2886561"/>
                  <a:pt x="3531159" y="2878127"/>
                </a:cubicBezTo>
                <a:cubicBezTo>
                  <a:pt x="3548302" y="2870359"/>
                  <a:pt x="3574680" y="2861252"/>
                  <a:pt x="3569457" y="2838757"/>
                </a:cubicBezTo>
                <a:cubicBezTo>
                  <a:pt x="3563433" y="2813849"/>
                  <a:pt x="3535310" y="2818001"/>
                  <a:pt x="3511073" y="2818001"/>
                </a:cubicBezTo>
                <a:cubicBezTo>
                  <a:pt x="3472641" y="2818400"/>
                  <a:pt x="3437557" y="2818803"/>
                  <a:pt x="3402340" y="2818400"/>
                </a:cubicBezTo>
                <a:cubicBezTo>
                  <a:pt x="3369265" y="2818803"/>
                  <a:pt x="3336459" y="2818803"/>
                  <a:pt x="3300301" y="2818803"/>
                </a:cubicBezTo>
                <a:cubicBezTo>
                  <a:pt x="3278744" y="2818803"/>
                  <a:pt x="3238706" y="2819874"/>
                  <a:pt x="3240444" y="2796305"/>
                </a:cubicBezTo>
                <a:cubicBezTo>
                  <a:pt x="3241918" y="2775552"/>
                  <a:pt x="3274191" y="2768051"/>
                  <a:pt x="3289723" y="2762828"/>
                </a:cubicBezTo>
                <a:cubicBezTo>
                  <a:pt x="3303919" y="2757876"/>
                  <a:pt x="3319986" y="2752518"/>
                  <a:pt x="3335519" y="2747295"/>
                </a:cubicBezTo>
                <a:cubicBezTo>
                  <a:pt x="3368327" y="2736450"/>
                  <a:pt x="3399261" y="2726272"/>
                  <a:pt x="3406627" y="2723058"/>
                </a:cubicBezTo>
                <a:cubicBezTo>
                  <a:pt x="3428854" y="2713149"/>
                  <a:pt x="3441040" y="2704711"/>
                  <a:pt x="3436889" y="2688241"/>
                </a:cubicBezTo>
                <a:cubicBezTo>
                  <a:pt x="3433407" y="2673378"/>
                  <a:pt x="3411579" y="2670299"/>
                  <a:pt x="3394305" y="2669895"/>
                </a:cubicBezTo>
                <a:cubicBezTo>
                  <a:pt x="3386539" y="2669494"/>
                  <a:pt x="3322798" y="2666414"/>
                  <a:pt x="3256379" y="2663202"/>
                </a:cubicBezTo>
                <a:lnTo>
                  <a:pt x="3255980" y="2663202"/>
                </a:lnTo>
                <a:cubicBezTo>
                  <a:pt x="3215806" y="2661059"/>
                  <a:pt x="3175366" y="2659319"/>
                  <a:pt x="3145503" y="2657845"/>
                </a:cubicBezTo>
                <a:cubicBezTo>
                  <a:pt x="3121937" y="2656908"/>
                  <a:pt x="3073059" y="2659319"/>
                  <a:pt x="3071989" y="2632937"/>
                </a:cubicBezTo>
                <a:cubicBezTo>
                  <a:pt x="3070917" y="2610440"/>
                  <a:pt x="3115241" y="2604818"/>
                  <a:pt x="3137069" y="2600934"/>
                </a:cubicBezTo>
                <a:cubicBezTo>
                  <a:pt x="3155682" y="2597452"/>
                  <a:pt x="3171885" y="2593836"/>
                  <a:pt x="3187685" y="2590356"/>
                </a:cubicBezTo>
                <a:cubicBezTo>
                  <a:pt x="3208843" y="2585536"/>
                  <a:pt x="3229197" y="2580178"/>
                  <a:pt x="3253837" y="2573884"/>
                </a:cubicBezTo>
                <a:cubicBezTo>
                  <a:pt x="3265753" y="2570669"/>
                  <a:pt x="3318915" y="2562636"/>
                  <a:pt x="3309005" y="2530631"/>
                </a:cubicBezTo>
                <a:cubicBezTo>
                  <a:pt x="3301640" y="2506663"/>
                  <a:pt x="3201748" y="2501038"/>
                  <a:pt x="3102923" y="2500369"/>
                </a:cubicBezTo>
                <a:cubicBezTo>
                  <a:pt x="3074801" y="2499565"/>
                  <a:pt x="3046679" y="2499966"/>
                  <a:pt x="3020970" y="2499966"/>
                </a:cubicBezTo>
                <a:cubicBezTo>
                  <a:pt x="2984011" y="2500234"/>
                  <a:pt x="2948927" y="2500234"/>
                  <a:pt x="2916521" y="2500635"/>
                </a:cubicBezTo>
                <a:cubicBezTo>
                  <a:pt x="2791316" y="2502109"/>
                  <a:pt x="2705482" y="2505858"/>
                  <a:pt x="2698117" y="2529830"/>
                </a:cubicBezTo>
                <a:cubicBezTo>
                  <a:pt x="2691823" y="2549781"/>
                  <a:pt x="2717131" y="2561429"/>
                  <a:pt x="2732263" y="2566385"/>
                </a:cubicBezTo>
                <a:cubicBezTo>
                  <a:pt x="2764268" y="2576294"/>
                  <a:pt x="2791985" y="2583659"/>
                  <a:pt x="2824393" y="2591025"/>
                </a:cubicBezTo>
                <a:lnTo>
                  <a:pt x="2824795" y="2591025"/>
                </a:lnTo>
                <a:cubicBezTo>
                  <a:pt x="2847692" y="2596245"/>
                  <a:pt x="2872332" y="2601201"/>
                  <a:pt x="2903263" y="2607229"/>
                </a:cubicBezTo>
                <a:cubicBezTo>
                  <a:pt x="2930047" y="2612584"/>
                  <a:pt x="2955356" y="2616066"/>
                  <a:pt x="2954284" y="2635749"/>
                </a:cubicBezTo>
                <a:cubicBezTo>
                  <a:pt x="2952945" y="2655434"/>
                  <a:pt x="2922278" y="2659319"/>
                  <a:pt x="2903666" y="2659988"/>
                </a:cubicBezTo>
                <a:cubicBezTo>
                  <a:pt x="2860011" y="2660657"/>
                  <a:pt x="2804841" y="2661728"/>
                  <a:pt x="2751680" y="2662801"/>
                </a:cubicBezTo>
                <a:cubicBezTo>
                  <a:pt x="2667720" y="2664540"/>
                  <a:pt x="2589651" y="2667354"/>
                  <a:pt x="2574118" y="2672976"/>
                </a:cubicBezTo>
                <a:cubicBezTo>
                  <a:pt x="2556306" y="2679939"/>
                  <a:pt x="2551621" y="2700696"/>
                  <a:pt x="2568895" y="2710205"/>
                </a:cubicBezTo>
                <a:cubicBezTo>
                  <a:pt x="2588579" y="2721184"/>
                  <a:pt x="2626610" y="2735511"/>
                  <a:pt x="2664907" y="2748233"/>
                </a:cubicBezTo>
                <a:cubicBezTo>
                  <a:pt x="2682181" y="2753857"/>
                  <a:pt x="2699456" y="2759215"/>
                  <a:pt x="2715256" y="2763768"/>
                </a:cubicBezTo>
                <a:cubicBezTo>
                  <a:pt x="2731059" y="2768319"/>
                  <a:pt x="2772970" y="2777425"/>
                  <a:pt x="2771901" y="2800325"/>
                </a:cubicBezTo>
                <a:cubicBezTo>
                  <a:pt x="2771232" y="2819340"/>
                  <a:pt x="2737485" y="2821081"/>
                  <a:pt x="2716730" y="2820678"/>
                </a:cubicBezTo>
                <a:cubicBezTo>
                  <a:pt x="2675619" y="2820009"/>
                  <a:pt x="2634378" y="2819607"/>
                  <a:pt x="2593268" y="2818938"/>
                </a:cubicBezTo>
                <a:lnTo>
                  <a:pt x="2592865" y="2818938"/>
                </a:lnTo>
                <a:cubicBezTo>
                  <a:pt x="2556040" y="2817866"/>
                  <a:pt x="2519081" y="2817197"/>
                  <a:pt x="2482123" y="2816125"/>
                </a:cubicBezTo>
                <a:cubicBezTo>
                  <a:pt x="2452933" y="2815188"/>
                  <a:pt x="2424408" y="2813045"/>
                  <a:pt x="2417714" y="2831658"/>
                </a:cubicBezTo>
                <a:cubicBezTo>
                  <a:pt x="2408874" y="2855629"/>
                  <a:pt x="2442621" y="2869019"/>
                  <a:pt x="2458824" y="2876385"/>
                </a:cubicBezTo>
                <a:cubicBezTo>
                  <a:pt x="2476365" y="2884420"/>
                  <a:pt x="2494309" y="2891517"/>
                  <a:pt x="2512253" y="2898210"/>
                </a:cubicBezTo>
                <a:cubicBezTo>
                  <a:pt x="2527384" y="2904237"/>
                  <a:pt x="2542514" y="2910130"/>
                  <a:pt x="2557649" y="2916156"/>
                </a:cubicBezTo>
                <a:cubicBezTo>
                  <a:pt x="2583357" y="2927001"/>
                  <a:pt x="2603980" y="2933430"/>
                  <a:pt x="2602639" y="2952713"/>
                </a:cubicBezTo>
                <a:cubicBezTo>
                  <a:pt x="2600766" y="2970924"/>
                  <a:pt x="2568091" y="2972398"/>
                  <a:pt x="2549478" y="2971996"/>
                </a:cubicBezTo>
                <a:cubicBezTo>
                  <a:pt x="2523770" y="2971326"/>
                  <a:pt x="2482525" y="2968916"/>
                  <a:pt x="2442486" y="2966772"/>
                </a:cubicBezTo>
                <a:cubicBezTo>
                  <a:pt x="2399501" y="2964228"/>
                  <a:pt x="2357052" y="2961817"/>
                  <a:pt x="2336564" y="2961817"/>
                </a:cubicBezTo>
                <a:cubicBezTo>
                  <a:pt x="2316077" y="2961817"/>
                  <a:pt x="2285143" y="2956595"/>
                  <a:pt x="2279920" y="2978023"/>
                </a:cubicBezTo>
                <a:cubicBezTo>
                  <a:pt x="2272959" y="3006544"/>
                  <a:pt x="2324647" y="3030515"/>
                  <a:pt x="2362275" y="3045244"/>
                </a:cubicBezTo>
                <a:cubicBezTo>
                  <a:pt x="2376334" y="3050869"/>
                  <a:pt x="2388389" y="3055020"/>
                  <a:pt x="2394681" y="3058232"/>
                </a:cubicBezTo>
                <a:cubicBezTo>
                  <a:pt x="2405930" y="3063455"/>
                  <a:pt x="2417846" y="3068813"/>
                  <a:pt x="2427355" y="3076175"/>
                </a:cubicBezTo>
                <a:cubicBezTo>
                  <a:pt x="2444629" y="3090505"/>
                  <a:pt x="2440745" y="3110190"/>
                  <a:pt x="2418919" y="3116216"/>
                </a:cubicBezTo>
                <a:cubicBezTo>
                  <a:pt x="2405527" y="3119696"/>
                  <a:pt x="2390799" y="3119027"/>
                  <a:pt x="2376736" y="3117958"/>
                </a:cubicBezTo>
                <a:cubicBezTo>
                  <a:pt x="2354909" y="3116216"/>
                  <a:pt x="2325049" y="3114073"/>
                  <a:pt x="2294784" y="3111663"/>
                </a:cubicBezTo>
                <a:cubicBezTo>
                  <a:pt x="2246311" y="3107513"/>
                  <a:pt x="2197434" y="3102824"/>
                  <a:pt x="2185785" y="3102154"/>
                </a:cubicBezTo>
                <a:cubicBezTo>
                  <a:pt x="2167574" y="3100816"/>
                  <a:pt x="2150969" y="3098004"/>
                  <a:pt x="2145344" y="3117687"/>
                </a:cubicBezTo>
                <a:cubicBezTo>
                  <a:pt x="2141594" y="3130276"/>
                  <a:pt x="2154583" y="3147818"/>
                  <a:pt x="2176008" y="3160538"/>
                </a:cubicBezTo>
                <a:cubicBezTo>
                  <a:pt x="2191140" y="3169645"/>
                  <a:pt x="2206273" y="3177812"/>
                  <a:pt x="2219931" y="3185179"/>
                </a:cubicBezTo>
                <a:cubicBezTo>
                  <a:pt x="2258227" y="3204998"/>
                  <a:pt x="2287422" y="3220130"/>
                  <a:pt x="2285011" y="3239411"/>
                </a:cubicBezTo>
                <a:cubicBezTo>
                  <a:pt x="2282199" y="3262980"/>
                  <a:pt x="2253809" y="3264452"/>
                  <a:pt x="2221404" y="3264052"/>
                </a:cubicBezTo>
                <a:cubicBezTo>
                  <a:pt x="2204130" y="3263649"/>
                  <a:pt x="2198505" y="3264052"/>
                  <a:pt x="2146148" y="3258024"/>
                </a:cubicBezTo>
                <a:lnTo>
                  <a:pt x="2145746" y="3258024"/>
                </a:lnTo>
                <a:cubicBezTo>
                  <a:pt x="2089505" y="3251865"/>
                  <a:pt x="1831330" y="3188258"/>
                  <a:pt x="1460940" y="2944140"/>
                </a:cubicBezTo>
                <a:cubicBezTo>
                  <a:pt x="1454243" y="2939723"/>
                  <a:pt x="1427595" y="2929547"/>
                  <a:pt x="1415811" y="2947622"/>
                </a:cubicBezTo>
                <a:cubicBezTo>
                  <a:pt x="1405099" y="2964095"/>
                  <a:pt x="1425990" y="2984716"/>
                  <a:pt x="1433355" y="2989672"/>
                </a:cubicBezTo>
                <a:cubicBezTo>
                  <a:pt x="1728087" y="3185581"/>
                  <a:pt x="1995233" y="3281059"/>
                  <a:pt x="2090573" y="3312660"/>
                </a:cubicBezTo>
                <a:cubicBezTo>
                  <a:pt x="2091021" y="3312927"/>
                  <a:pt x="2091247" y="3313061"/>
                  <a:pt x="2091247" y="3313061"/>
                </a:cubicBezTo>
                <a:cubicBezTo>
                  <a:pt x="2133560" y="3327121"/>
                  <a:pt x="2133827" y="3353905"/>
                  <a:pt x="2130345" y="3367562"/>
                </a:cubicBezTo>
                <a:cubicBezTo>
                  <a:pt x="2119768" y="3405593"/>
                  <a:pt x="2073703" y="3399166"/>
                  <a:pt x="2014649" y="3387247"/>
                </a:cubicBezTo>
                <a:cubicBezTo>
                  <a:pt x="1917833" y="3368231"/>
                  <a:pt x="1785265" y="3322839"/>
                  <a:pt x="1731836" y="3299668"/>
                </a:cubicBezTo>
                <a:cubicBezTo>
                  <a:pt x="1729291" y="3298600"/>
                  <a:pt x="1727148" y="3297529"/>
                  <a:pt x="1724738" y="3296457"/>
                </a:cubicBezTo>
                <a:cubicBezTo>
                  <a:pt x="1705722" y="3287752"/>
                  <a:pt x="1687110" y="3278513"/>
                  <a:pt x="1668497" y="3269407"/>
                </a:cubicBezTo>
                <a:cubicBezTo>
                  <a:pt x="1654035" y="3262311"/>
                  <a:pt x="1639976" y="3255347"/>
                  <a:pt x="1625913" y="3247578"/>
                </a:cubicBezTo>
                <a:cubicBezTo>
                  <a:pt x="1610380" y="3239814"/>
                  <a:pt x="1594982" y="3231376"/>
                  <a:pt x="1579850" y="3223344"/>
                </a:cubicBezTo>
                <a:cubicBezTo>
                  <a:pt x="1578779" y="3222672"/>
                  <a:pt x="1577707" y="3222272"/>
                  <a:pt x="1576636" y="3221603"/>
                </a:cubicBezTo>
                <a:cubicBezTo>
                  <a:pt x="1559764" y="3212763"/>
                  <a:pt x="1543160" y="3203657"/>
                  <a:pt x="1526690" y="3194150"/>
                </a:cubicBezTo>
                <a:cubicBezTo>
                  <a:pt x="1520797" y="3190669"/>
                  <a:pt x="1514368" y="3187054"/>
                  <a:pt x="1508074" y="3183572"/>
                </a:cubicBezTo>
                <a:cubicBezTo>
                  <a:pt x="1474732" y="3164558"/>
                  <a:pt x="1441658" y="3144870"/>
                  <a:pt x="1409250" y="3124519"/>
                </a:cubicBezTo>
                <a:cubicBezTo>
                  <a:pt x="1402556" y="3120635"/>
                  <a:pt x="1395859" y="3116349"/>
                  <a:pt x="1389565" y="3112198"/>
                </a:cubicBezTo>
                <a:cubicBezTo>
                  <a:pt x="1373096" y="3102021"/>
                  <a:pt x="1356625" y="3091576"/>
                  <a:pt x="1340423" y="3080729"/>
                </a:cubicBezTo>
                <a:cubicBezTo>
                  <a:pt x="1334664" y="3076848"/>
                  <a:pt x="1329173" y="3072828"/>
                  <a:pt x="1323416" y="3068945"/>
                </a:cubicBezTo>
                <a:cubicBezTo>
                  <a:pt x="1314577" y="3063187"/>
                  <a:pt x="1305872" y="3057160"/>
                  <a:pt x="1297438" y="3051403"/>
                </a:cubicBezTo>
                <a:cubicBezTo>
                  <a:pt x="1296099" y="3050332"/>
                  <a:pt x="1294625" y="3049261"/>
                  <a:pt x="1293286" y="3048189"/>
                </a:cubicBezTo>
                <a:cubicBezTo>
                  <a:pt x="1288064" y="3044707"/>
                  <a:pt x="1282975" y="3040958"/>
                  <a:pt x="1277753" y="3037343"/>
                </a:cubicBezTo>
                <a:cubicBezTo>
                  <a:pt x="1270120" y="3031853"/>
                  <a:pt x="1262219" y="3026363"/>
                  <a:pt x="1254586" y="3020873"/>
                </a:cubicBezTo>
                <a:cubicBezTo>
                  <a:pt x="1254320" y="3020603"/>
                  <a:pt x="1254184" y="3020471"/>
                  <a:pt x="1253917" y="3020336"/>
                </a:cubicBezTo>
                <a:cubicBezTo>
                  <a:pt x="1234501" y="3006277"/>
                  <a:pt x="1215218" y="2992215"/>
                  <a:pt x="1196202" y="2977753"/>
                </a:cubicBezTo>
                <a:cubicBezTo>
                  <a:pt x="1196202" y="2977620"/>
                  <a:pt x="1195936" y="2977485"/>
                  <a:pt x="1195936" y="2977485"/>
                </a:cubicBezTo>
                <a:cubicBezTo>
                  <a:pt x="1188303" y="2971728"/>
                  <a:pt x="1180937" y="2965968"/>
                  <a:pt x="1173439" y="2960211"/>
                </a:cubicBezTo>
                <a:cubicBezTo>
                  <a:pt x="1164599" y="2953382"/>
                  <a:pt x="1155762" y="2946419"/>
                  <a:pt x="1147058" y="2939455"/>
                </a:cubicBezTo>
                <a:cubicBezTo>
                  <a:pt x="1135541" y="2930351"/>
                  <a:pt x="1123892" y="2921511"/>
                  <a:pt x="1112509" y="2912273"/>
                </a:cubicBezTo>
                <a:cubicBezTo>
                  <a:pt x="1111438" y="2911469"/>
                  <a:pt x="1110366" y="2910531"/>
                  <a:pt x="1109295" y="2909727"/>
                </a:cubicBezTo>
                <a:cubicBezTo>
                  <a:pt x="1103271" y="2904372"/>
                  <a:pt x="1096976" y="2899416"/>
                  <a:pt x="1090952" y="2894194"/>
                </a:cubicBezTo>
                <a:cubicBezTo>
                  <a:pt x="1087200" y="2891249"/>
                  <a:pt x="1083586" y="2888169"/>
                  <a:pt x="1079969" y="2884955"/>
                </a:cubicBezTo>
                <a:cubicBezTo>
                  <a:pt x="1060687" y="2868885"/>
                  <a:pt x="1041540" y="2852549"/>
                  <a:pt x="1022656" y="2835945"/>
                </a:cubicBezTo>
                <a:cubicBezTo>
                  <a:pt x="1019444" y="2833267"/>
                  <a:pt x="1016231" y="2830455"/>
                  <a:pt x="1013151" y="2827507"/>
                </a:cubicBezTo>
                <a:cubicBezTo>
                  <a:pt x="372666" y="2259600"/>
                  <a:pt x="0" y="1443559"/>
                  <a:pt x="0" y="574224"/>
                </a:cubicBezTo>
                <a:cubicBezTo>
                  <a:pt x="0" y="424980"/>
                  <a:pt x="10910" y="278236"/>
                  <a:pt x="31973" y="13474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57E23D83-B31C-365F-9FAC-AC9A7F89CF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73B058B-95F7-3550-EFB8-35F0192D7B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4" name="Title 22">
            <a:extLst>
              <a:ext uri="{FF2B5EF4-FFF2-40B4-BE49-F238E27FC236}">
                <a16:creationId xmlns:a16="http://schemas.microsoft.com/office/drawing/2014/main" id="{281B41D5-CB98-B98F-C0C8-878EA4C15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>
              <a:lnSpc>
                <a:spcPct val="86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D8283106-4928-4074-BAD1-E80FB217C1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3893" y="4047814"/>
            <a:ext cx="26820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B14A5D74-7054-C31B-D94C-225E82B7F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488" y="3787383"/>
            <a:ext cx="2185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2578779-4DEE-21AD-C10C-C12FB53BE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8729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C700DBC-D367-3466-8743-4D56E87BE8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489" y="4271413"/>
            <a:ext cx="2680812" cy="1617751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ex.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7F75B511-B7DA-B772-7C83-9734DCBFCE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86530" y="4047814"/>
            <a:ext cx="26820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E0148C33-6954-81C3-B214-3F85927C59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87125" y="3787383"/>
            <a:ext cx="2185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CDA93014-7443-901C-F778-7836BC8A3D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81366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684B370E-BF78-E027-7BBA-52EC000D9A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87126" y="4271413"/>
            <a:ext cx="2680812" cy="1617751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ex.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561C5794-5DE8-8BA4-B1F8-92DB2C68E1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20181" y="4047814"/>
            <a:ext cx="26820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0E2FDCFF-AA6C-BED7-04F6-2FA961FACC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0776" y="3787383"/>
            <a:ext cx="2185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9C2CA30E-B69E-9D22-3BBC-8D32385049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15017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1" name="Text Placeholder 26">
            <a:extLst>
              <a:ext uri="{FF2B5EF4-FFF2-40B4-BE49-F238E27FC236}">
                <a16:creationId xmlns:a16="http://schemas.microsoft.com/office/drawing/2014/main" id="{559148EB-FE41-D2E1-7489-315CC54C10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20777" y="4271413"/>
            <a:ext cx="2680812" cy="1617751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ex.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D29B0392-384B-3748-890E-EFD4303D7A1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51225" y="4047814"/>
            <a:ext cx="26820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37E576C2-5E5C-889F-9EA4-F479FEF0FE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51820" y="3787383"/>
            <a:ext cx="2185512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3E096244-A8BD-7CD8-FB1E-A55EB7E10F5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646061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9" name="Text Placeholder 26">
            <a:extLst>
              <a:ext uri="{FF2B5EF4-FFF2-40B4-BE49-F238E27FC236}">
                <a16:creationId xmlns:a16="http://schemas.microsoft.com/office/drawing/2014/main" id="{8CFD13A4-E393-9E59-A041-6C6BA6CB9BE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51821" y="4271413"/>
            <a:ext cx="2680812" cy="1617751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59BFD16-A34C-C99C-1BF3-4295FFE29027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139235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+ 3 Pictur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22CF70A-AB7B-A96A-8FC7-7BD84190C4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7600" y="1041250"/>
            <a:ext cx="1770743" cy="1288566"/>
          </a:xfrm>
          <a:custGeom>
            <a:avLst/>
            <a:gdLst>
              <a:gd name="connsiteX0" fmla="*/ 22086 w 1770743"/>
              <a:gd name="connsiteY0" fmla="*/ 0 h 1288566"/>
              <a:gd name="connsiteX1" fmla="*/ 1748657 w 1770743"/>
              <a:gd name="connsiteY1" fmla="*/ 0 h 1288566"/>
              <a:gd name="connsiteX2" fmla="*/ 1770743 w 1770743"/>
              <a:gd name="connsiteY2" fmla="*/ 22086 h 1288566"/>
              <a:gd name="connsiteX3" fmla="*/ 1770743 w 1770743"/>
              <a:gd name="connsiteY3" fmla="*/ 1266480 h 1288566"/>
              <a:gd name="connsiteX4" fmla="*/ 1748657 w 1770743"/>
              <a:gd name="connsiteY4" fmla="*/ 1288566 h 1288566"/>
              <a:gd name="connsiteX5" fmla="*/ 22086 w 1770743"/>
              <a:gd name="connsiteY5" fmla="*/ 1288566 h 1288566"/>
              <a:gd name="connsiteX6" fmla="*/ 0 w 1770743"/>
              <a:gd name="connsiteY6" fmla="*/ 1266480 h 1288566"/>
              <a:gd name="connsiteX7" fmla="*/ 0 w 1770743"/>
              <a:gd name="connsiteY7" fmla="*/ 22086 h 1288566"/>
              <a:gd name="connsiteX8" fmla="*/ 22086 w 1770743"/>
              <a:gd name="connsiteY8" fmla="*/ 0 h 1288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0743" h="1288566">
                <a:moveTo>
                  <a:pt x="22086" y="0"/>
                </a:moveTo>
                <a:lnTo>
                  <a:pt x="1748657" y="0"/>
                </a:lnTo>
                <a:cubicBezTo>
                  <a:pt x="1760855" y="0"/>
                  <a:pt x="1770743" y="9888"/>
                  <a:pt x="1770743" y="22086"/>
                </a:cubicBezTo>
                <a:lnTo>
                  <a:pt x="1770743" y="1266480"/>
                </a:lnTo>
                <a:cubicBezTo>
                  <a:pt x="1770743" y="1278678"/>
                  <a:pt x="1760855" y="1288566"/>
                  <a:pt x="1748657" y="1288566"/>
                </a:cubicBezTo>
                <a:lnTo>
                  <a:pt x="22086" y="1288566"/>
                </a:lnTo>
                <a:cubicBezTo>
                  <a:pt x="9888" y="1288566"/>
                  <a:pt x="0" y="1278678"/>
                  <a:pt x="0" y="1266480"/>
                </a:cubicBezTo>
                <a:lnTo>
                  <a:pt x="0" y="22086"/>
                </a:lnTo>
                <a:cubicBezTo>
                  <a:pt x="0" y="9888"/>
                  <a:pt x="9888" y="0"/>
                  <a:pt x="220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9EB22EC-DC92-D4D5-48B3-8352D6A84682}"/>
              </a:ext>
            </a:extLst>
          </p:cNvPr>
          <p:cNvSpPr/>
          <p:nvPr userDrawn="1"/>
        </p:nvSpPr>
        <p:spPr>
          <a:xfrm>
            <a:off x="0" y="0"/>
            <a:ext cx="5725754" cy="6858000"/>
          </a:xfrm>
          <a:custGeom>
            <a:avLst/>
            <a:gdLst>
              <a:gd name="connsiteX0" fmla="*/ 5112108 w 5725754"/>
              <a:gd name="connsiteY0" fmla="*/ 6803800 h 6858000"/>
              <a:gd name="connsiteX1" fmla="*/ 5133168 w 5725754"/>
              <a:gd name="connsiteY1" fmla="*/ 6839806 h 6858000"/>
              <a:gd name="connsiteX2" fmla="*/ 5151137 w 5725754"/>
              <a:gd name="connsiteY2" fmla="*/ 6858000 h 6858000"/>
              <a:gd name="connsiteX3" fmla="*/ 5047495 w 5725754"/>
              <a:gd name="connsiteY3" fmla="*/ 6858000 h 6858000"/>
              <a:gd name="connsiteX4" fmla="*/ 5100441 w 5725754"/>
              <a:gd name="connsiteY4" fmla="*/ 6813661 h 6858000"/>
              <a:gd name="connsiteX5" fmla="*/ 5112108 w 5725754"/>
              <a:gd name="connsiteY5" fmla="*/ 6803800 h 6858000"/>
              <a:gd name="connsiteX6" fmla="*/ 2052976 w 5725754"/>
              <a:gd name="connsiteY6" fmla="*/ 5528802 h 6858000"/>
              <a:gd name="connsiteX7" fmla="*/ 1888081 w 5725754"/>
              <a:gd name="connsiteY7" fmla="*/ 5534921 h 6858000"/>
              <a:gd name="connsiteX8" fmla="*/ 1833193 w 5725754"/>
              <a:gd name="connsiteY8" fmla="*/ 5565982 h 6858000"/>
              <a:gd name="connsiteX9" fmla="*/ 2004107 w 5725754"/>
              <a:gd name="connsiteY9" fmla="*/ 5623832 h 6858000"/>
              <a:gd name="connsiteX10" fmla="*/ 2004601 w 5725754"/>
              <a:gd name="connsiteY10" fmla="*/ 5623832 h 6858000"/>
              <a:gd name="connsiteX11" fmla="*/ 2028265 w 5725754"/>
              <a:gd name="connsiteY11" fmla="*/ 5625146 h 6858000"/>
              <a:gd name="connsiteX12" fmla="*/ 2048150 w 5725754"/>
              <a:gd name="connsiteY12" fmla="*/ 5624653 h 6858000"/>
              <a:gd name="connsiteX13" fmla="*/ 2048643 w 5725754"/>
              <a:gd name="connsiteY13" fmla="*/ 5624653 h 6858000"/>
              <a:gd name="connsiteX14" fmla="*/ 2048643 w 5725754"/>
              <a:gd name="connsiteY14" fmla="*/ 5624815 h 6858000"/>
              <a:gd name="connsiteX15" fmla="*/ 2219557 w 5725754"/>
              <a:gd name="connsiteY15" fmla="*/ 5567791 h 6858000"/>
              <a:gd name="connsiteX16" fmla="*/ 2187181 w 5725754"/>
              <a:gd name="connsiteY16" fmla="*/ 5540181 h 6858000"/>
              <a:gd name="connsiteX17" fmla="*/ 2052976 w 5725754"/>
              <a:gd name="connsiteY17" fmla="*/ 5528802 h 6858000"/>
              <a:gd name="connsiteX18" fmla="*/ 2059263 w 5725754"/>
              <a:gd name="connsiteY18" fmla="*/ 3728302 h 6858000"/>
              <a:gd name="connsiteX19" fmla="*/ 2097781 w 5725754"/>
              <a:gd name="connsiteY19" fmla="*/ 3729637 h 6858000"/>
              <a:gd name="connsiteX20" fmla="*/ 2128017 w 5725754"/>
              <a:gd name="connsiteY20" fmla="*/ 3731773 h 6858000"/>
              <a:gd name="connsiteX21" fmla="*/ 2128183 w 5725754"/>
              <a:gd name="connsiteY21" fmla="*/ 3731939 h 6858000"/>
              <a:gd name="connsiteX22" fmla="*/ 2166969 w 5725754"/>
              <a:gd name="connsiteY22" fmla="*/ 3759055 h 6858000"/>
              <a:gd name="connsiteX23" fmla="*/ 2156614 w 5725754"/>
              <a:gd name="connsiteY23" fmla="*/ 3790938 h 6858000"/>
              <a:gd name="connsiteX24" fmla="*/ 2146259 w 5725754"/>
              <a:gd name="connsiteY24" fmla="*/ 3801289 h 6858000"/>
              <a:gd name="connsiteX25" fmla="*/ 1882493 w 5725754"/>
              <a:gd name="connsiteY25" fmla="*/ 3795211 h 6858000"/>
              <a:gd name="connsiteX26" fmla="*/ 1871647 w 5725754"/>
              <a:gd name="connsiteY26" fmla="*/ 3781404 h 6858000"/>
              <a:gd name="connsiteX27" fmla="*/ 1866881 w 5725754"/>
              <a:gd name="connsiteY27" fmla="*/ 3756752 h 6858000"/>
              <a:gd name="connsiteX28" fmla="*/ 1900079 w 5725754"/>
              <a:gd name="connsiteY28" fmla="*/ 3731280 h 6858000"/>
              <a:gd name="connsiteX29" fmla="*/ 1923416 w 5725754"/>
              <a:gd name="connsiteY29" fmla="*/ 3729967 h 6858000"/>
              <a:gd name="connsiteX30" fmla="*/ 2014952 w 5725754"/>
              <a:gd name="connsiteY30" fmla="*/ 3728322 h 6858000"/>
              <a:gd name="connsiteX31" fmla="*/ 2059263 w 5725754"/>
              <a:gd name="connsiteY31" fmla="*/ 3728302 h 6858000"/>
              <a:gd name="connsiteX32" fmla="*/ 475948 w 5725754"/>
              <a:gd name="connsiteY32" fmla="*/ 0 h 6858000"/>
              <a:gd name="connsiteX33" fmla="*/ 3580638 w 5725754"/>
              <a:gd name="connsiteY33" fmla="*/ 0 h 6858000"/>
              <a:gd name="connsiteX34" fmla="*/ 3629754 w 5725754"/>
              <a:gd name="connsiteY34" fmla="*/ 22240 h 6858000"/>
              <a:gd name="connsiteX35" fmla="*/ 5725588 w 5725754"/>
              <a:gd name="connsiteY35" fmla="*/ 3354447 h 6858000"/>
              <a:gd name="connsiteX36" fmla="*/ 5725754 w 5725754"/>
              <a:gd name="connsiteY36" fmla="*/ 3354115 h 6858000"/>
              <a:gd name="connsiteX37" fmla="*/ 4461488 w 5725754"/>
              <a:gd name="connsiteY37" fmla="*/ 6136411 h 6858000"/>
              <a:gd name="connsiteX38" fmla="*/ 4530836 w 5725754"/>
              <a:gd name="connsiteY38" fmla="*/ 6166156 h 6858000"/>
              <a:gd name="connsiteX39" fmla="*/ 4561405 w 5725754"/>
              <a:gd name="connsiteY39" fmla="*/ 6254571 h 6858000"/>
              <a:gd name="connsiteX40" fmla="*/ 4675784 w 5725754"/>
              <a:gd name="connsiteY40" fmla="*/ 6370760 h 6858000"/>
              <a:gd name="connsiteX41" fmla="*/ 4678742 w 5725754"/>
              <a:gd name="connsiteY41" fmla="*/ 6388014 h 6858000"/>
              <a:gd name="connsiteX42" fmla="*/ 4715064 w 5725754"/>
              <a:gd name="connsiteY42" fmla="*/ 6424664 h 6858000"/>
              <a:gd name="connsiteX43" fmla="*/ 4760422 w 5725754"/>
              <a:gd name="connsiteY43" fmla="*/ 6437650 h 6858000"/>
              <a:gd name="connsiteX44" fmla="*/ 4825170 w 5725754"/>
              <a:gd name="connsiteY44" fmla="*/ 6511929 h 6858000"/>
              <a:gd name="connsiteX45" fmla="*/ 4894193 w 5725754"/>
              <a:gd name="connsiteY45" fmla="*/ 6582760 h 6858000"/>
              <a:gd name="connsiteX46" fmla="*/ 4971927 w 5725754"/>
              <a:gd name="connsiteY46" fmla="*/ 6653591 h 6858000"/>
              <a:gd name="connsiteX47" fmla="*/ 5040948 w 5725754"/>
              <a:gd name="connsiteY47" fmla="*/ 6727380 h 6858000"/>
              <a:gd name="connsiteX48" fmla="*/ 5067736 w 5725754"/>
              <a:gd name="connsiteY48" fmla="*/ 6746774 h 6858000"/>
              <a:gd name="connsiteX49" fmla="*/ 5056888 w 5725754"/>
              <a:gd name="connsiteY49" fmla="*/ 6769286 h 6858000"/>
              <a:gd name="connsiteX50" fmla="*/ 5034046 w 5725754"/>
              <a:gd name="connsiteY50" fmla="*/ 6789502 h 6858000"/>
              <a:gd name="connsiteX51" fmla="*/ 4980292 w 5725754"/>
              <a:gd name="connsiteY51" fmla="*/ 6834447 h 6858000"/>
              <a:gd name="connsiteX52" fmla="*/ 4951487 w 5725754"/>
              <a:gd name="connsiteY52" fmla="*/ 6858000 h 6858000"/>
              <a:gd name="connsiteX53" fmla="*/ 3339947 w 5725754"/>
              <a:gd name="connsiteY53" fmla="*/ 6858000 h 6858000"/>
              <a:gd name="connsiteX54" fmla="*/ 3345253 w 5725754"/>
              <a:gd name="connsiteY54" fmla="*/ 6845288 h 6858000"/>
              <a:gd name="connsiteX55" fmla="*/ 3341508 w 5725754"/>
              <a:gd name="connsiteY55" fmla="*/ 6829600 h 6858000"/>
              <a:gd name="connsiteX56" fmla="*/ 3256049 w 5725754"/>
              <a:gd name="connsiteY56" fmla="*/ 6818428 h 6858000"/>
              <a:gd name="connsiteX57" fmla="*/ 3179139 w 5725754"/>
              <a:gd name="connsiteY57" fmla="*/ 6823191 h 6858000"/>
              <a:gd name="connsiteX58" fmla="*/ 3102721 w 5725754"/>
              <a:gd name="connsiteY58" fmla="*/ 6826642 h 6858000"/>
              <a:gd name="connsiteX59" fmla="*/ 3038793 w 5725754"/>
              <a:gd name="connsiteY59" fmla="*/ 6811031 h 6858000"/>
              <a:gd name="connsiteX60" fmla="*/ 3083330 w 5725754"/>
              <a:gd name="connsiteY60" fmla="*/ 6762221 h 6858000"/>
              <a:gd name="connsiteX61" fmla="*/ 3107488 w 5725754"/>
              <a:gd name="connsiteY61" fmla="*/ 6746609 h 6858000"/>
              <a:gd name="connsiteX62" fmla="*/ 3162375 w 5725754"/>
              <a:gd name="connsiteY62" fmla="*/ 6709466 h 6858000"/>
              <a:gd name="connsiteX63" fmla="*/ 3186533 w 5725754"/>
              <a:gd name="connsiteY63" fmla="*/ 6655893 h 6858000"/>
              <a:gd name="connsiteX64" fmla="*/ 3132957 w 5725754"/>
              <a:gd name="connsiteY64" fmla="*/ 6641596 h 6858000"/>
              <a:gd name="connsiteX65" fmla="*/ 3017262 w 5725754"/>
              <a:gd name="connsiteY65" fmla="*/ 6651127 h 6858000"/>
              <a:gd name="connsiteX66" fmla="*/ 2943804 w 5725754"/>
              <a:gd name="connsiteY66" fmla="*/ 6657209 h 6858000"/>
              <a:gd name="connsiteX67" fmla="*/ 2866564 w 5725754"/>
              <a:gd name="connsiteY67" fmla="*/ 6636009 h 6858000"/>
              <a:gd name="connsiteX68" fmla="*/ 2915374 w 5725754"/>
              <a:gd name="connsiteY68" fmla="*/ 6585556 h 6858000"/>
              <a:gd name="connsiteX69" fmla="*/ 2941340 w 5725754"/>
              <a:gd name="connsiteY69" fmla="*/ 6570434 h 6858000"/>
              <a:gd name="connsiteX70" fmla="*/ 2941830 w 5725754"/>
              <a:gd name="connsiteY70" fmla="*/ 6570434 h 6858000"/>
              <a:gd name="connsiteX71" fmla="*/ 2998858 w 5725754"/>
              <a:gd name="connsiteY71" fmla="*/ 6535103 h 6858000"/>
              <a:gd name="connsiteX72" fmla="*/ 3026468 w 5725754"/>
              <a:gd name="connsiteY72" fmla="*/ 6492375 h 6858000"/>
              <a:gd name="connsiteX73" fmla="*/ 2973385 w 5725754"/>
              <a:gd name="connsiteY73" fmla="*/ 6469859 h 6858000"/>
              <a:gd name="connsiteX74" fmla="*/ 2850294 w 5725754"/>
              <a:gd name="connsiteY74" fmla="*/ 6473309 h 6858000"/>
              <a:gd name="connsiteX75" fmla="*/ 2849800 w 5725754"/>
              <a:gd name="connsiteY75" fmla="*/ 6473309 h 6858000"/>
              <a:gd name="connsiteX76" fmla="*/ 2780777 w 5725754"/>
              <a:gd name="connsiteY76" fmla="*/ 6476270 h 6858000"/>
              <a:gd name="connsiteX77" fmla="*/ 2709126 w 5725754"/>
              <a:gd name="connsiteY77" fmla="*/ 6477092 h 6858000"/>
              <a:gd name="connsiteX78" fmla="*/ 2698281 w 5725754"/>
              <a:gd name="connsiteY78" fmla="*/ 6428775 h 6858000"/>
              <a:gd name="connsiteX79" fmla="*/ 2774206 w 5725754"/>
              <a:gd name="connsiteY79" fmla="*/ 6392948 h 6858000"/>
              <a:gd name="connsiteX80" fmla="*/ 2799678 w 5725754"/>
              <a:gd name="connsiteY80" fmla="*/ 6381281 h 6858000"/>
              <a:gd name="connsiteX81" fmla="*/ 2870837 w 5725754"/>
              <a:gd name="connsiteY81" fmla="*/ 6313570 h 6858000"/>
              <a:gd name="connsiteX82" fmla="*/ 2803951 w 5725754"/>
              <a:gd name="connsiteY82" fmla="*/ 6290233 h 6858000"/>
              <a:gd name="connsiteX83" fmla="*/ 2677081 w 5725754"/>
              <a:gd name="connsiteY83" fmla="*/ 6289739 h 6858000"/>
              <a:gd name="connsiteX84" fmla="*/ 2582914 w 5725754"/>
              <a:gd name="connsiteY84" fmla="*/ 6293685 h 6858000"/>
              <a:gd name="connsiteX85" fmla="*/ 2503536 w 5725754"/>
              <a:gd name="connsiteY85" fmla="*/ 6272157 h 6858000"/>
              <a:gd name="connsiteX86" fmla="*/ 2566970 w 5725754"/>
              <a:gd name="connsiteY86" fmla="*/ 6222525 h 6858000"/>
              <a:gd name="connsiteX87" fmla="*/ 2600662 w 5725754"/>
              <a:gd name="connsiteY87" fmla="*/ 6208719 h 6858000"/>
              <a:gd name="connsiteX88" fmla="*/ 2664589 w 5725754"/>
              <a:gd name="connsiteY88" fmla="*/ 6181935 h 6858000"/>
              <a:gd name="connsiteX89" fmla="*/ 2711590 w 5725754"/>
              <a:gd name="connsiteY89" fmla="*/ 6133618 h 6858000"/>
              <a:gd name="connsiteX90" fmla="*/ 2639938 w 5725754"/>
              <a:gd name="connsiteY90" fmla="*/ 6108145 h 6858000"/>
              <a:gd name="connsiteX91" fmla="*/ 2506494 w 5725754"/>
              <a:gd name="connsiteY91" fmla="*/ 6108635 h 6858000"/>
              <a:gd name="connsiteX92" fmla="*/ 2381266 w 5725754"/>
              <a:gd name="connsiteY92" fmla="*/ 6109129 h 6858000"/>
              <a:gd name="connsiteX93" fmla="*/ 2307805 w 5725754"/>
              <a:gd name="connsiteY93" fmla="*/ 6081519 h 6858000"/>
              <a:gd name="connsiteX94" fmla="*/ 2368284 w 5725754"/>
              <a:gd name="connsiteY94" fmla="*/ 6040434 h 6858000"/>
              <a:gd name="connsiteX95" fmla="*/ 2424487 w 5725754"/>
              <a:gd name="connsiteY95" fmla="*/ 6021371 h 6858000"/>
              <a:gd name="connsiteX96" fmla="*/ 2511755 w 5725754"/>
              <a:gd name="connsiteY96" fmla="*/ 5991625 h 6858000"/>
              <a:gd name="connsiteX97" fmla="*/ 2548894 w 5725754"/>
              <a:gd name="connsiteY97" fmla="*/ 5948896 h 6858000"/>
              <a:gd name="connsiteX98" fmla="*/ 2496633 w 5725754"/>
              <a:gd name="connsiteY98" fmla="*/ 5926381 h 6858000"/>
              <a:gd name="connsiteX99" fmla="*/ 2327362 w 5725754"/>
              <a:gd name="connsiteY99" fmla="*/ 5918167 h 6858000"/>
              <a:gd name="connsiteX100" fmla="*/ 2326872 w 5725754"/>
              <a:gd name="connsiteY100" fmla="*/ 5918167 h 6858000"/>
              <a:gd name="connsiteX101" fmla="*/ 2191288 w 5725754"/>
              <a:gd name="connsiteY101" fmla="*/ 5911592 h 6858000"/>
              <a:gd name="connsiteX102" fmla="*/ 2101067 w 5725754"/>
              <a:gd name="connsiteY102" fmla="*/ 5881024 h 6858000"/>
              <a:gd name="connsiteX103" fmla="*/ 2180937 w 5725754"/>
              <a:gd name="connsiteY103" fmla="*/ 5841747 h 6858000"/>
              <a:gd name="connsiteX104" fmla="*/ 2243056 w 5725754"/>
              <a:gd name="connsiteY104" fmla="*/ 5828766 h 6858000"/>
              <a:gd name="connsiteX105" fmla="*/ 2324242 w 5725754"/>
              <a:gd name="connsiteY105" fmla="*/ 5808550 h 6858000"/>
              <a:gd name="connsiteX106" fmla="*/ 2391948 w 5725754"/>
              <a:gd name="connsiteY106" fmla="*/ 5755467 h 6858000"/>
              <a:gd name="connsiteX107" fmla="*/ 2139031 w 5725754"/>
              <a:gd name="connsiteY107" fmla="*/ 5718328 h 6858000"/>
              <a:gd name="connsiteX108" fmla="*/ 2038454 w 5725754"/>
              <a:gd name="connsiteY108" fmla="*/ 5717834 h 6858000"/>
              <a:gd name="connsiteX109" fmla="*/ 1910268 w 5725754"/>
              <a:gd name="connsiteY109" fmla="*/ 5718655 h 6858000"/>
              <a:gd name="connsiteX110" fmla="*/ 1642229 w 5725754"/>
              <a:gd name="connsiteY110" fmla="*/ 5754484 h 6858000"/>
              <a:gd name="connsiteX111" fmla="*/ 1684135 w 5725754"/>
              <a:gd name="connsiteY111" fmla="*/ 5799347 h 6858000"/>
              <a:gd name="connsiteX112" fmla="*/ 1797203 w 5725754"/>
              <a:gd name="connsiteY112" fmla="*/ 5829587 h 6858000"/>
              <a:gd name="connsiteX113" fmla="*/ 1797696 w 5725754"/>
              <a:gd name="connsiteY113" fmla="*/ 5829587 h 6858000"/>
              <a:gd name="connsiteX114" fmla="*/ 1893997 w 5725754"/>
              <a:gd name="connsiteY114" fmla="*/ 5849473 h 6858000"/>
              <a:gd name="connsiteX115" fmla="*/ 1956613 w 5725754"/>
              <a:gd name="connsiteY115" fmla="*/ 5884475 h 6858000"/>
              <a:gd name="connsiteX116" fmla="*/ 1894491 w 5725754"/>
              <a:gd name="connsiteY116" fmla="*/ 5914222 h 6858000"/>
              <a:gd name="connsiteX117" fmla="*/ 1707965 w 5725754"/>
              <a:gd name="connsiteY117" fmla="*/ 5917674 h 6858000"/>
              <a:gd name="connsiteX118" fmla="*/ 1490050 w 5725754"/>
              <a:gd name="connsiteY118" fmla="*/ 5930162 h 6858000"/>
              <a:gd name="connsiteX119" fmla="*/ 1483640 w 5725754"/>
              <a:gd name="connsiteY119" fmla="*/ 5975851 h 6858000"/>
              <a:gd name="connsiteX120" fmla="*/ 1601472 w 5725754"/>
              <a:gd name="connsiteY120" fmla="*/ 6022521 h 6858000"/>
              <a:gd name="connsiteX121" fmla="*/ 1663263 w 5725754"/>
              <a:gd name="connsiteY121" fmla="*/ 6041587 h 6858000"/>
              <a:gd name="connsiteX122" fmla="*/ 1732781 w 5725754"/>
              <a:gd name="connsiteY122" fmla="*/ 6086452 h 6858000"/>
              <a:gd name="connsiteX123" fmla="*/ 1665072 w 5725754"/>
              <a:gd name="connsiteY123" fmla="*/ 6111431 h 6858000"/>
              <a:gd name="connsiteX124" fmla="*/ 1513552 w 5725754"/>
              <a:gd name="connsiteY124" fmla="*/ 6109295 h 6858000"/>
              <a:gd name="connsiteX125" fmla="*/ 1513058 w 5725754"/>
              <a:gd name="connsiteY125" fmla="*/ 6109295 h 6858000"/>
              <a:gd name="connsiteX126" fmla="*/ 1377148 w 5725754"/>
              <a:gd name="connsiteY126" fmla="*/ 6105843 h 6858000"/>
              <a:gd name="connsiteX127" fmla="*/ 1298102 w 5725754"/>
              <a:gd name="connsiteY127" fmla="*/ 6124906 h 6858000"/>
              <a:gd name="connsiteX128" fmla="*/ 1348554 w 5725754"/>
              <a:gd name="connsiteY128" fmla="*/ 6179797 h 6858000"/>
              <a:gd name="connsiteX129" fmla="*/ 1414125 w 5725754"/>
              <a:gd name="connsiteY129" fmla="*/ 6206582 h 6858000"/>
              <a:gd name="connsiteX130" fmla="*/ 1469838 w 5725754"/>
              <a:gd name="connsiteY130" fmla="*/ 6228607 h 6858000"/>
              <a:gd name="connsiteX131" fmla="*/ 1525053 w 5725754"/>
              <a:gd name="connsiteY131" fmla="*/ 6273472 h 6858000"/>
              <a:gd name="connsiteX132" fmla="*/ 1459810 w 5725754"/>
              <a:gd name="connsiteY132" fmla="*/ 6297137 h 6858000"/>
              <a:gd name="connsiteX133" fmla="*/ 1328503 w 5725754"/>
              <a:gd name="connsiteY133" fmla="*/ 6290726 h 6858000"/>
              <a:gd name="connsiteX134" fmla="*/ 1198509 w 5725754"/>
              <a:gd name="connsiteY134" fmla="*/ 6284645 h 6858000"/>
              <a:gd name="connsiteX135" fmla="*/ 1128993 w 5725754"/>
              <a:gd name="connsiteY135" fmla="*/ 6304534 h 6858000"/>
              <a:gd name="connsiteX136" fmla="*/ 1230063 w 5725754"/>
              <a:gd name="connsiteY136" fmla="*/ 6387031 h 6858000"/>
              <a:gd name="connsiteX137" fmla="*/ 1269834 w 5725754"/>
              <a:gd name="connsiteY137" fmla="*/ 6402971 h 6858000"/>
              <a:gd name="connsiteX138" fmla="*/ 1309934 w 5725754"/>
              <a:gd name="connsiteY138" fmla="*/ 6424992 h 6858000"/>
              <a:gd name="connsiteX139" fmla="*/ 1299580 w 5725754"/>
              <a:gd name="connsiteY139" fmla="*/ 6474133 h 6858000"/>
              <a:gd name="connsiteX140" fmla="*/ 1247811 w 5725754"/>
              <a:gd name="connsiteY140" fmla="*/ 6476270 h 6858000"/>
              <a:gd name="connsiteX141" fmla="*/ 1147235 w 5725754"/>
              <a:gd name="connsiteY141" fmla="*/ 6468545 h 6858000"/>
              <a:gd name="connsiteX142" fmla="*/ 1013464 w 5725754"/>
              <a:gd name="connsiteY142" fmla="*/ 6456875 h 6858000"/>
              <a:gd name="connsiteX143" fmla="*/ 963833 w 5725754"/>
              <a:gd name="connsiteY143" fmla="*/ 6475938 h 6858000"/>
              <a:gd name="connsiteX144" fmla="*/ 1001466 w 5725754"/>
              <a:gd name="connsiteY144" fmla="*/ 6528527 h 6858000"/>
              <a:gd name="connsiteX145" fmla="*/ 1055370 w 5725754"/>
              <a:gd name="connsiteY145" fmla="*/ 6558768 h 6858000"/>
              <a:gd name="connsiteX146" fmla="*/ 1135241 w 5725754"/>
              <a:gd name="connsiteY146" fmla="*/ 6625325 h 6858000"/>
              <a:gd name="connsiteX147" fmla="*/ 1057178 w 5725754"/>
              <a:gd name="connsiteY147" fmla="*/ 6655565 h 6858000"/>
              <a:gd name="connsiteX148" fmla="*/ 964820 w 5725754"/>
              <a:gd name="connsiteY148" fmla="*/ 6648168 h 6858000"/>
              <a:gd name="connsiteX149" fmla="*/ 964326 w 5725754"/>
              <a:gd name="connsiteY149" fmla="*/ 6648168 h 6858000"/>
              <a:gd name="connsiteX150" fmla="*/ 123891 w 5725754"/>
              <a:gd name="connsiteY150" fmla="*/ 6262951 h 6858000"/>
              <a:gd name="connsiteX151" fmla="*/ 68506 w 5725754"/>
              <a:gd name="connsiteY151" fmla="*/ 6267224 h 6858000"/>
              <a:gd name="connsiteX152" fmla="*/ 90037 w 5725754"/>
              <a:gd name="connsiteY152" fmla="*/ 6318830 h 6858000"/>
              <a:gd name="connsiteX153" fmla="*/ 896615 w 5725754"/>
              <a:gd name="connsiteY153" fmla="*/ 6715220 h 6858000"/>
              <a:gd name="connsiteX154" fmla="*/ 897441 w 5725754"/>
              <a:gd name="connsiteY154" fmla="*/ 6715713 h 6858000"/>
              <a:gd name="connsiteX155" fmla="*/ 945425 w 5725754"/>
              <a:gd name="connsiteY155" fmla="*/ 6782599 h 6858000"/>
              <a:gd name="connsiteX156" fmla="*/ 803436 w 5725754"/>
              <a:gd name="connsiteY156" fmla="*/ 6806758 h 6858000"/>
              <a:gd name="connsiteX157" fmla="*/ 456351 w 5725754"/>
              <a:gd name="connsiteY157" fmla="*/ 6699276 h 6858000"/>
              <a:gd name="connsiteX158" fmla="*/ 447640 w 5725754"/>
              <a:gd name="connsiteY158" fmla="*/ 6695335 h 6858000"/>
              <a:gd name="connsiteX159" fmla="*/ 378617 w 5725754"/>
              <a:gd name="connsiteY159" fmla="*/ 6662137 h 6858000"/>
              <a:gd name="connsiteX160" fmla="*/ 326356 w 5725754"/>
              <a:gd name="connsiteY160" fmla="*/ 6635348 h 6858000"/>
              <a:gd name="connsiteX161" fmla="*/ 269825 w 5725754"/>
              <a:gd name="connsiteY161" fmla="*/ 6605606 h 6858000"/>
              <a:gd name="connsiteX162" fmla="*/ 265880 w 5725754"/>
              <a:gd name="connsiteY162" fmla="*/ 6603470 h 6858000"/>
              <a:gd name="connsiteX163" fmla="*/ 204583 w 5725754"/>
              <a:gd name="connsiteY163" fmla="*/ 6569778 h 6858000"/>
              <a:gd name="connsiteX164" fmla="*/ 181737 w 5725754"/>
              <a:gd name="connsiteY164" fmla="*/ 6556796 h 6858000"/>
              <a:gd name="connsiteX165" fmla="*/ 60454 w 5725754"/>
              <a:gd name="connsiteY165" fmla="*/ 6484322 h 6858000"/>
              <a:gd name="connsiteX166" fmla="*/ 36295 w 5725754"/>
              <a:gd name="connsiteY166" fmla="*/ 6469201 h 6858000"/>
              <a:gd name="connsiteX167" fmla="*/ 0 w 5725754"/>
              <a:gd name="connsiteY167" fmla="*/ 6445959 h 6858000"/>
              <a:gd name="connsiteX168" fmla="*/ 0 w 5725754"/>
              <a:gd name="connsiteY168" fmla="*/ 4639218 h 6858000"/>
              <a:gd name="connsiteX169" fmla="*/ 132290 w 5725754"/>
              <a:gd name="connsiteY169" fmla="*/ 4829774 h 6858000"/>
              <a:gd name="connsiteX170" fmla="*/ 502202 w 5725754"/>
              <a:gd name="connsiteY170" fmla="*/ 5209693 h 6858000"/>
              <a:gd name="connsiteX171" fmla="*/ 512060 w 5725754"/>
              <a:gd name="connsiteY171" fmla="*/ 5211664 h 6858000"/>
              <a:gd name="connsiteX172" fmla="*/ 525867 w 5725754"/>
              <a:gd name="connsiteY172" fmla="*/ 5183561 h 6858000"/>
              <a:gd name="connsiteX173" fmla="*/ 560049 w 5725754"/>
              <a:gd name="connsiteY173" fmla="*/ 5164664 h 6858000"/>
              <a:gd name="connsiteX174" fmla="*/ 611650 w 5725754"/>
              <a:gd name="connsiteY174" fmla="*/ 5164332 h 6858000"/>
              <a:gd name="connsiteX175" fmla="*/ 646656 w 5725754"/>
              <a:gd name="connsiteY175" fmla="*/ 5159075 h 6858000"/>
              <a:gd name="connsiteX176" fmla="*/ 666869 w 5725754"/>
              <a:gd name="connsiteY176" fmla="*/ 5109444 h 6858000"/>
              <a:gd name="connsiteX177" fmla="*/ 666869 w 5725754"/>
              <a:gd name="connsiteY177" fmla="*/ 5108951 h 6858000"/>
              <a:gd name="connsiteX178" fmla="*/ 665064 w 5725754"/>
              <a:gd name="connsiteY178" fmla="*/ 5073616 h 6858000"/>
              <a:gd name="connsiteX179" fmla="*/ 726361 w 5725754"/>
              <a:gd name="connsiteY179" fmla="*/ 5004594 h 6858000"/>
              <a:gd name="connsiteX180" fmla="*/ 770403 w 5725754"/>
              <a:gd name="connsiteY180" fmla="*/ 5005908 h 6858000"/>
              <a:gd name="connsiteX181" fmla="*/ 770897 w 5725754"/>
              <a:gd name="connsiteY181" fmla="*/ 5005908 h 6858000"/>
              <a:gd name="connsiteX182" fmla="*/ 828743 w 5725754"/>
              <a:gd name="connsiteY182" fmla="*/ 4948552 h 6858000"/>
              <a:gd name="connsiteX183" fmla="*/ 825785 w 5725754"/>
              <a:gd name="connsiteY183" fmla="*/ 4933928 h 6858000"/>
              <a:gd name="connsiteX184" fmla="*/ 879689 w 5725754"/>
              <a:gd name="connsiteY184" fmla="*/ 4858002 h 6858000"/>
              <a:gd name="connsiteX185" fmla="*/ 918147 w 5725754"/>
              <a:gd name="connsiteY185" fmla="*/ 4859645 h 6858000"/>
              <a:gd name="connsiteX186" fmla="*/ 980760 w 5725754"/>
              <a:gd name="connsiteY186" fmla="*/ 4797523 h 6858000"/>
              <a:gd name="connsiteX187" fmla="*/ 980760 w 5725754"/>
              <a:gd name="connsiteY187" fmla="*/ 4797033 h 6858000"/>
              <a:gd name="connsiteX188" fmla="*/ 978623 w 5725754"/>
              <a:gd name="connsiteY188" fmla="*/ 4778953 h 6858000"/>
              <a:gd name="connsiteX189" fmla="*/ 1045182 w 5725754"/>
              <a:gd name="connsiteY189" fmla="*/ 4703358 h 6858000"/>
              <a:gd name="connsiteX190" fmla="*/ 1072297 w 5725754"/>
              <a:gd name="connsiteY190" fmla="*/ 4705985 h 6858000"/>
              <a:gd name="connsiteX191" fmla="*/ 1072790 w 5725754"/>
              <a:gd name="connsiteY191" fmla="*/ 4705985 h 6858000"/>
              <a:gd name="connsiteX192" fmla="*/ 1103851 w 5725754"/>
              <a:gd name="connsiteY192" fmla="*/ 4708121 h 6858000"/>
              <a:gd name="connsiteX193" fmla="*/ 1142635 w 5725754"/>
              <a:gd name="connsiteY193" fmla="*/ 4655533 h 6858000"/>
              <a:gd name="connsiteX194" fmla="*/ 1137539 w 5725754"/>
              <a:gd name="connsiteY194" fmla="*/ 4641729 h 6858000"/>
              <a:gd name="connsiteX195" fmla="*/ 1130639 w 5725754"/>
              <a:gd name="connsiteY195" fmla="*/ 4625296 h 6858000"/>
              <a:gd name="connsiteX196" fmla="*/ 1185855 w 5725754"/>
              <a:gd name="connsiteY196" fmla="*/ 4548055 h 6858000"/>
              <a:gd name="connsiteX197" fmla="*/ 1225956 w 5725754"/>
              <a:gd name="connsiteY197" fmla="*/ 4553643 h 6858000"/>
              <a:gd name="connsiteX198" fmla="*/ 1226450 w 5725754"/>
              <a:gd name="connsiteY198" fmla="*/ 4553643 h 6858000"/>
              <a:gd name="connsiteX199" fmla="*/ 1301059 w 5725754"/>
              <a:gd name="connsiteY199" fmla="*/ 4539837 h 6858000"/>
              <a:gd name="connsiteX200" fmla="*/ 1292348 w 5725754"/>
              <a:gd name="connsiteY200" fmla="*/ 4487579 h 6858000"/>
              <a:gd name="connsiteX201" fmla="*/ 1286761 w 5725754"/>
              <a:gd name="connsiteY201" fmla="*/ 4474594 h 6858000"/>
              <a:gd name="connsiteX202" fmla="*/ 1341978 w 5725754"/>
              <a:gd name="connsiteY202" fmla="*/ 4393080 h 6858000"/>
              <a:gd name="connsiteX203" fmla="*/ 1380765 w 5725754"/>
              <a:gd name="connsiteY203" fmla="*/ 4399490 h 6858000"/>
              <a:gd name="connsiteX204" fmla="*/ 1470165 w 5725754"/>
              <a:gd name="connsiteY204" fmla="*/ 4390450 h 6858000"/>
              <a:gd name="connsiteX205" fmla="*/ 1450773 w 5725754"/>
              <a:gd name="connsiteY205" fmla="*/ 4329974 h 6858000"/>
              <a:gd name="connsiteX206" fmla="*/ 1431712 w 5725754"/>
              <a:gd name="connsiteY206" fmla="*/ 4301870 h 6858000"/>
              <a:gd name="connsiteX207" fmla="*/ 1466220 w 5725754"/>
              <a:gd name="connsiteY207" fmla="*/ 4235312 h 6858000"/>
              <a:gd name="connsiteX208" fmla="*/ 1538694 w 5725754"/>
              <a:gd name="connsiteY208" fmla="*/ 4242215 h 6858000"/>
              <a:gd name="connsiteX209" fmla="*/ 1652745 w 5725754"/>
              <a:gd name="connsiteY209" fmla="*/ 4240079 h 6858000"/>
              <a:gd name="connsiteX210" fmla="*/ 1610839 w 5725754"/>
              <a:gd name="connsiteY210" fmla="*/ 4170563 h 6858000"/>
              <a:gd name="connsiteX211" fmla="*/ 1585366 w 5725754"/>
              <a:gd name="connsiteY211" fmla="*/ 4143775 h 6858000"/>
              <a:gd name="connsiteX212" fmla="*/ 1623331 w 5725754"/>
              <a:gd name="connsiteY212" fmla="*/ 4074259 h 6858000"/>
              <a:gd name="connsiteX213" fmla="*/ 1698925 w 5725754"/>
              <a:gd name="connsiteY213" fmla="*/ 4083298 h 6858000"/>
              <a:gd name="connsiteX214" fmla="*/ 1791288 w 5725754"/>
              <a:gd name="connsiteY214" fmla="*/ 4098417 h 6858000"/>
              <a:gd name="connsiteX215" fmla="*/ 1862118 w 5725754"/>
              <a:gd name="connsiteY215" fmla="*/ 4085435 h 6858000"/>
              <a:gd name="connsiteX216" fmla="*/ 1811993 w 5725754"/>
              <a:gd name="connsiteY216" fmla="*/ 4030544 h 6858000"/>
              <a:gd name="connsiteX217" fmla="*/ 1775672 w 5725754"/>
              <a:gd name="connsiteY217" fmla="*/ 4006879 h 6858000"/>
              <a:gd name="connsiteX218" fmla="*/ 1733437 w 5725754"/>
              <a:gd name="connsiteY218" fmla="*/ 3973188 h 6858000"/>
              <a:gd name="connsiteX219" fmla="*/ 1722593 w 5725754"/>
              <a:gd name="connsiteY219" fmla="*/ 3929970 h 6858000"/>
              <a:gd name="connsiteX220" fmla="*/ 1736889 w 5725754"/>
              <a:gd name="connsiteY220" fmla="*/ 3915669 h 6858000"/>
              <a:gd name="connsiteX221" fmla="*/ 1758911 w 5725754"/>
              <a:gd name="connsiteY221" fmla="*/ 3907944 h 6858000"/>
              <a:gd name="connsiteX222" fmla="*/ 1868197 w 5725754"/>
              <a:gd name="connsiteY222" fmla="*/ 3914848 h 6858000"/>
              <a:gd name="connsiteX223" fmla="*/ 2011007 w 5725754"/>
              <a:gd name="connsiteY223" fmla="*/ 3930460 h 6858000"/>
              <a:gd name="connsiteX224" fmla="*/ 2161214 w 5725754"/>
              <a:gd name="connsiteY224" fmla="*/ 3925203 h 6858000"/>
              <a:gd name="connsiteX225" fmla="*/ 2161708 w 5725754"/>
              <a:gd name="connsiteY225" fmla="*/ 3925203 h 6858000"/>
              <a:gd name="connsiteX226" fmla="*/ 2280854 w 5725754"/>
              <a:gd name="connsiteY226" fmla="*/ 3942458 h 6858000"/>
              <a:gd name="connsiteX227" fmla="*/ 2244537 w 5725754"/>
              <a:gd name="connsiteY227" fmla="*/ 4012467 h 6858000"/>
              <a:gd name="connsiteX228" fmla="*/ 2244043 w 5725754"/>
              <a:gd name="connsiteY228" fmla="*/ 4012467 h 6858000"/>
              <a:gd name="connsiteX229" fmla="*/ 2215613 w 5725754"/>
              <a:gd name="connsiteY229" fmla="*/ 4028901 h 6858000"/>
              <a:gd name="connsiteX230" fmla="*/ 2146918 w 5725754"/>
              <a:gd name="connsiteY230" fmla="*/ 4090692 h 6858000"/>
              <a:gd name="connsiteX231" fmla="*/ 2215940 w 5725754"/>
              <a:gd name="connsiteY231" fmla="*/ 4107456 h 6858000"/>
              <a:gd name="connsiteX232" fmla="*/ 2316023 w 5725754"/>
              <a:gd name="connsiteY232" fmla="*/ 4088066 h 6858000"/>
              <a:gd name="connsiteX233" fmla="*/ 2316517 w 5725754"/>
              <a:gd name="connsiteY233" fmla="*/ 4088066 h 6858000"/>
              <a:gd name="connsiteX234" fmla="*/ 2440758 w 5725754"/>
              <a:gd name="connsiteY234" fmla="*/ 4098417 h 6858000"/>
              <a:gd name="connsiteX235" fmla="*/ 2400989 w 5725754"/>
              <a:gd name="connsiteY235" fmla="*/ 4176973 h 6858000"/>
              <a:gd name="connsiteX236" fmla="*/ 2364667 w 5725754"/>
              <a:gd name="connsiteY236" fmla="*/ 4212307 h 6858000"/>
              <a:gd name="connsiteX237" fmla="*/ 2395728 w 5725754"/>
              <a:gd name="connsiteY237" fmla="*/ 4260623 h 6858000"/>
              <a:gd name="connsiteX238" fmla="*/ 2470339 w 5725754"/>
              <a:gd name="connsiteY238" fmla="*/ 4249775 h 6858000"/>
              <a:gd name="connsiteX239" fmla="*/ 2470832 w 5725754"/>
              <a:gd name="connsiteY239" fmla="*/ 4249775 h 6858000"/>
              <a:gd name="connsiteX240" fmla="*/ 2579624 w 5725754"/>
              <a:gd name="connsiteY240" fmla="*/ 4259636 h 6858000"/>
              <a:gd name="connsiteX241" fmla="*/ 2556781 w 5725754"/>
              <a:gd name="connsiteY241" fmla="*/ 4339997 h 6858000"/>
              <a:gd name="connsiteX242" fmla="*/ 2527860 w 5725754"/>
              <a:gd name="connsiteY242" fmla="*/ 4373195 h 6858000"/>
              <a:gd name="connsiteX243" fmla="*/ 2554976 w 5725754"/>
              <a:gd name="connsiteY243" fmla="*/ 4422826 h 6858000"/>
              <a:gd name="connsiteX244" fmla="*/ 2623998 w 5725754"/>
              <a:gd name="connsiteY244" fmla="*/ 4410666 h 6858000"/>
              <a:gd name="connsiteX245" fmla="*/ 2635175 w 5725754"/>
              <a:gd name="connsiteY245" fmla="*/ 4408036 h 6858000"/>
              <a:gd name="connsiteX246" fmla="*/ 2711590 w 5725754"/>
              <a:gd name="connsiteY246" fmla="*/ 4502532 h 6858000"/>
              <a:gd name="connsiteX247" fmla="*/ 2709947 w 5725754"/>
              <a:gd name="connsiteY247" fmla="*/ 4506477 h 6858000"/>
              <a:gd name="connsiteX248" fmla="*/ 2739365 w 5725754"/>
              <a:gd name="connsiteY248" fmla="*/ 4576814 h 6858000"/>
              <a:gd name="connsiteX249" fmla="*/ 2779956 w 5725754"/>
              <a:gd name="connsiteY249" fmla="*/ 4574184 h 6858000"/>
              <a:gd name="connsiteX250" fmla="*/ 2817589 w 5725754"/>
              <a:gd name="connsiteY250" fmla="*/ 4574184 h 6858000"/>
              <a:gd name="connsiteX251" fmla="*/ 2860320 w 5725754"/>
              <a:gd name="connsiteY251" fmla="*/ 4639759 h 6858000"/>
              <a:gd name="connsiteX252" fmla="*/ 2855225 w 5725754"/>
              <a:gd name="connsiteY252" fmla="*/ 4652740 h 6858000"/>
              <a:gd name="connsiteX253" fmla="*/ 2855225 w 5725754"/>
              <a:gd name="connsiteY253" fmla="*/ 4653234 h 6858000"/>
              <a:gd name="connsiteX254" fmla="*/ 2848322 w 5725754"/>
              <a:gd name="connsiteY254" fmla="*/ 4670488 h 6858000"/>
              <a:gd name="connsiteX255" fmla="*/ 2894501 w 5725754"/>
              <a:gd name="connsiteY255" fmla="*/ 4732279 h 6858000"/>
              <a:gd name="connsiteX256" fmla="*/ 2929505 w 5725754"/>
              <a:gd name="connsiteY256" fmla="*/ 4730968 h 6858000"/>
              <a:gd name="connsiteX257" fmla="*/ 2953169 w 5725754"/>
              <a:gd name="connsiteY257" fmla="*/ 4731458 h 6858000"/>
              <a:gd name="connsiteX258" fmla="*/ 3007567 w 5725754"/>
              <a:gd name="connsiteY258" fmla="*/ 4802289 h 6858000"/>
              <a:gd name="connsiteX259" fmla="*/ 3005430 w 5725754"/>
              <a:gd name="connsiteY259" fmla="*/ 4810508 h 6858000"/>
              <a:gd name="connsiteX260" fmla="*/ 3005430 w 5725754"/>
              <a:gd name="connsiteY260" fmla="*/ 4811001 h 6858000"/>
              <a:gd name="connsiteX261" fmla="*/ 2999351 w 5725754"/>
              <a:gd name="connsiteY261" fmla="*/ 4833844 h 6858000"/>
              <a:gd name="connsiteX262" fmla="*/ 3040764 w 5725754"/>
              <a:gd name="connsiteY262" fmla="*/ 4887749 h 6858000"/>
              <a:gd name="connsiteX263" fmla="*/ 3066565 w 5725754"/>
              <a:gd name="connsiteY263" fmla="*/ 4888242 h 6858000"/>
              <a:gd name="connsiteX264" fmla="*/ 3079547 w 5725754"/>
              <a:gd name="connsiteY264" fmla="*/ 4888732 h 6858000"/>
              <a:gd name="connsiteX265" fmla="*/ 3152024 w 5725754"/>
              <a:gd name="connsiteY265" fmla="*/ 4964658 h 6858000"/>
              <a:gd name="connsiteX266" fmla="*/ 3151203 w 5725754"/>
              <a:gd name="connsiteY266" fmla="*/ 4979780 h 6858000"/>
              <a:gd name="connsiteX267" fmla="*/ 3201651 w 5725754"/>
              <a:gd name="connsiteY267" fmla="*/ 5041077 h 6858000"/>
              <a:gd name="connsiteX268" fmla="*/ 3223676 w 5725754"/>
              <a:gd name="connsiteY268" fmla="*/ 5039762 h 6858000"/>
              <a:gd name="connsiteX269" fmla="*/ 3252597 w 5725754"/>
              <a:gd name="connsiteY269" fmla="*/ 5034668 h 6858000"/>
              <a:gd name="connsiteX270" fmla="*/ 3252929 w 5725754"/>
              <a:gd name="connsiteY270" fmla="*/ 5034340 h 6858000"/>
              <a:gd name="connsiteX271" fmla="*/ 3314719 w 5725754"/>
              <a:gd name="connsiteY271" fmla="*/ 5106486 h 6858000"/>
              <a:gd name="connsiteX272" fmla="*/ 3316035 w 5725754"/>
              <a:gd name="connsiteY272" fmla="*/ 5135901 h 6858000"/>
              <a:gd name="connsiteX273" fmla="*/ 3347917 w 5725754"/>
              <a:gd name="connsiteY273" fmla="*/ 5184711 h 6858000"/>
              <a:gd name="connsiteX274" fmla="*/ 3368130 w 5725754"/>
              <a:gd name="connsiteY274" fmla="*/ 5190793 h 6858000"/>
              <a:gd name="connsiteX275" fmla="*/ 3431895 w 5725754"/>
              <a:gd name="connsiteY275" fmla="*/ 5195887 h 6858000"/>
              <a:gd name="connsiteX276" fmla="*/ 3476759 w 5725754"/>
              <a:gd name="connsiteY276" fmla="*/ 5220373 h 6858000"/>
              <a:gd name="connsiteX277" fmla="*/ 3472652 w 5725754"/>
              <a:gd name="connsiteY277" fmla="*/ 5272800 h 6858000"/>
              <a:gd name="connsiteX278" fmla="*/ 3477909 w 5725754"/>
              <a:gd name="connsiteY278" fmla="*/ 5270825 h 6858000"/>
              <a:gd name="connsiteX279" fmla="*/ 3514886 w 5725754"/>
              <a:gd name="connsiteY279" fmla="*/ 5242394 h 6858000"/>
              <a:gd name="connsiteX280" fmla="*/ 3530498 w 5725754"/>
              <a:gd name="connsiteY280" fmla="*/ 5230235 h 6858000"/>
              <a:gd name="connsiteX281" fmla="*/ 4430755 w 5725754"/>
              <a:gd name="connsiteY281" fmla="*/ 3354609 h 6858000"/>
              <a:gd name="connsiteX282" fmla="*/ 2028427 w 5725754"/>
              <a:gd name="connsiteY282" fmla="*/ 952273 h 6858000"/>
              <a:gd name="connsiteX283" fmla="*/ 36960 w 5725754"/>
              <a:gd name="connsiteY283" fmla="*/ 2012328 h 6858000"/>
              <a:gd name="connsiteX284" fmla="*/ 0 w 5725754"/>
              <a:gd name="connsiteY284" fmla="*/ 2073100 h 6858000"/>
              <a:gd name="connsiteX285" fmla="*/ 0 w 5725754"/>
              <a:gd name="connsiteY285" fmla="*/ 265260 h 6858000"/>
              <a:gd name="connsiteX286" fmla="*/ 199064 w 5725754"/>
              <a:gd name="connsiteY286" fmla="*/ 142122 h 6858000"/>
              <a:gd name="connsiteX287" fmla="*/ 426775 w 5725754"/>
              <a:gd name="connsiteY287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725754" h="6858000">
                <a:moveTo>
                  <a:pt x="5112108" y="6803800"/>
                </a:moveTo>
                <a:cubicBezTo>
                  <a:pt x="5117943" y="6817605"/>
                  <a:pt x="5125070" y="6829437"/>
                  <a:pt x="5133168" y="6839806"/>
                </a:cubicBezTo>
                <a:lnTo>
                  <a:pt x="5151137" y="6858000"/>
                </a:lnTo>
                <a:lnTo>
                  <a:pt x="5047495" y="6858000"/>
                </a:lnTo>
                <a:lnTo>
                  <a:pt x="5100441" y="6813661"/>
                </a:lnTo>
                <a:cubicBezTo>
                  <a:pt x="5104382" y="6810702"/>
                  <a:pt x="5108162" y="6807251"/>
                  <a:pt x="5112108" y="6803800"/>
                </a:cubicBezTo>
                <a:close/>
                <a:moveTo>
                  <a:pt x="2052976" y="5528802"/>
                </a:moveTo>
                <a:cubicBezTo>
                  <a:pt x="1997244" y="5527281"/>
                  <a:pt x="1936396" y="5528677"/>
                  <a:pt x="1888081" y="5534921"/>
                </a:cubicBezTo>
                <a:cubicBezTo>
                  <a:pt x="1871647" y="5537057"/>
                  <a:pt x="1833193" y="5541003"/>
                  <a:pt x="1833193" y="5565982"/>
                </a:cubicBezTo>
                <a:cubicBezTo>
                  <a:pt x="1833193" y="5601810"/>
                  <a:pt x="1938039" y="5619065"/>
                  <a:pt x="2004107" y="5623832"/>
                </a:cubicBezTo>
                <a:lnTo>
                  <a:pt x="2004601" y="5623832"/>
                </a:lnTo>
                <a:cubicBezTo>
                  <a:pt x="2013637" y="5624653"/>
                  <a:pt x="2021361" y="5625146"/>
                  <a:pt x="2028265" y="5625146"/>
                </a:cubicBezTo>
                <a:cubicBezTo>
                  <a:pt x="2035165" y="5625146"/>
                  <a:pt x="2041247" y="5625146"/>
                  <a:pt x="2048150" y="5624653"/>
                </a:cubicBezTo>
                <a:lnTo>
                  <a:pt x="2048643" y="5624653"/>
                </a:lnTo>
                <a:lnTo>
                  <a:pt x="2048643" y="5624815"/>
                </a:lnTo>
                <a:cubicBezTo>
                  <a:pt x="2138372" y="5623503"/>
                  <a:pt x="2219557" y="5597537"/>
                  <a:pt x="2219557" y="5567791"/>
                </a:cubicBezTo>
                <a:cubicBezTo>
                  <a:pt x="2219557" y="5551358"/>
                  <a:pt x="2200985" y="5542811"/>
                  <a:pt x="2187181" y="5540181"/>
                </a:cubicBezTo>
                <a:cubicBezTo>
                  <a:pt x="2159325" y="5534759"/>
                  <a:pt x="2108707" y="5530322"/>
                  <a:pt x="2052976" y="5528802"/>
                </a:cubicBezTo>
                <a:close/>
                <a:moveTo>
                  <a:pt x="2059263" y="3728302"/>
                </a:moveTo>
                <a:cubicBezTo>
                  <a:pt x="2073376" y="3728528"/>
                  <a:pt x="2086523" y="3728980"/>
                  <a:pt x="2097781" y="3729637"/>
                </a:cubicBezTo>
                <a:cubicBezTo>
                  <a:pt x="2110762" y="3729967"/>
                  <a:pt x="2121611" y="3730458"/>
                  <a:pt x="2128017" y="3731773"/>
                </a:cubicBezTo>
                <a:lnTo>
                  <a:pt x="2128183" y="3731939"/>
                </a:lnTo>
                <a:cubicBezTo>
                  <a:pt x="2144453" y="3734403"/>
                  <a:pt x="2160887" y="3742294"/>
                  <a:pt x="2166969" y="3759055"/>
                </a:cubicBezTo>
                <a:cubicBezTo>
                  <a:pt x="2170417" y="3769409"/>
                  <a:pt x="2164832" y="3781404"/>
                  <a:pt x="2156614" y="3790938"/>
                </a:cubicBezTo>
                <a:cubicBezTo>
                  <a:pt x="2153655" y="3794880"/>
                  <a:pt x="2149711" y="3798169"/>
                  <a:pt x="2146259" y="3801289"/>
                </a:cubicBezTo>
                <a:cubicBezTo>
                  <a:pt x="2082003" y="3852563"/>
                  <a:pt x="1941656" y="3849115"/>
                  <a:pt x="1882493" y="3795211"/>
                </a:cubicBezTo>
                <a:cubicBezTo>
                  <a:pt x="1878550" y="3791759"/>
                  <a:pt x="1874606" y="3786499"/>
                  <a:pt x="1871647" y="3781404"/>
                </a:cubicBezTo>
                <a:cubicBezTo>
                  <a:pt x="1867374" y="3773517"/>
                  <a:pt x="1864744" y="3764477"/>
                  <a:pt x="1866881" y="3756752"/>
                </a:cubicBezTo>
                <a:cubicBezTo>
                  <a:pt x="1871647" y="3739991"/>
                  <a:pt x="1887918" y="3732101"/>
                  <a:pt x="1900079" y="3731280"/>
                </a:cubicBezTo>
                <a:cubicBezTo>
                  <a:pt x="1905668" y="3730789"/>
                  <a:pt x="1913553" y="3730458"/>
                  <a:pt x="1923416" y="3729967"/>
                </a:cubicBezTo>
                <a:cubicBezTo>
                  <a:pt x="1947245" y="3729143"/>
                  <a:pt x="1981261" y="3728322"/>
                  <a:pt x="2014952" y="3728322"/>
                </a:cubicBezTo>
                <a:cubicBezTo>
                  <a:pt x="2030072" y="3728077"/>
                  <a:pt x="2045150" y="3728077"/>
                  <a:pt x="2059263" y="3728302"/>
                </a:cubicBezTo>
                <a:close/>
                <a:moveTo>
                  <a:pt x="475948" y="0"/>
                </a:moveTo>
                <a:lnTo>
                  <a:pt x="3580638" y="0"/>
                </a:lnTo>
                <a:lnTo>
                  <a:pt x="3629754" y="22240"/>
                </a:lnTo>
                <a:cubicBezTo>
                  <a:pt x="4868710" y="620105"/>
                  <a:pt x="5725588" y="1889048"/>
                  <a:pt x="5725588" y="3354447"/>
                </a:cubicBezTo>
                <a:lnTo>
                  <a:pt x="5725754" y="3354115"/>
                </a:lnTo>
                <a:cubicBezTo>
                  <a:pt x="5725754" y="4423154"/>
                  <a:pt x="5253112" y="5440426"/>
                  <a:pt x="4461488" y="6136411"/>
                </a:cubicBezTo>
                <a:cubicBezTo>
                  <a:pt x="4480878" y="6151367"/>
                  <a:pt x="4505364" y="6139041"/>
                  <a:pt x="4530836" y="6166156"/>
                </a:cubicBezTo>
                <a:cubicBezTo>
                  <a:pt x="4558446" y="6195410"/>
                  <a:pt x="4540204" y="6226962"/>
                  <a:pt x="4561405" y="6254571"/>
                </a:cubicBezTo>
                <a:cubicBezTo>
                  <a:pt x="4603310" y="6309462"/>
                  <a:pt x="4671511" y="6283989"/>
                  <a:pt x="4675784" y="6370760"/>
                </a:cubicBezTo>
                <a:cubicBezTo>
                  <a:pt x="4676112" y="6377169"/>
                  <a:pt x="4677100" y="6382924"/>
                  <a:pt x="4678742" y="6388014"/>
                </a:cubicBezTo>
                <a:cubicBezTo>
                  <a:pt x="4684824" y="6407409"/>
                  <a:pt x="4699448" y="6418254"/>
                  <a:pt x="4715064" y="6424664"/>
                </a:cubicBezTo>
                <a:cubicBezTo>
                  <a:pt x="4731990" y="6431568"/>
                  <a:pt x="4750067" y="6434198"/>
                  <a:pt x="4760422" y="6437650"/>
                </a:cubicBezTo>
                <a:cubicBezTo>
                  <a:pt x="4803642" y="6452439"/>
                  <a:pt x="4815309" y="6466243"/>
                  <a:pt x="4825170" y="6511929"/>
                </a:cubicBezTo>
                <a:cubicBezTo>
                  <a:pt x="4832896" y="6549893"/>
                  <a:pt x="4856721" y="6573229"/>
                  <a:pt x="4894193" y="6582760"/>
                </a:cubicBezTo>
                <a:cubicBezTo>
                  <a:pt x="4932647" y="6592787"/>
                  <a:pt x="4962394" y="6613000"/>
                  <a:pt x="4971927" y="6653591"/>
                </a:cubicBezTo>
                <a:cubicBezTo>
                  <a:pt x="4981785" y="6696319"/>
                  <a:pt x="4996413" y="6720480"/>
                  <a:pt x="5040948" y="6727380"/>
                </a:cubicBezTo>
                <a:cubicBezTo>
                  <a:pt x="5055573" y="6729517"/>
                  <a:pt x="5065600" y="6732146"/>
                  <a:pt x="5067736" y="6746774"/>
                </a:cubicBezTo>
                <a:cubicBezTo>
                  <a:pt x="5069052" y="6754662"/>
                  <a:pt x="5064613" y="6761893"/>
                  <a:pt x="5056888" y="6769286"/>
                </a:cubicBezTo>
                <a:cubicBezTo>
                  <a:pt x="5050811" y="6775696"/>
                  <a:pt x="5042756" y="6782106"/>
                  <a:pt x="5034046" y="6789502"/>
                </a:cubicBezTo>
                <a:cubicBezTo>
                  <a:pt x="5014408" y="6806019"/>
                  <a:pt x="4996947" y="6820645"/>
                  <a:pt x="4980292" y="6834447"/>
                </a:cubicBezTo>
                <a:lnTo>
                  <a:pt x="4951487" y="6858000"/>
                </a:lnTo>
                <a:lnTo>
                  <a:pt x="3339947" y="6858000"/>
                </a:lnTo>
                <a:lnTo>
                  <a:pt x="3345253" y="6845288"/>
                </a:lnTo>
                <a:cubicBezTo>
                  <a:pt x="3345862" y="6839779"/>
                  <a:pt x="3344630" y="6834572"/>
                  <a:pt x="3341508" y="6829600"/>
                </a:cubicBezTo>
                <a:cubicBezTo>
                  <a:pt x="3329344" y="6811031"/>
                  <a:pt x="3287604" y="6816291"/>
                  <a:pt x="3256049" y="6818428"/>
                </a:cubicBezTo>
                <a:cubicBezTo>
                  <a:pt x="3227456" y="6820070"/>
                  <a:pt x="3201651" y="6821386"/>
                  <a:pt x="3179139" y="6823191"/>
                </a:cubicBezTo>
                <a:cubicBezTo>
                  <a:pt x="3140354" y="6825327"/>
                  <a:pt x="3112251" y="6826642"/>
                  <a:pt x="3102721" y="6826642"/>
                </a:cubicBezTo>
                <a:cubicBezTo>
                  <a:pt x="3085794" y="6827464"/>
                  <a:pt x="3041751" y="6831737"/>
                  <a:pt x="3038793" y="6811031"/>
                </a:cubicBezTo>
                <a:cubicBezTo>
                  <a:pt x="3035836" y="6789831"/>
                  <a:pt x="3073469" y="6768631"/>
                  <a:pt x="3083330" y="6762221"/>
                </a:cubicBezTo>
                <a:cubicBezTo>
                  <a:pt x="3092860" y="6756142"/>
                  <a:pt x="3100584" y="6750882"/>
                  <a:pt x="3107488" y="6746609"/>
                </a:cubicBezTo>
                <a:cubicBezTo>
                  <a:pt x="3129177" y="6733297"/>
                  <a:pt x="3140354" y="6726396"/>
                  <a:pt x="3162375" y="6709466"/>
                </a:cubicBezTo>
                <a:cubicBezTo>
                  <a:pt x="3176182" y="6699115"/>
                  <a:pt x="3195244" y="6676599"/>
                  <a:pt x="3186533" y="6655893"/>
                </a:cubicBezTo>
                <a:cubicBezTo>
                  <a:pt x="3178318" y="6636830"/>
                  <a:pt x="3155803" y="6639950"/>
                  <a:pt x="3132957" y="6641596"/>
                </a:cubicBezTo>
                <a:cubicBezTo>
                  <a:pt x="3094503" y="6644716"/>
                  <a:pt x="3055720" y="6648168"/>
                  <a:pt x="3017262" y="6651127"/>
                </a:cubicBezTo>
                <a:cubicBezTo>
                  <a:pt x="2992614" y="6653263"/>
                  <a:pt x="2968453" y="6655400"/>
                  <a:pt x="2943804" y="6657209"/>
                </a:cubicBezTo>
                <a:cubicBezTo>
                  <a:pt x="2918331" y="6659344"/>
                  <a:pt x="2873958" y="6664112"/>
                  <a:pt x="2866564" y="6636009"/>
                </a:cubicBezTo>
                <a:cubicBezTo>
                  <a:pt x="2860155" y="6612344"/>
                  <a:pt x="2895489" y="6597222"/>
                  <a:pt x="2915374" y="6585556"/>
                </a:cubicBezTo>
                <a:cubicBezTo>
                  <a:pt x="2924576" y="6580295"/>
                  <a:pt x="2932628" y="6575201"/>
                  <a:pt x="2941340" y="6570434"/>
                </a:cubicBezTo>
                <a:lnTo>
                  <a:pt x="2941830" y="6570434"/>
                </a:lnTo>
                <a:cubicBezTo>
                  <a:pt x="2961224" y="6559755"/>
                  <a:pt x="2979467" y="6549400"/>
                  <a:pt x="2998858" y="6535103"/>
                </a:cubicBezTo>
                <a:cubicBezTo>
                  <a:pt x="3014304" y="6523105"/>
                  <a:pt x="3033367" y="6513081"/>
                  <a:pt x="3026468" y="6492375"/>
                </a:cubicBezTo>
                <a:cubicBezTo>
                  <a:pt x="3018743" y="6467230"/>
                  <a:pt x="2987682" y="6469366"/>
                  <a:pt x="2973385" y="6469859"/>
                </a:cubicBezTo>
                <a:cubicBezTo>
                  <a:pt x="2928355" y="6470681"/>
                  <a:pt x="2890391" y="6471997"/>
                  <a:pt x="2850294" y="6473309"/>
                </a:cubicBezTo>
                <a:lnTo>
                  <a:pt x="2849800" y="6473309"/>
                </a:lnTo>
                <a:cubicBezTo>
                  <a:pt x="2827779" y="6474133"/>
                  <a:pt x="2805429" y="6475444"/>
                  <a:pt x="2780777" y="6476270"/>
                </a:cubicBezTo>
                <a:cubicBezTo>
                  <a:pt x="2761387" y="6477582"/>
                  <a:pt x="2732462" y="6478896"/>
                  <a:pt x="2709126" y="6477092"/>
                </a:cubicBezTo>
                <a:cubicBezTo>
                  <a:pt x="2681847" y="6474954"/>
                  <a:pt x="2674616" y="6441757"/>
                  <a:pt x="2698281" y="6428775"/>
                </a:cubicBezTo>
                <a:cubicBezTo>
                  <a:pt x="2725396" y="6414147"/>
                  <a:pt x="2746596" y="6405107"/>
                  <a:pt x="2774206" y="6392948"/>
                </a:cubicBezTo>
                <a:cubicBezTo>
                  <a:pt x="2781927" y="6389001"/>
                  <a:pt x="2790145" y="6385550"/>
                  <a:pt x="2799678" y="6381281"/>
                </a:cubicBezTo>
                <a:cubicBezTo>
                  <a:pt x="2828600" y="6368462"/>
                  <a:pt x="2878231" y="6340852"/>
                  <a:pt x="2870837" y="6313570"/>
                </a:cubicBezTo>
                <a:cubicBezTo>
                  <a:pt x="2865249" y="6291548"/>
                  <a:pt x="2831558" y="6290726"/>
                  <a:pt x="2803951" y="6290233"/>
                </a:cubicBezTo>
                <a:cubicBezTo>
                  <a:pt x="2755142" y="6289249"/>
                  <a:pt x="2719314" y="6288425"/>
                  <a:pt x="2677081" y="6289739"/>
                </a:cubicBezTo>
                <a:cubicBezTo>
                  <a:pt x="2649799" y="6290233"/>
                  <a:pt x="2620053" y="6291548"/>
                  <a:pt x="2582914" y="6293685"/>
                </a:cubicBezTo>
                <a:cubicBezTo>
                  <a:pt x="2556619" y="6295494"/>
                  <a:pt x="2506988" y="6303712"/>
                  <a:pt x="2503536" y="6272157"/>
                </a:cubicBezTo>
                <a:cubicBezTo>
                  <a:pt x="2500412" y="6245862"/>
                  <a:pt x="2544128" y="6232056"/>
                  <a:pt x="2566970" y="6222525"/>
                </a:cubicBezTo>
                <a:cubicBezTo>
                  <a:pt x="2579462" y="6217431"/>
                  <a:pt x="2590307" y="6212992"/>
                  <a:pt x="2600662" y="6208719"/>
                </a:cubicBezTo>
                <a:cubicBezTo>
                  <a:pt x="2622682" y="6199683"/>
                  <a:pt x="2641253" y="6192286"/>
                  <a:pt x="2664589" y="6181935"/>
                </a:cubicBezTo>
                <a:cubicBezTo>
                  <a:pt x="2685627" y="6172402"/>
                  <a:pt x="2718000" y="6161225"/>
                  <a:pt x="2711590" y="6133618"/>
                </a:cubicBezTo>
                <a:cubicBezTo>
                  <a:pt x="2704197" y="6103050"/>
                  <a:pt x="2669683" y="6108145"/>
                  <a:pt x="2639938" y="6108145"/>
                </a:cubicBezTo>
                <a:cubicBezTo>
                  <a:pt x="2592772" y="6108635"/>
                  <a:pt x="2549715" y="6109129"/>
                  <a:pt x="2506494" y="6108635"/>
                </a:cubicBezTo>
                <a:cubicBezTo>
                  <a:pt x="2465903" y="6109129"/>
                  <a:pt x="2425640" y="6109129"/>
                  <a:pt x="2381266" y="6109129"/>
                </a:cubicBezTo>
                <a:cubicBezTo>
                  <a:pt x="2354809" y="6109129"/>
                  <a:pt x="2305672" y="6110444"/>
                  <a:pt x="2307805" y="6081519"/>
                </a:cubicBezTo>
                <a:cubicBezTo>
                  <a:pt x="2309614" y="6056049"/>
                  <a:pt x="2349221" y="6046844"/>
                  <a:pt x="2368284" y="6040434"/>
                </a:cubicBezTo>
                <a:cubicBezTo>
                  <a:pt x="2385705" y="6034356"/>
                  <a:pt x="2405424" y="6027781"/>
                  <a:pt x="2424487" y="6021371"/>
                </a:cubicBezTo>
                <a:cubicBezTo>
                  <a:pt x="2464751" y="6008061"/>
                  <a:pt x="2502715" y="5995570"/>
                  <a:pt x="2511755" y="5991625"/>
                </a:cubicBezTo>
                <a:cubicBezTo>
                  <a:pt x="2539033" y="5979464"/>
                  <a:pt x="2553989" y="5969109"/>
                  <a:pt x="2548894" y="5948896"/>
                </a:cubicBezTo>
                <a:cubicBezTo>
                  <a:pt x="2544621" y="5930655"/>
                  <a:pt x="2517833" y="5926876"/>
                  <a:pt x="2496633" y="5926381"/>
                </a:cubicBezTo>
                <a:cubicBezTo>
                  <a:pt x="2487102" y="5925888"/>
                  <a:pt x="2408875" y="5922108"/>
                  <a:pt x="2327362" y="5918167"/>
                </a:cubicBezTo>
                <a:lnTo>
                  <a:pt x="2326872" y="5918167"/>
                </a:lnTo>
                <a:cubicBezTo>
                  <a:pt x="2277568" y="5915536"/>
                  <a:pt x="2227938" y="5913401"/>
                  <a:pt x="2191288" y="5911592"/>
                </a:cubicBezTo>
                <a:cubicBezTo>
                  <a:pt x="2162367" y="5910442"/>
                  <a:pt x="2102381" y="5913401"/>
                  <a:pt x="2101067" y="5881024"/>
                </a:cubicBezTo>
                <a:cubicBezTo>
                  <a:pt x="2099752" y="5853414"/>
                  <a:pt x="2154149" y="5846514"/>
                  <a:pt x="2180937" y="5841747"/>
                </a:cubicBezTo>
                <a:cubicBezTo>
                  <a:pt x="2203780" y="5837474"/>
                  <a:pt x="2223665" y="5833036"/>
                  <a:pt x="2243056" y="5828766"/>
                </a:cubicBezTo>
                <a:cubicBezTo>
                  <a:pt x="2269022" y="5822850"/>
                  <a:pt x="2294002" y="5816274"/>
                  <a:pt x="2324242" y="5808550"/>
                </a:cubicBezTo>
                <a:cubicBezTo>
                  <a:pt x="2338866" y="5804604"/>
                  <a:pt x="2404109" y="5794746"/>
                  <a:pt x="2391948" y="5755467"/>
                </a:cubicBezTo>
                <a:cubicBezTo>
                  <a:pt x="2382909" y="5726052"/>
                  <a:pt x="2260315" y="5719149"/>
                  <a:pt x="2139031" y="5718328"/>
                </a:cubicBezTo>
                <a:cubicBezTo>
                  <a:pt x="2104519" y="5717341"/>
                  <a:pt x="2070006" y="5717834"/>
                  <a:pt x="2038454" y="5717834"/>
                </a:cubicBezTo>
                <a:cubicBezTo>
                  <a:pt x="1993096" y="5718162"/>
                  <a:pt x="1950038" y="5718162"/>
                  <a:pt x="1910268" y="5718655"/>
                </a:cubicBezTo>
                <a:cubicBezTo>
                  <a:pt x="1756609" y="5720463"/>
                  <a:pt x="1651268" y="5725065"/>
                  <a:pt x="1642229" y="5754484"/>
                </a:cubicBezTo>
                <a:cubicBezTo>
                  <a:pt x="1634504" y="5778969"/>
                  <a:pt x="1665565" y="5793265"/>
                  <a:pt x="1684135" y="5799347"/>
                </a:cubicBezTo>
                <a:cubicBezTo>
                  <a:pt x="1723414" y="5811508"/>
                  <a:pt x="1757430" y="5820547"/>
                  <a:pt x="1797203" y="5829587"/>
                </a:cubicBezTo>
                <a:lnTo>
                  <a:pt x="1797696" y="5829587"/>
                </a:lnTo>
                <a:cubicBezTo>
                  <a:pt x="1825797" y="5835993"/>
                  <a:pt x="1856036" y="5842075"/>
                  <a:pt x="1893997" y="5849473"/>
                </a:cubicBezTo>
                <a:cubicBezTo>
                  <a:pt x="1926867" y="5856045"/>
                  <a:pt x="1957928" y="5860318"/>
                  <a:pt x="1956613" y="5884475"/>
                </a:cubicBezTo>
                <a:cubicBezTo>
                  <a:pt x="1954970" y="5908633"/>
                  <a:pt x="1917333" y="5913401"/>
                  <a:pt x="1894491" y="5914222"/>
                </a:cubicBezTo>
                <a:cubicBezTo>
                  <a:pt x="1840915" y="5915043"/>
                  <a:pt x="1773207" y="5916358"/>
                  <a:pt x="1707965" y="5917674"/>
                </a:cubicBezTo>
                <a:cubicBezTo>
                  <a:pt x="1604924" y="5919809"/>
                  <a:pt x="1509113" y="5923262"/>
                  <a:pt x="1490050" y="5930162"/>
                </a:cubicBezTo>
                <a:cubicBezTo>
                  <a:pt x="1468190" y="5938707"/>
                  <a:pt x="1462440" y="5964181"/>
                  <a:pt x="1483640" y="5975851"/>
                </a:cubicBezTo>
                <a:cubicBezTo>
                  <a:pt x="1507798" y="5989326"/>
                  <a:pt x="1554471" y="6006909"/>
                  <a:pt x="1601472" y="6022521"/>
                </a:cubicBezTo>
                <a:cubicBezTo>
                  <a:pt x="1622672" y="6029424"/>
                  <a:pt x="1643872" y="6035999"/>
                  <a:pt x="1663263" y="6041587"/>
                </a:cubicBezTo>
                <a:cubicBezTo>
                  <a:pt x="1682658" y="6047172"/>
                  <a:pt x="1734093" y="6058348"/>
                  <a:pt x="1732781" y="6086452"/>
                </a:cubicBezTo>
                <a:cubicBezTo>
                  <a:pt x="1731960" y="6109788"/>
                  <a:pt x="1690544" y="6111925"/>
                  <a:pt x="1665072" y="6111431"/>
                </a:cubicBezTo>
                <a:cubicBezTo>
                  <a:pt x="1614619" y="6110609"/>
                  <a:pt x="1564005" y="6110116"/>
                  <a:pt x="1513552" y="6109295"/>
                </a:cubicBezTo>
                <a:lnTo>
                  <a:pt x="1513058" y="6109295"/>
                </a:lnTo>
                <a:cubicBezTo>
                  <a:pt x="1467863" y="6107979"/>
                  <a:pt x="1422505" y="6107158"/>
                  <a:pt x="1377148" y="6105843"/>
                </a:cubicBezTo>
                <a:cubicBezTo>
                  <a:pt x="1341324" y="6104693"/>
                  <a:pt x="1306317" y="6102063"/>
                  <a:pt x="1298102" y="6124906"/>
                </a:cubicBezTo>
                <a:cubicBezTo>
                  <a:pt x="1287253" y="6154324"/>
                  <a:pt x="1328669" y="6170758"/>
                  <a:pt x="1348554" y="6179797"/>
                </a:cubicBezTo>
                <a:cubicBezTo>
                  <a:pt x="1370082" y="6189659"/>
                  <a:pt x="1392103" y="6198368"/>
                  <a:pt x="1414125" y="6206582"/>
                </a:cubicBezTo>
                <a:cubicBezTo>
                  <a:pt x="1432695" y="6213979"/>
                  <a:pt x="1451264" y="6221211"/>
                  <a:pt x="1469838" y="6228607"/>
                </a:cubicBezTo>
                <a:cubicBezTo>
                  <a:pt x="1501389" y="6241917"/>
                  <a:pt x="1526699" y="6249807"/>
                  <a:pt x="1525053" y="6273472"/>
                </a:cubicBezTo>
                <a:cubicBezTo>
                  <a:pt x="1522754" y="6295821"/>
                  <a:pt x="1482653" y="6297630"/>
                  <a:pt x="1459810" y="6297137"/>
                </a:cubicBezTo>
                <a:cubicBezTo>
                  <a:pt x="1428260" y="6296315"/>
                  <a:pt x="1377641" y="6293357"/>
                  <a:pt x="1328503" y="6290726"/>
                </a:cubicBezTo>
                <a:cubicBezTo>
                  <a:pt x="1275749" y="6287604"/>
                  <a:pt x="1223654" y="6284645"/>
                  <a:pt x="1198509" y="6284645"/>
                </a:cubicBezTo>
                <a:cubicBezTo>
                  <a:pt x="1173367" y="6284645"/>
                  <a:pt x="1135403" y="6278236"/>
                  <a:pt x="1128993" y="6304534"/>
                </a:cubicBezTo>
                <a:cubicBezTo>
                  <a:pt x="1120450" y="6339536"/>
                  <a:pt x="1183884" y="6368955"/>
                  <a:pt x="1230063" y="6387031"/>
                </a:cubicBezTo>
                <a:cubicBezTo>
                  <a:pt x="1247318" y="6393935"/>
                  <a:pt x="1262112" y="6399029"/>
                  <a:pt x="1269834" y="6402971"/>
                </a:cubicBezTo>
                <a:cubicBezTo>
                  <a:pt x="1283639" y="6409381"/>
                  <a:pt x="1298264" y="6415956"/>
                  <a:pt x="1309934" y="6424992"/>
                </a:cubicBezTo>
                <a:cubicBezTo>
                  <a:pt x="1331133" y="6442578"/>
                  <a:pt x="1326367" y="6466737"/>
                  <a:pt x="1299580" y="6474133"/>
                </a:cubicBezTo>
                <a:cubicBezTo>
                  <a:pt x="1283145" y="6478403"/>
                  <a:pt x="1265070" y="6477582"/>
                  <a:pt x="1247811" y="6476270"/>
                </a:cubicBezTo>
                <a:cubicBezTo>
                  <a:pt x="1221024" y="6474133"/>
                  <a:pt x="1184378" y="6471503"/>
                  <a:pt x="1147235" y="6468545"/>
                </a:cubicBezTo>
                <a:cubicBezTo>
                  <a:pt x="1087746" y="6463451"/>
                  <a:pt x="1027761" y="6457697"/>
                  <a:pt x="1013464" y="6456875"/>
                </a:cubicBezTo>
                <a:cubicBezTo>
                  <a:pt x="991115" y="6455232"/>
                  <a:pt x="970736" y="6451781"/>
                  <a:pt x="963833" y="6475938"/>
                </a:cubicBezTo>
                <a:cubicBezTo>
                  <a:pt x="959231" y="6491388"/>
                  <a:pt x="975171" y="6512916"/>
                  <a:pt x="1001466" y="6528527"/>
                </a:cubicBezTo>
                <a:cubicBezTo>
                  <a:pt x="1020036" y="6539704"/>
                  <a:pt x="1038609" y="6549727"/>
                  <a:pt x="1055370" y="6558768"/>
                </a:cubicBezTo>
                <a:cubicBezTo>
                  <a:pt x="1102370" y="6583091"/>
                  <a:pt x="1138199" y="6601662"/>
                  <a:pt x="1135241" y="6625325"/>
                </a:cubicBezTo>
                <a:cubicBezTo>
                  <a:pt x="1131789" y="6654250"/>
                  <a:pt x="1096948" y="6656056"/>
                  <a:pt x="1057178" y="6655565"/>
                </a:cubicBezTo>
                <a:cubicBezTo>
                  <a:pt x="1035978" y="6655071"/>
                  <a:pt x="1029075" y="6655565"/>
                  <a:pt x="964820" y="6648168"/>
                </a:cubicBezTo>
                <a:lnTo>
                  <a:pt x="964326" y="6648168"/>
                </a:lnTo>
                <a:cubicBezTo>
                  <a:pt x="895304" y="6640609"/>
                  <a:pt x="578456" y="6562547"/>
                  <a:pt x="123891" y="6262951"/>
                </a:cubicBezTo>
                <a:cubicBezTo>
                  <a:pt x="115672" y="6257529"/>
                  <a:pt x="82968" y="6245041"/>
                  <a:pt x="68506" y="6267224"/>
                </a:cubicBezTo>
                <a:cubicBezTo>
                  <a:pt x="55359" y="6287440"/>
                  <a:pt x="80998" y="6312748"/>
                  <a:pt x="90037" y="6318830"/>
                </a:cubicBezTo>
                <a:cubicBezTo>
                  <a:pt x="451750" y="6559261"/>
                  <a:pt x="779607" y="6676438"/>
                  <a:pt x="896615" y="6715220"/>
                </a:cubicBezTo>
                <a:cubicBezTo>
                  <a:pt x="897164" y="6715548"/>
                  <a:pt x="897441" y="6715713"/>
                  <a:pt x="897441" y="6715713"/>
                </a:cubicBezTo>
                <a:cubicBezTo>
                  <a:pt x="949371" y="6732968"/>
                  <a:pt x="949698" y="6765839"/>
                  <a:pt x="945425" y="6782599"/>
                </a:cubicBezTo>
                <a:cubicBezTo>
                  <a:pt x="932444" y="6829273"/>
                  <a:pt x="875910" y="6821386"/>
                  <a:pt x="803436" y="6806758"/>
                </a:cubicBezTo>
                <a:cubicBezTo>
                  <a:pt x="684617" y="6783420"/>
                  <a:pt x="521922" y="6727712"/>
                  <a:pt x="456351" y="6699276"/>
                </a:cubicBezTo>
                <a:cubicBezTo>
                  <a:pt x="453227" y="6697965"/>
                  <a:pt x="450597" y="6696651"/>
                  <a:pt x="447640" y="6695335"/>
                </a:cubicBezTo>
                <a:cubicBezTo>
                  <a:pt x="424302" y="6684652"/>
                  <a:pt x="401460" y="6673313"/>
                  <a:pt x="378617" y="6662137"/>
                </a:cubicBezTo>
                <a:cubicBezTo>
                  <a:pt x="360869" y="6653429"/>
                  <a:pt x="343615" y="6644882"/>
                  <a:pt x="326356" y="6635348"/>
                </a:cubicBezTo>
                <a:cubicBezTo>
                  <a:pt x="307293" y="6625819"/>
                  <a:pt x="288395" y="6615464"/>
                  <a:pt x="269825" y="6605606"/>
                </a:cubicBezTo>
                <a:cubicBezTo>
                  <a:pt x="268510" y="6604781"/>
                  <a:pt x="267195" y="6604291"/>
                  <a:pt x="265880" y="6603470"/>
                </a:cubicBezTo>
                <a:cubicBezTo>
                  <a:pt x="245174" y="6592621"/>
                  <a:pt x="224796" y="6581445"/>
                  <a:pt x="204583" y="6569778"/>
                </a:cubicBezTo>
                <a:cubicBezTo>
                  <a:pt x="197351" y="6565505"/>
                  <a:pt x="189461" y="6561069"/>
                  <a:pt x="181737" y="6556796"/>
                </a:cubicBezTo>
                <a:cubicBezTo>
                  <a:pt x="140817" y="6533460"/>
                  <a:pt x="100227" y="6509298"/>
                  <a:pt x="60454" y="6484322"/>
                </a:cubicBezTo>
                <a:cubicBezTo>
                  <a:pt x="52239" y="6479556"/>
                  <a:pt x="44020" y="6474296"/>
                  <a:pt x="36295" y="6469201"/>
                </a:cubicBezTo>
                <a:lnTo>
                  <a:pt x="0" y="6445959"/>
                </a:lnTo>
                <a:lnTo>
                  <a:pt x="0" y="4639218"/>
                </a:lnTo>
                <a:lnTo>
                  <a:pt x="132290" y="4829774"/>
                </a:lnTo>
                <a:cubicBezTo>
                  <a:pt x="240315" y="4968491"/>
                  <a:pt x="364115" y="5096051"/>
                  <a:pt x="502202" y="5209693"/>
                </a:cubicBezTo>
                <a:cubicBezTo>
                  <a:pt x="506144" y="5212320"/>
                  <a:pt x="509268" y="5213307"/>
                  <a:pt x="512060" y="5211664"/>
                </a:cubicBezTo>
                <a:cubicBezTo>
                  <a:pt x="519785" y="5207391"/>
                  <a:pt x="516333" y="5198679"/>
                  <a:pt x="525867" y="5183561"/>
                </a:cubicBezTo>
                <a:cubicBezTo>
                  <a:pt x="534576" y="5169593"/>
                  <a:pt x="551340" y="5165485"/>
                  <a:pt x="560049" y="5164664"/>
                </a:cubicBezTo>
                <a:cubicBezTo>
                  <a:pt x="574839" y="5163182"/>
                  <a:pt x="583219" y="5163017"/>
                  <a:pt x="611650" y="5164332"/>
                </a:cubicBezTo>
                <a:cubicBezTo>
                  <a:pt x="625950" y="5165485"/>
                  <a:pt x="637945" y="5163348"/>
                  <a:pt x="646656" y="5159075"/>
                </a:cubicBezTo>
                <a:cubicBezTo>
                  <a:pt x="664243" y="5149542"/>
                  <a:pt x="667363" y="5130151"/>
                  <a:pt x="666869" y="5109444"/>
                </a:cubicBezTo>
                <a:lnTo>
                  <a:pt x="666869" y="5108951"/>
                </a:lnTo>
                <a:cubicBezTo>
                  <a:pt x="666375" y="5096953"/>
                  <a:pt x="665064" y="5084793"/>
                  <a:pt x="665064" y="5073616"/>
                </a:cubicBezTo>
                <a:cubicBezTo>
                  <a:pt x="665064" y="5029245"/>
                  <a:pt x="681825" y="5004100"/>
                  <a:pt x="726361" y="5004594"/>
                </a:cubicBezTo>
                <a:cubicBezTo>
                  <a:pt x="741480" y="5004594"/>
                  <a:pt x="756601" y="5005908"/>
                  <a:pt x="770403" y="5005908"/>
                </a:cubicBezTo>
                <a:lnTo>
                  <a:pt x="770897" y="5005908"/>
                </a:lnTo>
                <a:cubicBezTo>
                  <a:pt x="809680" y="5007224"/>
                  <a:pt x="839098" y="5002457"/>
                  <a:pt x="828743" y="4948552"/>
                </a:cubicBezTo>
                <a:cubicBezTo>
                  <a:pt x="828415" y="4944279"/>
                  <a:pt x="827100" y="4939023"/>
                  <a:pt x="825785" y="4933928"/>
                </a:cubicBezTo>
                <a:cubicBezTo>
                  <a:pt x="813131" y="4888242"/>
                  <a:pt x="821022" y="4856687"/>
                  <a:pt x="879689" y="4858002"/>
                </a:cubicBezTo>
                <a:cubicBezTo>
                  <a:pt x="892674" y="4858330"/>
                  <a:pt x="905656" y="4859152"/>
                  <a:pt x="918147" y="4859645"/>
                </a:cubicBezTo>
                <a:cubicBezTo>
                  <a:pt x="955287" y="4860139"/>
                  <a:pt x="986348" y="4853236"/>
                  <a:pt x="980760" y="4797523"/>
                </a:cubicBezTo>
                <a:lnTo>
                  <a:pt x="980760" y="4797033"/>
                </a:lnTo>
                <a:cubicBezTo>
                  <a:pt x="980760" y="4791938"/>
                  <a:pt x="979938" y="4785856"/>
                  <a:pt x="978623" y="4778953"/>
                </a:cubicBezTo>
                <a:cubicBezTo>
                  <a:pt x="967941" y="4725380"/>
                  <a:pt x="988647" y="4702044"/>
                  <a:pt x="1045182" y="4703358"/>
                </a:cubicBezTo>
                <a:cubicBezTo>
                  <a:pt x="1054220" y="4703848"/>
                  <a:pt x="1063260" y="4704670"/>
                  <a:pt x="1072297" y="4705985"/>
                </a:cubicBezTo>
                <a:lnTo>
                  <a:pt x="1072790" y="4705985"/>
                </a:lnTo>
                <a:cubicBezTo>
                  <a:pt x="1083145" y="4707300"/>
                  <a:pt x="1093497" y="4708616"/>
                  <a:pt x="1103851" y="4708121"/>
                </a:cubicBezTo>
                <a:cubicBezTo>
                  <a:pt x="1137046" y="4706973"/>
                  <a:pt x="1150358" y="4687415"/>
                  <a:pt x="1142635" y="4655533"/>
                </a:cubicBezTo>
                <a:cubicBezTo>
                  <a:pt x="1141485" y="4650769"/>
                  <a:pt x="1139676" y="4646496"/>
                  <a:pt x="1137539" y="4641729"/>
                </a:cubicBezTo>
                <a:cubicBezTo>
                  <a:pt x="1134910" y="4636469"/>
                  <a:pt x="1132444" y="4630881"/>
                  <a:pt x="1130639" y="4625296"/>
                </a:cubicBezTo>
                <a:cubicBezTo>
                  <a:pt x="1115024" y="4576980"/>
                  <a:pt x="1134910" y="4550192"/>
                  <a:pt x="1185855" y="4548055"/>
                </a:cubicBezTo>
                <a:cubicBezTo>
                  <a:pt x="1195389" y="4547561"/>
                  <a:pt x="1210013" y="4550686"/>
                  <a:pt x="1225956" y="4553643"/>
                </a:cubicBezTo>
                <a:lnTo>
                  <a:pt x="1226450" y="4553643"/>
                </a:lnTo>
                <a:cubicBezTo>
                  <a:pt x="1255702" y="4558407"/>
                  <a:pt x="1288896" y="4561858"/>
                  <a:pt x="1301059" y="4539837"/>
                </a:cubicBezTo>
                <a:cubicBezTo>
                  <a:pt x="1307797" y="4527348"/>
                  <a:pt x="1300072" y="4506639"/>
                  <a:pt x="1292348" y="4487579"/>
                </a:cubicBezTo>
                <a:cubicBezTo>
                  <a:pt x="1290211" y="4483306"/>
                  <a:pt x="1288403" y="4478539"/>
                  <a:pt x="1286761" y="4474594"/>
                </a:cubicBezTo>
                <a:cubicBezTo>
                  <a:pt x="1263917" y="4419374"/>
                  <a:pt x="1282487" y="4389629"/>
                  <a:pt x="1341978" y="4393080"/>
                </a:cubicBezTo>
                <a:cubicBezTo>
                  <a:pt x="1350197" y="4393902"/>
                  <a:pt x="1364328" y="4396859"/>
                  <a:pt x="1380765" y="4399490"/>
                </a:cubicBezTo>
                <a:cubicBezTo>
                  <a:pt x="1414946" y="4406065"/>
                  <a:pt x="1457675" y="4411159"/>
                  <a:pt x="1470165" y="4390450"/>
                </a:cubicBezTo>
                <a:cubicBezTo>
                  <a:pt x="1478874" y="4375332"/>
                  <a:pt x="1464577" y="4350187"/>
                  <a:pt x="1450773" y="4329974"/>
                </a:cubicBezTo>
                <a:cubicBezTo>
                  <a:pt x="1442556" y="4317813"/>
                  <a:pt x="1434669" y="4307458"/>
                  <a:pt x="1431712" y="4301870"/>
                </a:cubicBezTo>
                <a:cubicBezTo>
                  <a:pt x="1414781" y="4267689"/>
                  <a:pt x="1429081" y="4239258"/>
                  <a:pt x="1466220" y="4235312"/>
                </a:cubicBezTo>
                <a:cubicBezTo>
                  <a:pt x="1483806" y="4233507"/>
                  <a:pt x="1510594" y="4237449"/>
                  <a:pt x="1538694" y="4242215"/>
                </a:cubicBezTo>
                <a:cubicBezTo>
                  <a:pt x="1588818" y="4249940"/>
                  <a:pt x="1641900" y="4259470"/>
                  <a:pt x="1652745" y="4240079"/>
                </a:cubicBezTo>
                <a:cubicBezTo>
                  <a:pt x="1664416" y="4218879"/>
                  <a:pt x="1634997" y="4193078"/>
                  <a:pt x="1610839" y="4170563"/>
                </a:cubicBezTo>
                <a:cubicBezTo>
                  <a:pt x="1599994" y="4160702"/>
                  <a:pt x="1590461" y="4151500"/>
                  <a:pt x="1585366" y="4143775"/>
                </a:cubicBezTo>
                <a:cubicBezTo>
                  <a:pt x="1560715" y="4105320"/>
                  <a:pt x="1577151" y="4076889"/>
                  <a:pt x="1623331" y="4074259"/>
                </a:cubicBezTo>
                <a:cubicBezTo>
                  <a:pt x="1638122" y="4073437"/>
                  <a:pt x="1667373" y="4077711"/>
                  <a:pt x="1698925" y="4083298"/>
                </a:cubicBezTo>
                <a:cubicBezTo>
                  <a:pt x="1732616" y="4088887"/>
                  <a:pt x="1768772" y="4095787"/>
                  <a:pt x="1791288" y="4098417"/>
                </a:cubicBezTo>
                <a:cubicBezTo>
                  <a:pt x="1817582" y="4101375"/>
                  <a:pt x="1853406" y="4111402"/>
                  <a:pt x="1862118" y="4085435"/>
                </a:cubicBezTo>
                <a:cubicBezTo>
                  <a:pt x="1871482" y="4057825"/>
                  <a:pt x="1832207" y="4044844"/>
                  <a:pt x="1811993" y="4030544"/>
                </a:cubicBezTo>
                <a:cubicBezTo>
                  <a:pt x="1800324" y="4022329"/>
                  <a:pt x="1787670" y="4015097"/>
                  <a:pt x="1775672" y="4006879"/>
                </a:cubicBezTo>
                <a:cubicBezTo>
                  <a:pt x="1760226" y="3996856"/>
                  <a:pt x="1745598" y="3986173"/>
                  <a:pt x="1733437" y="3973188"/>
                </a:cubicBezTo>
                <a:cubicBezTo>
                  <a:pt x="1718647" y="3958070"/>
                  <a:pt x="1716183" y="3942458"/>
                  <a:pt x="1722593" y="3929970"/>
                </a:cubicBezTo>
                <a:cubicBezTo>
                  <a:pt x="1725713" y="3924381"/>
                  <a:pt x="1730480" y="3919615"/>
                  <a:pt x="1736889" y="3915669"/>
                </a:cubicBezTo>
                <a:cubicBezTo>
                  <a:pt x="1742969" y="3912218"/>
                  <a:pt x="1750198" y="3909260"/>
                  <a:pt x="1758911" y="3907944"/>
                </a:cubicBezTo>
                <a:cubicBezTo>
                  <a:pt x="1778796" y="3904003"/>
                  <a:pt x="1821524" y="3908766"/>
                  <a:pt x="1868197" y="3914848"/>
                </a:cubicBezTo>
                <a:cubicBezTo>
                  <a:pt x="1919964" y="3921424"/>
                  <a:pt x="1976498" y="3929970"/>
                  <a:pt x="2011007" y="3930460"/>
                </a:cubicBezTo>
                <a:cubicBezTo>
                  <a:pt x="2052095" y="3930791"/>
                  <a:pt x="2109447" y="3926518"/>
                  <a:pt x="2161214" y="3925203"/>
                </a:cubicBezTo>
                <a:lnTo>
                  <a:pt x="2161708" y="3925203"/>
                </a:lnTo>
                <a:cubicBezTo>
                  <a:pt x="2219557" y="3923394"/>
                  <a:pt x="2269678" y="3925697"/>
                  <a:pt x="2280854" y="3942458"/>
                </a:cubicBezTo>
                <a:cubicBezTo>
                  <a:pt x="2301067" y="3974012"/>
                  <a:pt x="2275104" y="3994391"/>
                  <a:pt x="2244537" y="4012467"/>
                </a:cubicBezTo>
                <a:lnTo>
                  <a:pt x="2244043" y="4012467"/>
                </a:lnTo>
                <a:cubicBezTo>
                  <a:pt x="2234675" y="4018056"/>
                  <a:pt x="2224652" y="4023806"/>
                  <a:pt x="2215613" y="4028901"/>
                </a:cubicBezTo>
                <a:cubicBezTo>
                  <a:pt x="2194906" y="4041555"/>
                  <a:pt x="2137057" y="4060455"/>
                  <a:pt x="2146918" y="4090692"/>
                </a:cubicBezTo>
                <a:cubicBezTo>
                  <a:pt x="2155136" y="4115181"/>
                  <a:pt x="2191288" y="4110908"/>
                  <a:pt x="2215940" y="4107456"/>
                </a:cubicBezTo>
                <a:cubicBezTo>
                  <a:pt x="2243056" y="4103183"/>
                  <a:pt x="2279706" y="4094472"/>
                  <a:pt x="2316023" y="4088066"/>
                </a:cubicBezTo>
                <a:lnTo>
                  <a:pt x="2316517" y="4088066"/>
                </a:lnTo>
                <a:cubicBezTo>
                  <a:pt x="2374694" y="4076889"/>
                  <a:pt x="2430897" y="4071629"/>
                  <a:pt x="2440758" y="4098417"/>
                </a:cubicBezTo>
                <a:cubicBezTo>
                  <a:pt x="2448976" y="4120932"/>
                  <a:pt x="2427776" y="4149857"/>
                  <a:pt x="2400989" y="4176973"/>
                </a:cubicBezTo>
                <a:cubicBezTo>
                  <a:pt x="2389319" y="4189461"/>
                  <a:pt x="2376337" y="4201131"/>
                  <a:pt x="2364667" y="4212307"/>
                </a:cubicBezTo>
                <a:cubicBezTo>
                  <a:pt x="2344289" y="4231205"/>
                  <a:pt x="2368940" y="4261444"/>
                  <a:pt x="2395728" y="4260623"/>
                </a:cubicBezTo>
                <a:cubicBezTo>
                  <a:pt x="2408548" y="4260130"/>
                  <a:pt x="2438456" y="4254541"/>
                  <a:pt x="2470339" y="4249775"/>
                </a:cubicBezTo>
                <a:lnTo>
                  <a:pt x="2470832" y="4249775"/>
                </a:lnTo>
                <a:cubicBezTo>
                  <a:pt x="2515696" y="4243697"/>
                  <a:pt x="2565000" y="4240572"/>
                  <a:pt x="2579624" y="4259636"/>
                </a:cubicBezTo>
                <a:cubicBezTo>
                  <a:pt x="2597376" y="4283466"/>
                  <a:pt x="2576997" y="4315346"/>
                  <a:pt x="2556781" y="4339997"/>
                </a:cubicBezTo>
                <a:cubicBezTo>
                  <a:pt x="2543472" y="4355447"/>
                  <a:pt x="2530487" y="4368100"/>
                  <a:pt x="2527860" y="4373195"/>
                </a:cubicBezTo>
                <a:cubicBezTo>
                  <a:pt x="2513066" y="4400311"/>
                  <a:pt x="2524408" y="4422004"/>
                  <a:pt x="2554976" y="4422826"/>
                </a:cubicBezTo>
                <a:cubicBezTo>
                  <a:pt x="2572559" y="4423647"/>
                  <a:pt x="2604113" y="4415432"/>
                  <a:pt x="2623998" y="4410666"/>
                </a:cubicBezTo>
                <a:cubicBezTo>
                  <a:pt x="2628271" y="4409351"/>
                  <a:pt x="2632216" y="4408530"/>
                  <a:pt x="2635175" y="4408036"/>
                </a:cubicBezTo>
                <a:cubicBezTo>
                  <a:pt x="2717672" y="4391603"/>
                  <a:pt x="2746103" y="4418718"/>
                  <a:pt x="2711590" y="4502532"/>
                </a:cubicBezTo>
                <a:cubicBezTo>
                  <a:pt x="2711262" y="4503846"/>
                  <a:pt x="2710441" y="4505162"/>
                  <a:pt x="2709947" y="4506477"/>
                </a:cubicBezTo>
                <a:cubicBezTo>
                  <a:pt x="2690228" y="4552163"/>
                  <a:pt x="2687926" y="4578457"/>
                  <a:pt x="2739365" y="4576814"/>
                </a:cubicBezTo>
                <a:cubicBezTo>
                  <a:pt x="2752841" y="4576321"/>
                  <a:pt x="2766643" y="4574678"/>
                  <a:pt x="2779956" y="4574184"/>
                </a:cubicBezTo>
                <a:cubicBezTo>
                  <a:pt x="2792609" y="4572869"/>
                  <a:pt x="2805102" y="4572869"/>
                  <a:pt x="2817589" y="4574184"/>
                </a:cubicBezTo>
                <a:cubicBezTo>
                  <a:pt x="2854238" y="4578457"/>
                  <a:pt x="2869029" y="4603930"/>
                  <a:pt x="2860320" y="4639759"/>
                </a:cubicBezTo>
                <a:cubicBezTo>
                  <a:pt x="2859167" y="4644522"/>
                  <a:pt x="2857363" y="4648467"/>
                  <a:pt x="2855225" y="4652740"/>
                </a:cubicBezTo>
                <a:lnTo>
                  <a:pt x="2855225" y="4653234"/>
                </a:lnTo>
                <a:cubicBezTo>
                  <a:pt x="2853090" y="4658822"/>
                  <a:pt x="2849965" y="4664410"/>
                  <a:pt x="2848322" y="4670488"/>
                </a:cubicBezTo>
                <a:cubicBezTo>
                  <a:pt x="2835337" y="4713216"/>
                  <a:pt x="2848650" y="4730968"/>
                  <a:pt x="2894501" y="4732279"/>
                </a:cubicBezTo>
                <a:cubicBezTo>
                  <a:pt x="2906168" y="4732611"/>
                  <a:pt x="2917838" y="4731458"/>
                  <a:pt x="2929505" y="4730968"/>
                </a:cubicBezTo>
                <a:cubicBezTo>
                  <a:pt x="2937723" y="4730636"/>
                  <a:pt x="2945448" y="4730636"/>
                  <a:pt x="2953169" y="4731458"/>
                </a:cubicBezTo>
                <a:cubicBezTo>
                  <a:pt x="2997215" y="4735731"/>
                  <a:pt x="3014963" y="4759068"/>
                  <a:pt x="3007567" y="4802289"/>
                </a:cubicBezTo>
                <a:cubicBezTo>
                  <a:pt x="3007073" y="4805248"/>
                  <a:pt x="3006251" y="4807878"/>
                  <a:pt x="3005430" y="4810508"/>
                </a:cubicBezTo>
                <a:lnTo>
                  <a:pt x="3005430" y="4811001"/>
                </a:lnTo>
                <a:cubicBezTo>
                  <a:pt x="3003294" y="4818723"/>
                  <a:pt x="2999845" y="4826119"/>
                  <a:pt x="2999351" y="4833844"/>
                </a:cubicBezTo>
                <a:cubicBezTo>
                  <a:pt x="2994913" y="4866217"/>
                  <a:pt x="3007894" y="4882488"/>
                  <a:pt x="3040764" y="4887749"/>
                </a:cubicBezTo>
                <a:cubicBezTo>
                  <a:pt x="3049311" y="4889063"/>
                  <a:pt x="3057857" y="4887749"/>
                  <a:pt x="3066565" y="4888242"/>
                </a:cubicBezTo>
                <a:cubicBezTo>
                  <a:pt x="3070838" y="4888242"/>
                  <a:pt x="3075273" y="4888732"/>
                  <a:pt x="3079547" y="4888732"/>
                </a:cubicBezTo>
                <a:cubicBezTo>
                  <a:pt x="3143805" y="4891362"/>
                  <a:pt x="3154982" y="4902538"/>
                  <a:pt x="3152024" y="4964658"/>
                </a:cubicBezTo>
                <a:cubicBezTo>
                  <a:pt x="3152024" y="4969425"/>
                  <a:pt x="3151693" y="4974520"/>
                  <a:pt x="3151203" y="4979780"/>
                </a:cubicBezTo>
                <a:cubicBezTo>
                  <a:pt x="3148078" y="5021686"/>
                  <a:pt x="3160239" y="5037626"/>
                  <a:pt x="3201651" y="5041077"/>
                </a:cubicBezTo>
                <a:cubicBezTo>
                  <a:pt x="3208227" y="5041405"/>
                  <a:pt x="3215457" y="5041077"/>
                  <a:pt x="3223676" y="5039762"/>
                </a:cubicBezTo>
                <a:cubicBezTo>
                  <a:pt x="3232384" y="5038941"/>
                  <a:pt x="3241752" y="5037298"/>
                  <a:pt x="3252597" y="5034668"/>
                </a:cubicBezTo>
                <a:lnTo>
                  <a:pt x="3252929" y="5034340"/>
                </a:lnTo>
                <a:cubicBezTo>
                  <a:pt x="3296150" y="5025300"/>
                  <a:pt x="3312089" y="5038285"/>
                  <a:pt x="3314719" y="5106486"/>
                </a:cubicBezTo>
                <a:cubicBezTo>
                  <a:pt x="3315213" y="5113880"/>
                  <a:pt x="3314392" y="5124728"/>
                  <a:pt x="3316035" y="5135901"/>
                </a:cubicBezTo>
                <a:cubicBezTo>
                  <a:pt x="3318171" y="5153653"/>
                  <a:pt x="3325071" y="5173537"/>
                  <a:pt x="3347917" y="5184711"/>
                </a:cubicBezTo>
                <a:cubicBezTo>
                  <a:pt x="3354326" y="5187834"/>
                  <a:pt x="3360737" y="5189971"/>
                  <a:pt x="3368130" y="5190793"/>
                </a:cubicBezTo>
                <a:cubicBezTo>
                  <a:pt x="3398698" y="5195887"/>
                  <a:pt x="3394752" y="5194410"/>
                  <a:pt x="3431895" y="5195887"/>
                </a:cubicBezTo>
                <a:cubicBezTo>
                  <a:pt x="3455888" y="5196874"/>
                  <a:pt x="3472979" y="5212813"/>
                  <a:pt x="3476759" y="5220373"/>
                </a:cubicBezTo>
                <a:cubicBezTo>
                  <a:pt x="3491715" y="5250613"/>
                  <a:pt x="3476100" y="5265240"/>
                  <a:pt x="3472652" y="5272800"/>
                </a:cubicBezTo>
                <a:cubicBezTo>
                  <a:pt x="3471827" y="5274605"/>
                  <a:pt x="3473636" y="5273784"/>
                  <a:pt x="3477909" y="5270825"/>
                </a:cubicBezTo>
                <a:cubicBezTo>
                  <a:pt x="3490235" y="5261457"/>
                  <a:pt x="3502723" y="5251928"/>
                  <a:pt x="3514886" y="5242394"/>
                </a:cubicBezTo>
                <a:cubicBezTo>
                  <a:pt x="3523101" y="5235329"/>
                  <a:pt x="3529677" y="5229413"/>
                  <a:pt x="3530498" y="5230235"/>
                </a:cubicBezTo>
                <a:cubicBezTo>
                  <a:pt x="4099280" y="4776816"/>
                  <a:pt x="4430755" y="4096446"/>
                  <a:pt x="4430755" y="3354609"/>
                </a:cubicBezTo>
                <a:cubicBezTo>
                  <a:pt x="4430755" y="2030021"/>
                  <a:pt x="3353012" y="952273"/>
                  <a:pt x="2028427" y="952273"/>
                </a:cubicBezTo>
                <a:cubicBezTo>
                  <a:pt x="1200564" y="952273"/>
                  <a:pt x="469123" y="1373204"/>
                  <a:pt x="36960" y="2012328"/>
                </a:cubicBezTo>
                <a:lnTo>
                  <a:pt x="0" y="2073100"/>
                </a:lnTo>
                <a:lnTo>
                  <a:pt x="0" y="265260"/>
                </a:lnTo>
                <a:lnTo>
                  <a:pt x="199064" y="142122"/>
                </a:lnTo>
                <a:cubicBezTo>
                  <a:pt x="273398" y="99626"/>
                  <a:pt x="349340" y="59636"/>
                  <a:pt x="426775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2" name="Title 22">
            <a:extLst>
              <a:ext uri="{FF2B5EF4-FFF2-40B4-BE49-F238E27FC236}">
                <a16:creationId xmlns:a16="http://schemas.microsoft.com/office/drawing/2014/main" id="{281B41D5-CB98-B98F-C0C8-878EA4C15E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58773" y="2506460"/>
            <a:ext cx="5453271" cy="2139047"/>
          </a:xfrm>
        </p:spPr>
        <p:txBody>
          <a:bodyPr/>
          <a:lstStyle>
            <a:lvl1pPr>
              <a:lnSpc>
                <a:spcPct val="86000"/>
              </a:lnSpc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7E23D83-B31C-365F-9FAC-AC9A7F89CFC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8774" y="2234037"/>
            <a:ext cx="5453269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F070C303-23EE-18DF-6816-1E663DE235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24551" y="1355560"/>
            <a:ext cx="3524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8525D3F2-29DF-1AA7-A2FD-851F69ABE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4270" y="1095129"/>
            <a:ext cx="3210480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49" name="Text Placeholder 21">
            <a:extLst>
              <a:ext uri="{FF2B5EF4-FFF2-40B4-BE49-F238E27FC236}">
                <a16:creationId xmlns:a16="http://schemas.microsoft.com/office/drawing/2014/main" id="{F9F1D86B-6E3C-9397-36EB-2C3A4DCDF4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62662" y="1064144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4C7899CF-33AD-961B-3D08-70144E3523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4270" y="1579159"/>
            <a:ext cx="3524964" cy="727763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 </a:t>
            </a:r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3D5B24A-FA54-9E26-B878-71E93AC5B8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97600" y="2784717"/>
            <a:ext cx="1770743" cy="1288566"/>
          </a:xfrm>
          <a:custGeom>
            <a:avLst/>
            <a:gdLst>
              <a:gd name="connsiteX0" fmla="*/ 22086 w 1770743"/>
              <a:gd name="connsiteY0" fmla="*/ 0 h 1288566"/>
              <a:gd name="connsiteX1" fmla="*/ 1748657 w 1770743"/>
              <a:gd name="connsiteY1" fmla="*/ 0 h 1288566"/>
              <a:gd name="connsiteX2" fmla="*/ 1770743 w 1770743"/>
              <a:gd name="connsiteY2" fmla="*/ 22086 h 1288566"/>
              <a:gd name="connsiteX3" fmla="*/ 1770743 w 1770743"/>
              <a:gd name="connsiteY3" fmla="*/ 1266480 h 1288566"/>
              <a:gd name="connsiteX4" fmla="*/ 1748657 w 1770743"/>
              <a:gd name="connsiteY4" fmla="*/ 1288566 h 1288566"/>
              <a:gd name="connsiteX5" fmla="*/ 22086 w 1770743"/>
              <a:gd name="connsiteY5" fmla="*/ 1288566 h 1288566"/>
              <a:gd name="connsiteX6" fmla="*/ 0 w 1770743"/>
              <a:gd name="connsiteY6" fmla="*/ 1266480 h 1288566"/>
              <a:gd name="connsiteX7" fmla="*/ 0 w 1770743"/>
              <a:gd name="connsiteY7" fmla="*/ 22086 h 1288566"/>
              <a:gd name="connsiteX8" fmla="*/ 22086 w 1770743"/>
              <a:gd name="connsiteY8" fmla="*/ 0 h 1288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0743" h="1288566">
                <a:moveTo>
                  <a:pt x="22086" y="0"/>
                </a:moveTo>
                <a:lnTo>
                  <a:pt x="1748657" y="0"/>
                </a:lnTo>
                <a:cubicBezTo>
                  <a:pt x="1760855" y="0"/>
                  <a:pt x="1770743" y="9888"/>
                  <a:pt x="1770743" y="22086"/>
                </a:cubicBezTo>
                <a:lnTo>
                  <a:pt x="1770743" y="1266480"/>
                </a:lnTo>
                <a:cubicBezTo>
                  <a:pt x="1770743" y="1278678"/>
                  <a:pt x="1760855" y="1288566"/>
                  <a:pt x="1748657" y="1288566"/>
                </a:cubicBezTo>
                <a:lnTo>
                  <a:pt x="22086" y="1288566"/>
                </a:lnTo>
                <a:cubicBezTo>
                  <a:pt x="9888" y="1288566"/>
                  <a:pt x="0" y="1278678"/>
                  <a:pt x="0" y="1266480"/>
                </a:cubicBezTo>
                <a:lnTo>
                  <a:pt x="0" y="22086"/>
                </a:lnTo>
                <a:cubicBezTo>
                  <a:pt x="0" y="9888"/>
                  <a:pt x="9888" y="0"/>
                  <a:pt x="220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86C58E1C-CDC3-387E-6143-A4252EE2423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97600" y="4528184"/>
            <a:ext cx="1770743" cy="1288566"/>
          </a:xfrm>
          <a:custGeom>
            <a:avLst/>
            <a:gdLst>
              <a:gd name="connsiteX0" fmla="*/ 22086 w 1770743"/>
              <a:gd name="connsiteY0" fmla="*/ 0 h 1288566"/>
              <a:gd name="connsiteX1" fmla="*/ 1748657 w 1770743"/>
              <a:gd name="connsiteY1" fmla="*/ 0 h 1288566"/>
              <a:gd name="connsiteX2" fmla="*/ 1770743 w 1770743"/>
              <a:gd name="connsiteY2" fmla="*/ 22086 h 1288566"/>
              <a:gd name="connsiteX3" fmla="*/ 1770743 w 1770743"/>
              <a:gd name="connsiteY3" fmla="*/ 1266480 h 1288566"/>
              <a:gd name="connsiteX4" fmla="*/ 1748657 w 1770743"/>
              <a:gd name="connsiteY4" fmla="*/ 1288566 h 1288566"/>
              <a:gd name="connsiteX5" fmla="*/ 22086 w 1770743"/>
              <a:gd name="connsiteY5" fmla="*/ 1288566 h 1288566"/>
              <a:gd name="connsiteX6" fmla="*/ 0 w 1770743"/>
              <a:gd name="connsiteY6" fmla="*/ 1266480 h 1288566"/>
              <a:gd name="connsiteX7" fmla="*/ 0 w 1770743"/>
              <a:gd name="connsiteY7" fmla="*/ 22086 h 1288566"/>
              <a:gd name="connsiteX8" fmla="*/ 22086 w 1770743"/>
              <a:gd name="connsiteY8" fmla="*/ 0 h 1288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0743" h="1288566">
                <a:moveTo>
                  <a:pt x="22086" y="0"/>
                </a:moveTo>
                <a:lnTo>
                  <a:pt x="1748657" y="0"/>
                </a:lnTo>
                <a:cubicBezTo>
                  <a:pt x="1760855" y="0"/>
                  <a:pt x="1770743" y="9888"/>
                  <a:pt x="1770743" y="22086"/>
                </a:cubicBezTo>
                <a:lnTo>
                  <a:pt x="1770743" y="1266480"/>
                </a:lnTo>
                <a:cubicBezTo>
                  <a:pt x="1770743" y="1278678"/>
                  <a:pt x="1760855" y="1288566"/>
                  <a:pt x="1748657" y="1288566"/>
                </a:cubicBezTo>
                <a:lnTo>
                  <a:pt x="22086" y="1288566"/>
                </a:lnTo>
                <a:cubicBezTo>
                  <a:pt x="9888" y="1288566"/>
                  <a:pt x="0" y="1278678"/>
                  <a:pt x="0" y="1266480"/>
                </a:cubicBezTo>
                <a:lnTo>
                  <a:pt x="0" y="22086"/>
                </a:lnTo>
                <a:cubicBezTo>
                  <a:pt x="0" y="9888"/>
                  <a:pt x="9888" y="0"/>
                  <a:pt x="220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73B058B-95F7-3550-EFB8-35F0192D7B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165213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D85593A6-0668-6913-A878-4D88CBB81D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24551" y="3095421"/>
            <a:ext cx="3524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70A1DD-D327-E58D-31B4-A6E4585DDA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4270" y="2834990"/>
            <a:ext cx="3210480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DA294B67-0044-0543-C827-573F704884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462662" y="2804005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8" name="Text Placeholder 26">
            <a:extLst>
              <a:ext uri="{FF2B5EF4-FFF2-40B4-BE49-F238E27FC236}">
                <a16:creationId xmlns:a16="http://schemas.microsoft.com/office/drawing/2014/main" id="{5D8C65E6-6476-91A8-20CA-875D8A2E38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4270" y="3319020"/>
            <a:ext cx="3524964" cy="727763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 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E4ABC31A-7141-37EE-D935-C4700CE40BF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4551" y="4845673"/>
            <a:ext cx="3524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375E2AF0-89E8-7224-DC63-D6CB108124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24270" y="4585242"/>
            <a:ext cx="3210480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65" name="Text Placeholder 21">
            <a:extLst>
              <a:ext uri="{FF2B5EF4-FFF2-40B4-BE49-F238E27FC236}">
                <a16:creationId xmlns:a16="http://schemas.microsoft.com/office/drawing/2014/main" id="{160AE04D-A7E1-9A7C-4976-1A7A460DAA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462662" y="4554257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6" name="Text Placeholder 26">
            <a:extLst>
              <a:ext uri="{FF2B5EF4-FFF2-40B4-BE49-F238E27FC236}">
                <a16:creationId xmlns:a16="http://schemas.microsoft.com/office/drawing/2014/main" id="{5642E958-74FD-7C61-2063-0DFE4CB46C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24270" y="5069272"/>
            <a:ext cx="3524964" cy="727763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 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4E1D4CD-8FF9-6267-90D8-C2D9B44E178F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251599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+ 3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D9C4CCAE-4618-3B7C-C6B1-F7538BB1E2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73771" y="2586133"/>
            <a:ext cx="3557394" cy="2402339"/>
          </a:xfrm>
          <a:custGeom>
            <a:avLst/>
            <a:gdLst>
              <a:gd name="connsiteX0" fmla="*/ 26913 w 3557394"/>
              <a:gd name="connsiteY0" fmla="*/ 0 h 2402339"/>
              <a:gd name="connsiteX1" fmla="*/ 3530951 w 3557394"/>
              <a:gd name="connsiteY1" fmla="*/ 0 h 2402339"/>
              <a:gd name="connsiteX2" fmla="*/ 3549981 w 3557394"/>
              <a:gd name="connsiteY2" fmla="*/ 12061 h 2402339"/>
              <a:gd name="connsiteX3" fmla="*/ 3557394 w 3557394"/>
              <a:gd name="connsiteY3" fmla="*/ 39440 h 2402339"/>
              <a:gd name="connsiteX4" fmla="*/ 3557394 w 3557394"/>
              <a:gd name="connsiteY4" fmla="*/ 2362899 h 2402339"/>
              <a:gd name="connsiteX5" fmla="*/ 3549981 w 3557394"/>
              <a:gd name="connsiteY5" fmla="*/ 2390280 h 2402339"/>
              <a:gd name="connsiteX6" fmla="*/ 3530951 w 3557394"/>
              <a:gd name="connsiteY6" fmla="*/ 2402339 h 2402339"/>
              <a:gd name="connsiteX7" fmla="*/ 26913 w 3557394"/>
              <a:gd name="connsiteY7" fmla="*/ 2402339 h 2402339"/>
              <a:gd name="connsiteX8" fmla="*/ 0 w 3557394"/>
              <a:gd name="connsiteY8" fmla="*/ 2361163 h 2402339"/>
              <a:gd name="connsiteX9" fmla="*/ 0 w 3557394"/>
              <a:gd name="connsiteY9" fmla="*/ 41176 h 2402339"/>
              <a:gd name="connsiteX10" fmla="*/ 26913 w 3557394"/>
              <a:gd name="connsiteY10" fmla="*/ 0 h 240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7394" h="2402339">
                <a:moveTo>
                  <a:pt x="26913" y="0"/>
                </a:moveTo>
                <a:lnTo>
                  <a:pt x="3530951" y="0"/>
                </a:lnTo>
                <a:cubicBezTo>
                  <a:pt x="3538383" y="0"/>
                  <a:pt x="3545111" y="4608"/>
                  <a:pt x="3549981" y="12061"/>
                </a:cubicBezTo>
                <a:lnTo>
                  <a:pt x="3557394" y="39440"/>
                </a:lnTo>
                <a:lnTo>
                  <a:pt x="3557394" y="2362899"/>
                </a:lnTo>
                <a:lnTo>
                  <a:pt x="3549981" y="2390280"/>
                </a:lnTo>
                <a:cubicBezTo>
                  <a:pt x="3545111" y="2397731"/>
                  <a:pt x="3538383" y="2402339"/>
                  <a:pt x="3530951" y="2402339"/>
                </a:cubicBezTo>
                <a:lnTo>
                  <a:pt x="26913" y="2402339"/>
                </a:lnTo>
                <a:cubicBezTo>
                  <a:pt x="12049" y="2402339"/>
                  <a:pt x="0" y="2383904"/>
                  <a:pt x="0" y="2361163"/>
                </a:cubicBezTo>
                <a:lnTo>
                  <a:pt x="0" y="41176"/>
                </a:lnTo>
                <a:cubicBezTo>
                  <a:pt x="0" y="18435"/>
                  <a:pt x="12049" y="0"/>
                  <a:pt x="269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522ADE-1C71-0DF7-A6E4-76935378A531}"/>
              </a:ext>
            </a:extLst>
          </p:cNvPr>
          <p:cNvSpPr/>
          <p:nvPr userDrawn="1"/>
        </p:nvSpPr>
        <p:spPr>
          <a:xfrm>
            <a:off x="0" y="0"/>
            <a:ext cx="12192000" cy="22435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E82890-F549-468B-C0B8-7CF194DCE8EC}"/>
              </a:ext>
            </a:extLst>
          </p:cNvPr>
          <p:cNvSpPr/>
          <p:nvPr userDrawn="1"/>
        </p:nvSpPr>
        <p:spPr>
          <a:xfrm>
            <a:off x="2920377" y="1"/>
            <a:ext cx="6351247" cy="2243523"/>
          </a:xfrm>
          <a:custGeom>
            <a:avLst/>
            <a:gdLst>
              <a:gd name="connsiteX0" fmla="*/ 3028660 w 6017051"/>
              <a:gd name="connsiteY0" fmla="*/ 1694174 h 2125471"/>
              <a:gd name="connsiteX1" fmla="*/ 2894300 w 6017051"/>
              <a:gd name="connsiteY1" fmla="*/ 1699160 h 2125471"/>
              <a:gd name="connsiteX2" fmla="*/ 2849576 w 6017051"/>
              <a:gd name="connsiteY2" fmla="*/ 1724469 h 2125471"/>
              <a:gd name="connsiteX3" fmla="*/ 2988840 w 6017051"/>
              <a:gd name="connsiteY3" fmla="*/ 1771606 h 2125471"/>
              <a:gd name="connsiteX4" fmla="*/ 2989243 w 6017051"/>
              <a:gd name="connsiteY4" fmla="*/ 1771606 h 2125471"/>
              <a:gd name="connsiteX5" fmla="*/ 3008525 w 6017051"/>
              <a:gd name="connsiteY5" fmla="*/ 1772677 h 2125471"/>
              <a:gd name="connsiteX6" fmla="*/ 3024728 w 6017051"/>
              <a:gd name="connsiteY6" fmla="*/ 1772275 h 2125471"/>
              <a:gd name="connsiteX7" fmla="*/ 3025130 w 6017051"/>
              <a:gd name="connsiteY7" fmla="*/ 1772275 h 2125471"/>
              <a:gd name="connsiteX8" fmla="*/ 3025130 w 6017051"/>
              <a:gd name="connsiteY8" fmla="*/ 1772407 h 2125471"/>
              <a:gd name="connsiteX9" fmla="*/ 3164394 w 6017051"/>
              <a:gd name="connsiteY9" fmla="*/ 1725943 h 2125471"/>
              <a:gd name="connsiteX10" fmla="*/ 3138014 w 6017051"/>
              <a:gd name="connsiteY10" fmla="*/ 1703446 h 2125471"/>
              <a:gd name="connsiteX11" fmla="*/ 3028660 w 6017051"/>
              <a:gd name="connsiteY11" fmla="*/ 1694174 h 2125471"/>
              <a:gd name="connsiteX12" fmla="*/ 3033783 w 6017051"/>
              <a:gd name="connsiteY12" fmla="*/ 227084 h 2125471"/>
              <a:gd name="connsiteX13" fmla="*/ 3065168 w 6017051"/>
              <a:gd name="connsiteY13" fmla="*/ 228172 h 2125471"/>
              <a:gd name="connsiteX14" fmla="*/ 3089805 w 6017051"/>
              <a:gd name="connsiteY14" fmla="*/ 229913 h 2125471"/>
              <a:gd name="connsiteX15" fmla="*/ 3089940 w 6017051"/>
              <a:gd name="connsiteY15" fmla="*/ 230048 h 2125471"/>
              <a:gd name="connsiteX16" fmla="*/ 3121544 w 6017051"/>
              <a:gd name="connsiteY16" fmla="*/ 252143 h 2125471"/>
              <a:gd name="connsiteX17" fmla="*/ 3113107 w 6017051"/>
              <a:gd name="connsiteY17" fmla="*/ 278122 h 2125471"/>
              <a:gd name="connsiteX18" fmla="*/ 3104669 w 6017051"/>
              <a:gd name="connsiteY18" fmla="*/ 286556 h 2125471"/>
              <a:gd name="connsiteX19" fmla="*/ 2889746 w 6017051"/>
              <a:gd name="connsiteY19" fmla="*/ 281603 h 2125471"/>
              <a:gd name="connsiteX20" fmla="*/ 2880909 w 6017051"/>
              <a:gd name="connsiteY20" fmla="*/ 270353 h 2125471"/>
              <a:gd name="connsiteX21" fmla="*/ 2877026 w 6017051"/>
              <a:gd name="connsiteY21" fmla="*/ 250266 h 2125471"/>
              <a:gd name="connsiteX22" fmla="*/ 2904076 w 6017051"/>
              <a:gd name="connsiteY22" fmla="*/ 229511 h 2125471"/>
              <a:gd name="connsiteX23" fmla="*/ 2923092 w 6017051"/>
              <a:gd name="connsiteY23" fmla="*/ 228441 h 2125471"/>
              <a:gd name="connsiteX24" fmla="*/ 2997677 w 6017051"/>
              <a:gd name="connsiteY24" fmla="*/ 227101 h 2125471"/>
              <a:gd name="connsiteX25" fmla="*/ 3033783 w 6017051"/>
              <a:gd name="connsiteY25" fmla="*/ 227084 h 2125471"/>
              <a:gd name="connsiteX26" fmla="*/ 0 w 6017051"/>
              <a:gd name="connsiteY26" fmla="*/ 0 h 2125471"/>
              <a:gd name="connsiteX27" fmla="*/ 1059821 w 6017051"/>
              <a:gd name="connsiteY27" fmla="*/ 0 h 2125471"/>
              <a:gd name="connsiteX28" fmla="*/ 1099440 w 6017051"/>
              <a:gd name="connsiteY28" fmla="*/ 355312 h 2125471"/>
              <a:gd name="connsiteX29" fmla="*/ 1765055 w 6017051"/>
              <a:gd name="connsiteY29" fmla="*/ 1434156 h 2125471"/>
              <a:gd name="connsiteX30" fmla="*/ 1773086 w 6017051"/>
              <a:gd name="connsiteY30" fmla="*/ 1435762 h 2125471"/>
              <a:gd name="connsiteX31" fmla="*/ 1784336 w 6017051"/>
              <a:gd name="connsiteY31" fmla="*/ 1412863 h 2125471"/>
              <a:gd name="connsiteX32" fmla="*/ 1812189 w 6017051"/>
              <a:gd name="connsiteY32" fmla="*/ 1397466 h 2125471"/>
              <a:gd name="connsiteX33" fmla="*/ 1854234 w 6017051"/>
              <a:gd name="connsiteY33" fmla="*/ 1397195 h 2125471"/>
              <a:gd name="connsiteX34" fmla="*/ 1882758 w 6017051"/>
              <a:gd name="connsiteY34" fmla="*/ 1392912 h 2125471"/>
              <a:gd name="connsiteX35" fmla="*/ 1899228 w 6017051"/>
              <a:gd name="connsiteY35" fmla="*/ 1352471 h 2125471"/>
              <a:gd name="connsiteX36" fmla="*/ 1899228 w 6017051"/>
              <a:gd name="connsiteY36" fmla="*/ 1352069 h 2125471"/>
              <a:gd name="connsiteX37" fmla="*/ 1897757 w 6017051"/>
              <a:gd name="connsiteY37" fmla="*/ 1323278 h 2125471"/>
              <a:gd name="connsiteX38" fmla="*/ 1947705 w 6017051"/>
              <a:gd name="connsiteY38" fmla="*/ 1267037 h 2125471"/>
              <a:gd name="connsiteX39" fmla="*/ 1983590 w 6017051"/>
              <a:gd name="connsiteY39" fmla="*/ 1268108 h 2125471"/>
              <a:gd name="connsiteX40" fmla="*/ 1983993 w 6017051"/>
              <a:gd name="connsiteY40" fmla="*/ 1268108 h 2125471"/>
              <a:gd name="connsiteX41" fmla="*/ 2031127 w 6017051"/>
              <a:gd name="connsiteY41" fmla="*/ 1221372 h 2125471"/>
              <a:gd name="connsiteX42" fmla="*/ 2028717 w 6017051"/>
              <a:gd name="connsiteY42" fmla="*/ 1209456 h 2125471"/>
              <a:gd name="connsiteX43" fmla="*/ 2072639 w 6017051"/>
              <a:gd name="connsiteY43" fmla="*/ 1147590 h 2125471"/>
              <a:gd name="connsiteX44" fmla="*/ 2103976 w 6017051"/>
              <a:gd name="connsiteY44" fmla="*/ 1148929 h 2125471"/>
              <a:gd name="connsiteX45" fmla="*/ 2154994 w 6017051"/>
              <a:gd name="connsiteY45" fmla="*/ 1098311 h 2125471"/>
              <a:gd name="connsiteX46" fmla="*/ 2154994 w 6017051"/>
              <a:gd name="connsiteY46" fmla="*/ 1097911 h 2125471"/>
              <a:gd name="connsiteX47" fmla="*/ 2153252 w 6017051"/>
              <a:gd name="connsiteY47" fmla="*/ 1083179 h 2125471"/>
              <a:gd name="connsiteX48" fmla="*/ 2207486 w 6017051"/>
              <a:gd name="connsiteY48" fmla="*/ 1021583 h 2125471"/>
              <a:gd name="connsiteX49" fmla="*/ 2229580 w 6017051"/>
              <a:gd name="connsiteY49" fmla="*/ 1023723 h 2125471"/>
              <a:gd name="connsiteX50" fmla="*/ 2229982 w 6017051"/>
              <a:gd name="connsiteY50" fmla="*/ 1023723 h 2125471"/>
              <a:gd name="connsiteX51" fmla="*/ 2255291 w 6017051"/>
              <a:gd name="connsiteY51" fmla="*/ 1025464 h 2125471"/>
              <a:gd name="connsiteX52" fmla="*/ 2286893 w 6017051"/>
              <a:gd name="connsiteY52" fmla="*/ 982614 h 2125471"/>
              <a:gd name="connsiteX53" fmla="*/ 2282741 w 6017051"/>
              <a:gd name="connsiteY53" fmla="*/ 971366 h 2125471"/>
              <a:gd name="connsiteX54" fmla="*/ 2277119 w 6017051"/>
              <a:gd name="connsiteY54" fmla="*/ 957976 h 2125471"/>
              <a:gd name="connsiteX55" fmla="*/ 2322110 w 6017051"/>
              <a:gd name="connsiteY55" fmla="*/ 895038 h 2125471"/>
              <a:gd name="connsiteX56" fmla="*/ 2354785 w 6017051"/>
              <a:gd name="connsiteY56" fmla="*/ 899591 h 2125471"/>
              <a:gd name="connsiteX57" fmla="*/ 2355188 w 6017051"/>
              <a:gd name="connsiteY57" fmla="*/ 899591 h 2125471"/>
              <a:gd name="connsiteX58" fmla="*/ 2415981 w 6017051"/>
              <a:gd name="connsiteY58" fmla="*/ 888342 h 2125471"/>
              <a:gd name="connsiteX59" fmla="*/ 2408883 w 6017051"/>
              <a:gd name="connsiteY59" fmla="*/ 845761 h 2125471"/>
              <a:gd name="connsiteX60" fmla="*/ 2404330 w 6017051"/>
              <a:gd name="connsiteY60" fmla="*/ 835180 h 2125471"/>
              <a:gd name="connsiteX61" fmla="*/ 2449323 w 6017051"/>
              <a:gd name="connsiteY61" fmla="*/ 768761 h 2125471"/>
              <a:gd name="connsiteX62" fmla="*/ 2480927 w 6017051"/>
              <a:gd name="connsiteY62" fmla="*/ 773984 h 2125471"/>
              <a:gd name="connsiteX63" fmla="*/ 2553772 w 6017051"/>
              <a:gd name="connsiteY63" fmla="*/ 766618 h 2125471"/>
              <a:gd name="connsiteX64" fmla="*/ 2537971 w 6017051"/>
              <a:gd name="connsiteY64" fmla="*/ 717341 h 2125471"/>
              <a:gd name="connsiteX65" fmla="*/ 2522441 w 6017051"/>
              <a:gd name="connsiteY65" fmla="*/ 694441 h 2125471"/>
              <a:gd name="connsiteX66" fmla="*/ 2550558 w 6017051"/>
              <a:gd name="connsiteY66" fmla="*/ 640208 h 2125471"/>
              <a:gd name="connsiteX67" fmla="*/ 2609611 w 6017051"/>
              <a:gd name="connsiteY67" fmla="*/ 645833 h 2125471"/>
              <a:gd name="connsiteX68" fmla="*/ 2702542 w 6017051"/>
              <a:gd name="connsiteY68" fmla="*/ 644092 h 2125471"/>
              <a:gd name="connsiteX69" fmla="*/ 2668396 w 6017051"/>
              <a:gd name="connsiteY69" fmla="*/ 587449 h 2125471"/>
              <a:gd name="connsiteX70" fmla="*/ 2647640 w 6017051"/>
              <a:gd name="connsiteY70" fmla="*/ 565621 h 2125471"/>
              <a:gd name="connsiteX71" fmla="*/ 2678575 w 6017051"/>
              <a:gd name="connsiteY71" fmla="*/ 508978 h 2125471"/>
              <a:gd name="connsiteX72" fmla="*/ 2740171 w 6017051"/>
              <a:gd name="connsiteY72" fmla="*/ 516343 h 2125471"/>
              <a:gd name="connsiteX73" fmla="*/ 2815431 w 6017051"/>
              <a:gd name="connsiteY73" fmla="*/ 528663 h 2125471"/>
              <a:gd name="connsiteX74" fmla="*/ 2873144 w 6017051"/>
              <a:gd name="connsiteY74" fmla="*/ 518085 h 2125471"/>
              <a:gd name="connsiteX75" fmla="*/ 2832302 w 6017051"/>
              <a:gd name="connsiteY75" fmla="*/ 473358 h 2125471"/>
              <a:gd name="connsiteX76" fmla="*/ 2802706 w 6017051"/>
              <a:gd name="connsiteY76" fmla="*/ 454075 h 2125471"/>
              <a:gd name="connsiteX77" fmla="*/ 2768293 w 6017051"/>
              <a:gd name="connsiteY77" fmla="*/ 426623 h 2125471"/>
              <a:gd name="connsiteX78" fmla="*/ 2759456 w 6017051"/>
              <a:gd name="connsiteY78" fmla="*/ 391408 h 2125471"/>
              <a:gd name="connsiteX79" fmla="*/ 2771105 w 6017051"/>
              <a:gd name="connsiteY79" fmla="*/ 379755 h 2125471"/>
              <a:gd name="connsiteX80" fmla="*/ 2789049 w 6017051"/>
              <a:gd name="connsiteY80" fmla="*/ 373461 h 2125471"/>
              <a:gd name="connsiteX81" fmla="*/ 2878098 w 6017051"/>
              <a:gd name="connsiteY81" fmla="*/ 379086 h 2125471"/>
              <a:gd name="connsiteX82" fmla="*/ 2994463 w 6017051"/>
              <a:gd name="connsiteY82" fmla="*/ 391807 h 2125471"/>
              <a:gd name="connsiteX83" fmla="*/ 3116855 w 6017051"/>
              <a:gd name="connsiteY83" fmla="*/ 387524 h 2125471"/>
              <a:gd name="connsiteX84" fmla="*/ 3117258 w 6017051"/>
              <a:gd name="connsiteY84" fmla="*/ 387524 h 2125471"/>
              <a:gd name="connsiteX85" fmla="*/ 3214340 w 6017051"/>
              <a:gd name="connsiteY85" fmla="*/ 401584 h 2125471"/>
              <a:gd name="connsiteX86" fmla="*/ 3184748 w 6017051"/>
              <a:gd name="connsiteY86" fmla="*/ 458629 h 2125471"/>
              <a:gd name="connsiteX87" fmla="*/ 3184346 w 6017051"/>
              <a:gd name="connsiteY87" fmla="*/ 458629 h 2125471"/>
              <a:gd name="connsiteX88" fmla="*/ 3161180 w 6017051"/>
              <a:gd name="connsiteY88" fmla="*/ 472019 h 2125471"/>
              <a:gd name="connsiteX89" fmla="*/ 3105206 w 6017051"/>
              <a:gd name="connsiteY89" fmla="*/ 522368 h 2125471"/>
              <a:gd name="connsiteX90" fmla="*/ 3161447 w 6017051"/>
              <a:gd name="connsiteY90" fmla="*/ 536028 h 2125471"/>
              <a:gd name="connsiteX91" fmla="*/ 3242997 w 6017051"/>
              <a:gd name="connsiteY91" fmla="*/ 520228 h 2125471"/>
              <a:gd name="connsiteX92" fmla="*/ 3243400 w 6017051"/>
              <a:gd name="connsiteY92" fmla="*/ 520228 h 2125471"/>
              <a:gd name="connsiteX93" fmla="*/ 3344634 w 6017051"/>
              <a:gd name="connsiteY93" fmla="*/ 528663 h 2125471"/>
              <a:gd name="connsiteX94" fmla="*/ 3312229 w 6017051"/>
              <a:gd name="connsiteY94" fmla="*/ 592672 h 2125471"/>
              <a:gd name="connsiteX95" fmla="*/ 3282633 w 6017051"/>
              <a:gd name="connsiteY95" fmla="*/ 621463 h 2125471"/>
              <a:gd name="connsiteX96" fmla="*/ 3307942 w 6017051"/>
              <a:gd name="connsiteY96" fmla="*/ 660832 h 2125471"/>
              <a:gd name="connsiteX97" fmla="*/ 3368737 w 6017051"/>
              <a:gd name="connsiteY97" fmla="*/ 651993 h 2125471"/>
              <a:gd name="connsiteX98" fmla="*/ 3369139 w 6017051"/>
              <a:gd name="connsiteY98" fmla="*/ 651993 h 2125471"/>
              <a:gd name="connsiteX99" fmla="*/ 3457785 w 6017051"/>
              <a:gd name="connsiteY99" fmla="*/ 660028 h 2125471"/>
              <a:gd name="connsiteX100" fmla="*/ 3439172 w 6017051"/>
              <a:gd name="connsiteY100" fmla="*/ 725508 h 2125471"/>
              <a:gd name="connsiteX101" fmla="*/ 3415606 w 6017051"/>
              <a:gd name="connsiteY101" fmla="*/ 752558 h 2125471"/>
              <a:gd name="connsiteX102" fmla="*/ 3437701 w 6017051"/>
              <a:gd name="connsiteY102" fmla="*/ 792999 h 2125471"/>
              <a:gd name="connsiteX103" fmla="*/ 3493942 w 6017051"/>
              <a:gd name="connsiteY103" fmla="*/ 783090 h 2125471"/>
              <a:gd name="connsiteX104" fmla="*/ 3503050 w 6017051"/>
              <a:gd name="connsiteY104" fmla="*/ 780947 h 2125471"/>
              <a:gd name="connsiteX105" fmla="*/ 3565314 w 6017051"/>
              <a:gd name="connsiteY105" fmla="*/ 857945 h 2125471"/>
              <a:gd name="connsiteX106" fmla="*/ 3563975 w 6017051"/>
              <a:gd name="connsiteY106" fmla="*/ 861159 h 2125471"/>
              <a:gd name="connsiteX107" fmla="*/ 3587946 w 6017051"/>
              <a:gd name="connsiteY107" fmla="*/ 918472 h 2125471"/>
              <a:gd name="connsiteX108" fmla="*/ 3621020 w 6017051"/>
              <a:gd name="connsiteY108" fmla="*/ 916329 h 2125471"/>
              <a:gd name="connsiteX109" fmla="*/ 3651684 w 6017051"/>
              <a:gd name="connsiteY109" fmla="*/ 916329 h 2125471"/>
              <a:gd name="connsiteX110" fmla="*/ 3686503 w 6017051"/>
              <a:gd name="connsiteY110" fmla="*/ 969761 h 2125471"/>
              <a:gd name="connsiteX111" fmla="*/ 3682351 w 6017051"/>
              <a:gd name="connsiteY111" fmla="*/ 980338 h 2125471"/>
              <a:gd name="connsiteX112" fmla="*/ 3682351 w 6017051"/>
              <a:gd name="connsiteY112" fmla="*/ 980740 h 2125471"/>
              <a:gd name="connsiteX113" fmla="*/ 3676726 w 6017051"/>
              <a:gd name="connsiteY113" fmla="*/ 994799 h 2125471"/>
              <a:gd name="connsiteX114" fmla="*/ 3714354 w 6017051"/>
              <a:gd name="connsiteY114" fmla="*/ 1045148 h 2125471"/>
              <a:gd name="connsiteX115" fmla="*/ 3742876 w 6017051"/>
              <a:gd name="connsiteY115" fmla="*/ 1044080 h 2125471"/>
              <a:gd name="connsiteX116" fmla="*/ 3762158 w 6017051"/>
              <a:gd name="connsiteY116" fmla="*/ 1044479 h 2125471"/>
              <a:gd name="connsiteX117" fmla="*/ 3806483 w 6017051"/>
              <a:gd name="connsiteY117" fmla="*/ 1102194 h 2125471"/>
              <a:gd name="connsiteX118" fmla="*/ 3804742 w 6017051"/>
              <a:gd name="connsiteY118" fmla="*/ 1108891 h 2125471"/>
              <a:gd name="connsiteX119" fmla="*/ 3804742 w 6017051"/>
              <a:gd name="connsiteY119" fmla="*/ 1109293 h 2125471"/>
              <a:gd name="connsiteX120" fmla="*/ 3799788 w 6017051"/>
              <a:gd name="connsiteY120" fmla="*/ 1127906 h 2125471"/>
              <a:gd name="connsiteX121" fmla="*/ 3833533 w 6017051"/>
              <a:gd name="connsiteY121" fmla="*/ 1171829 h 2125471"/>
              <a:gd name="connsiteX122" fmla="*/ 3854556 w 6017051"/>
              <a:gd name="connsiteY122" fmla="*/ 1172230 h 2125471"/>
              <a:gd name="connsiteX123" fmla="*/ 3865134 w 6017051"/>
              <a:gd name="connsiteY123" fmla="*/ 1172630 h 2125471"/>
              <a:gd name="connsiteX124" fmla="*/ 3924190 w 6017051"/>
              <a:gd name="connsiteY124" fmla="*/ 1234496 h 2125471"/>
              <a:gd name="connsiteX125" fmla="*/ 3923521 w 6017051"/>
              <a:gd name="connsiteY125" fmla="*/ 1246818 h 2125471"/>
              <a:gd name="connsiteX126" fmla="*/ 3964627 w 6017051"/>
              <a:gd name="connsiteY126" fmla="*/ 1296764 h 2125471"/>
              <a:gd name="connsiteX127" fmla="*/ 3982574 w 6017051"/>
              <a:gd name="connsiteY127" fmla="*/ 1295692 h 2125471"/>
              <a:gd name="connsiteX128" fmla="*/ 4006139 w 6017051"/>
              <a:gd name="connsiteY128" fmla="*/ 1291542 h 2125471"/>
              <a:gd name="connsiteX129" fmla="*/ 4006410 w 6017051"/>
              <a:gd name="connsiteY129" fmla="*/ 1291275 h 2125471"/>
              <a:gd name="connsiteX130" fmla="*/ 4056758 w 6017051"/>
              <a:gd name="connsiteY130" fmla="*/ 1350061 h 2125471"/>
              <a:gd name="connsiteX131" fmla="*/ 4057830 w 6017051"/>
              <a:gd name="connsiteY131" fmla="*/ 1374029 h 2125471"/>
              <a:gd name="connsiteX132" fmla="*/ 4083808 w 6017051"/>
              <a:gd name="connsiteY132" fmla="*/ 1413800 h 2125471"/>
              <a:gd name="connsiteX133" fmla="*/ 4100278 w 6017051"/>
              <a:gd name="connsiteY133" fmla="*/ 1418756 h 2125471"/>
              <a:gd name="connsiteX134" fmla="*/ 4152235 w 6017051"/>
              <a:gd name="connsiteY134" fmla="*/ 1422907 h 2125471"/>
              <a:gd name="connsiteX135" fmla="*/ 4188792 w 6017051"/>
              <a:gd name="connsiteY135" fmla="*/ 1442859 h 2125471"/>
              <a:gd name="connsiteX136" fmla="*/ 4185445 w 6017051"/>
              <a:gd name="connsiteY136" fmla="*/ 1485577 h 2125471"/>
              <a:gd name="connsiteX137" fmla="*/ 4189729 w 6017051"/>
              <a:gd name="connsiteY137" fmla="*/ 1483968 h 2125471"/>
              <a:gd name="connsiteX138" fmla="*/ 4219858 w 6017051"/>
              <a:gd name="connsiteY138" fmla="*/ 1460802 h 2125471"/>
              <a:gd name="connsiteX139" fmla="*/ 4232580 w 6017051"/>
              <a:gd name="connsiteY139" fmla="*/ 1450894 h 2125471"/>
              <a:gd name="connsiteX140" fmla="*/ 4953619 w 6017051"/>
              <a:gd name="connsiteY140" fmla="*/ 146655 h 2125471"/>
              <a:gd name="connsiteX141" fmla="*/ 4961807 w 6017051"/>
              <a:gd name="connsiteY141" fmla="*/ 0 h 2125471"/>
              <a:gd name="connsiteX142" fmla="*/ 6017051 w 6017051"/>
              <a:gd name="connsiteY142" fmla="*/ 0 h 2125471"/>
              <a:gd name="connsiteX143" fmla="*/ 6003517 w 6017051"/>
              <a:gd name="connsiteY143" fmla="*/ 246436 h 2125471"/>
              <a:gd name="connsiteX144" fmla="*/ 5220631 w 6017051"/>
              <a:gd name="connsiteY144" fmla="*/ 1964761 h 2125471"/>
              <a:gd name="connsiteX145" fmla="*/ 5056376 w 6017051"/>
              <a:gd name="connsiteY145" fmla="*/ 2125471 h 2125471"/>
              <a:gd name="connsiteX146" fmla="*/ 3252670 w 6017051"/>
              <a:gd name="connsiteY146" fmla="*/ 2125471 h 2125471"/>
              <a:gd name="connsiteX147" fmla="*/ 3255669 w 6017051"/>
              <a:gd name="connsiteY147" fmla="*/ 2121978 h 2125471"/>
              <a:gd name="connsiteX148" fmla="*/ 3285580 w 6017051"/>
              <a:gd name="connsiteY148" fmla="*/ 2111063 h 2125471"/>
              <a:gd name="connsiteX149" fmla="*/ 3331376 w 6017051"/>
              <a:gd name="connsiteY149" fmla="*/ 2095530 h 2125471"/>
              <a:gd name="connsiteX150" fmla="*/ 3402484 w 6017051"/>
              <a:gd name="connsiteY150" fmla="*/ 2071293 h 2125471"/>
              <a:gd name="connsiteX151" fmla="*/ 3432746 w 6017051"/>
              <a:gd name="connsiteY151" fmla="*/ 2036476 h 2125471"/>
              <a:gd name="connsiteX152" fmla="*/ 3390162 w 6017051"/>
              <a:gd name="connsiteY152" fmla="*/ 2018130 h 2125471"/>
              <a:gd name="connsiteX153" fmla="*/ 3252236 w 6017051"/>
              <a:gd name="connsiteY153" fmla="*/ 2011437 h 2125471"/>
              <a:gd name="connsiteX154" fmla="*/ 3251837 w 6017051"/>
              <a:gd name="connsiteY154" fmla="*/ 2011437 h 2125471"/>
              <a:gd name="connsiteX155" fmla="*/ 3141360 w 6017051"/>
              <a:gd name="connsiteY155" fmla="*/ 2006080 h 2125471"/>
              <a:gd name="connsiteX156" fmla="*/ 3067846 w 6017051"/>
              <a:gd name="connsiteY156" fmla="*/ 1981172 h 2125471"/>
              <a:gd name="connsiteX157" fmla="*/ 3132926 w 6017051"/>
              <a:gd name="connsiteY157" fmla="*/ 1949169 h 2125471"/>
              <a:gd name="connsiteX158" fmla="*/ 3183542 w 6017051"/>
              <a:gd name="connsiteY158" fmla="*/ 1938591 h 2125471"/>
              <a:gd name="connsiteX159" fmla="*/ 3249694 w 6017051"/>
              <a:gd name="connsiteY159" fmla="*/ 1922119 h 2125471"/>
              <a:gd name="connsiteX160" fmla="*/ 3304862 w 6017051"/>
              <a:gd name="connsiteY160" fmla="*/ 1878866 h 2125471"/>
              <a:gd name="connsiteX161" fmla="*/ 3098780 w 6017051"/>
              <a:gd name="connsiteY161" fmla="*/ 1848604 h 2125471"/>
              <a:gd name="connsiteX162" fmla="*/ 3016827 w 6017051"/>
              <a:gd name="connsiteY162" fmla="*/ 1848201 h 2125471"/>
              <a:gd name="connsiteX163" fmla="*/ 2912378 w 6017051"/>
              <a:gd name="connsiteY163" fmla="*/ 1848870 h 2125471"/>
              <a:gd name="connsiteX164" fmla="*/ 2693974 w 6017051"/>
              <a:gd name="connsiteY164" fmla="*/ 1878065 h 2125471"/>
              <a:gd name="connsiteX165" fmla="*/ 2728120 w 6017051"/>
              <a:gd name="connsiteY165" fmla="*/ 1914620 h 2125471"/>
              <a:gd name="connsiteX166" fmla="*/ 2820250 w 6017051"/>
              <a:gd name="connsiteY166" fmla="*/ 1939260 h 2125471"/>
              <a:gd name="connsiteX167" fmla="*/ 2820653 w 6017051"/>
              <a:gd name="connsiteY167" fmla="*/ 1939260 h 2125471"/>
              <a:gd name="connsiteX168" fmla="*/ 2899120 w 6017051"/>
              <a:gd name="connsiteY168" fmla="*/ 1955464 h 2125471"/>
              <a:gd name="connsiteX169" fmla="*/ 2950142 w 6017051"/>
              <a:gd name="connsiteY169" fmla="*/ 1983984 h 2125471"/>
              <a:gd name="connsiteX170" fmla="*/ 2899523 w 6017051"/>
              <a:gd name="connsiteY170" fmla="*/ 2008223 h 2125471"/>
              <a:gd name="connsiteX171" fmla="*/ 2747537 w 6017051"/>
              <a:gd name="connsiteY171" fmla="*/ 2011036 h 2125471"/>
              <a:gd name="connsiteX172" fmla="*/ 2569975 w 6017051"/>
              <a:gd name="connsiteY172" fmla="*/ 2021211 h 2125471"/>
              <a:gd name="connsiteX173" fmla="*/ 2564752 w 6017051"/>
              <a:gd name="connsiteY173" fmla="*/ 2058440 h 2125471"/>
              <a:gd name="connsiteX174" fmla="*/ 2660764 w 6017051"/>
              <a:gd name="connsiteY174" fmla="*/ 2096468 h 2125471"/>
              <a:gd name="connsiteX175" fmla="*/ 2711113 w 6017051"/>
              <a:gd name="connsiteY175" fmla="*/ 2112003 h 2125471"/>
              <a:gd name="connsiteX176" fmla="*/ 2745763 w 6017051"/>
              <a:gd name="connsiteY176" fmla="*/ 2123401 h 2125471"/>
              <a:gd name="connsiteX177" fmla="*/ 2747573 w 6017051"/>
              <a:gd name="connsiteY177" fmla="*/ 2125471 h 2125471"/>
              <a:gd name="connsiteX178" fmla="*/ 958018 w 6017051"/>
              <a:gd name="connsiteY178" fmla="*/ 2125471 h 2125471"/>
              <a:gd name="connsiteX179" fmla="*/ 781585 w 6017051"/>
              <a:gd name="connsiteY179" fmla="*/ 1951526 h 2125471"/>
              <a:gd name="connsiteX180" fmla="*/ 13121 w 6017051"/>
              <a:gd name="connsiteY180" fmla="*/ 245581 h 212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017051" h="2125471">
                <a:moveTo>
                  <a:pt x="3028660" y="1694174"/>
                </a:moveTo>
                <a:cubicBezTo>
                  <a:pt x="2983249" y="1692934"/>
                  <a:pt x="2933668" y="1694072"/>
                  <a:pt x="2894300" y="1699160"/>
                </a:cubicBezTo>
                <a:cubicBezTo>
                  <a:pt x="2880909" y="1700900"/>
                  <a:pt x="2849576" y="1704115"/>
                  <a:pt x="2849576" y="1724469"/>
                </a:cubicBezTo>
                <a:cubicBezTo>
                  <a:pt x="2849576" y="1753662"/>
                  <a:pt x="2935007" y="1767722"/>
                  <a:pt x="2988840" y="1771606"/>
                </a:cubicBezTo>
                <a:lnTo>
                  <a:pt x="2989243" y="1771606"/>
                </a:lnTo>
                <a:cubicBezTo>
                  <a:pt x="2996607" y="1772275"/>
                  <a:pt x="3002900" y="1772677"/>
                  <a:pt x="3008525" y="1772677"/>
                </a:cubicBezTo>
                <a:cubicBezTo>
                  <a:pt x="3014147" y="1772677"/>
                  <a:pt x="3019103" y="1772677"/>
                  <a:pt x="3024728" y="1772275"/>
                </a:cubicBezTo>
                <a:lnTo>
                  <a:pt x="3025130" y="1772275"/>
                </a:lnTo>
                <a:lnTo>
                  <a:pt x="3025130" y="1772407"/>
                </a:lnTo>
                <a:cubicBezTo>
                  <a:pt x="3098243" y="1771338"/>
                  <a:pt x="3164394" y="1750181"/>
                  <a:pt x="3164394" y="1725943"/>
                </a:cubicBezTo>
                <a:cubicBezTo>
                  <a:pt x="3164394" y="1712553"/>
                  <a:pt x="3149261" y="1705589"/>
                  <a:pt x="3138014" y="1703446"/>
                </a:cubicBezTo>
                <a:cubicBezTo>
                  <a:pt x="3115316" y="1699028"/>
                  <a:pt x="3074071" y="1695412"/>
                  <a:pt x="3028660" y="1694174"/>
                </a:cubicBezTo>
                <a:close/>
                <a:moveTo>
                  <a:pt x="3033783" y="227084"/>
                </a:moveTo>
                <a:cubicBezTo>
                  <a:pt x="3045282" y="227269"/>
                  <a:pt x="3055995" y="227637"/>
                  <a:pt x="3065168" y="228172"/>
                </a:cubicBezTo>
                <a:cubicBezTo>
                  <a:pt x="3075746" y="228441"/>
                  <a:pt x="3084586" y="228841"/>
                  <a:pt x="3089805" y="229913"/>
                </a:cubicBezTo>
                <a:lnTo>
                  <a:pt x="3089940" y="230048"/>
                </a:lnTo>
                <a:cubicBezTo>
                  <a:pt x="3103198" y="232056"/>
                  <a:pt x="3116588" y="238485"/>
                  <a:pt x="3121544" y="252143"/>
                </a:cubicBezTo>
                <a:cubicBezTo>
                  <a:pt x="3124354" y="260579"/>
                  <a:pt x="3119803" y="270353"/>
                  <a:pt x="3113107" y="278122"/>
                </a:cubicBezTo>
                <a:cubicBezTo>
                  <a:pt x="3110696" y="281334"/>
                  <a:pt x="3107482" y="284014"/>
                  <a:pt x="3104669" y="286556"/>
                </a:cubicBezTo>
                <a:cubicBezTo>
                  <a:pt x="3052312" y="328335"/>
                  <a:pt x="2937954" y="325526"/>
                  <a:pt x="2889746" y="281603"/>
                </a:cubicBezTo>
                <a:cubicBezTo>
                  <a:pt x="2886534" y="278791"/>
                  <a:pt x="2883320" y="274505"/>
                  <a:pt x="2880909" y="270353"/>
                </a:cubicBezTo>
                <a:cubicBezTo>
                  <a:pt x="2877427" y="263927"/>
                  <a:pt x="2875284" y="256561"/>
                  <a:pt x="2877026" y="250266"/>
                </a:cubicBezTo>
                <a:cubicBezTo>
                  <a:pt x="2880909" y="236609"/>
                  <a:pt x="2894167" y="230180"/>
                  <a:pt x="2904076" y="229511"/>
                </a:cubicBezTo>
                <a:cubicBezTo>
                  <a:pt x="2908630" y="229111"/>
                  <a:pt x="2915055" y="228841"/>
                  <a:pt x="2923092" y="228441"/>
                </a:cubicBezTo>
                <a:cubicBezTo>
                  <a:pt x="2942508" y="227770"/>
                  <a:pt x="2970225" y="227101"/>
                  <a:pt x="2997677" y="227101"/>
                </a:cubicBezTo>
                <a:cubicBezTo>
                  <a:pt x="3009998" y="226901"/>
                  <a:pt x="3022283" y="226901"/>
                  <a:pt x="3033783" y="227084"/>
                </a:cubicBezTo>
                <a:close/>
                <a:moveTo>
                  <a:pt x="0" y="0"/>
                </a:moveTo>
                <a:lnTo>
                  <a:pt x="1059821" y="0"/>
                </a:lnTo>
                <a:lnTo>
                  <a:pt x="1099440" y="355312"/>
                </a:lnTo>
                <a:cubicBezTo>
                  <a:pt x="1194730" y="776504"/>
                  <a:pt x="1427504" y="1156360"/>
                  <a:pt x="1765055" y="1434156"/>
                </a:cubicBezTo>
                <a:cubicBezTo>
                  <a:pt x="1768267" y="1436297"/>
                  <a:pt x="1770811" y="1437101"/>
                  <a:pt x="1773086" y="1435762"/>
                </a:cubicBezTo>
                <a:cubicBezTo>
                  <a:pt x="1779381" y="1432281"/>
                  <a:pt x="1776569" y="1425182"/>
                  <a:pt x="1784336" y="1412863"/>
                </a:cubicBezTo>
                <a:cubicBezTo>
                  <a:pt x="1791433" y="1401482"/>
                  <a:pt x="1805092" y="1398135"/>
                  <a:pt x="1812189" y="1397466"/>
                </a:cubicBezTo>
                <a:cubicBezTo>
                  <a:pt x="1824240" y="1396258"/>
                  <a:pt x="1831068" y="1396124"/>
                  <a:pt x="1854234" y="1397195"/>
                </a:cubicBezTo>
                <a:cubicBezTo>
                  <a:pt x="1865886" y="1398135"/>
                  <a:pt x="1875660" y="1396393"/>
                  <a:pt x="1882758" y="1392912"/>
                </a:cubicBezTo>
                <a:cubicBezTo>
                  <a:pt x="1897088" y="1385144"/>
                  <a:pt x="1899632" y="1369344"/>
                  <a:pt x="1899228" y="1352471"/>
                </a:cubicBezTo>
                <a:lnTo>
                  <a:pt x="1899228" y="1352069"/>
                </a:lnTo>
                <a:cubicBezTo>
                  <a:pt x="1898827" y="1342293"/>
                  <a:pt x="1897757" y="1332385"/>
                  <a:pt x="1897757" y="1323278"/>
                </a:cubicBezTo>
                <a:cubicBezTo>
                  <a:pt x="1897757" y="1287123"/>
                  <a:pt x="1911415" y="1266634"/>
                  <a:pt x="1947705" y="1267037"/>
                </a:cubicBezTo>
                <a:cubicBezTo>
                  <a:pt x="1960023" y="1267037"/>
                  <a:pt x="1972344" y="1268108"/>
                  <a:pt x="1983590" y="1268108"/>
                </a:cubicBezTo>
                <a:lnTo>
                  <a:pt x="1983993" y="1268108"/>
                </a:lnTo>
                <a:cubicBezTo>
                  <a:pt x="2015594" y="1269180"/>
                  <a:pt x="2039564" y="1265296"/>
                  <a:pt x="2031127" y="1221372"/>
                </a:cubicBezTo>
                <a:cubicBezTo>
                  <a:pt x="2030860" y="1217891"/>
                  <a:pt x="2029788" y="1213608"/>
                  <a:pt x="2028717" y="1209456"/>
                </a:cubicBezTo>
                <a:cubicBezTo>
                  <a:pt x="2018406" y="1172230"/>
                  <a:pt x="2024836" y="1146519"/>
                  <a:pt x="2072639" y="1147590"/>
                </a:cubicBezTo>
                <a:cubicBezTo>
                  <a:pt x="2083219" y="1147857"/>
                  <a:pt x="2093797" y="1148527"/>
                  <a:pt x="2103976" y="1148929"/>
                </a:cubicBezTo>
                <a:cubicBezTo>
                  <a:pt x="2134238" y="1149331"/>
                  <a:pt x="2159548" y="1143707"/>
                  <a:pt x="2154994" y="1098311"/>
                </a:cubicBezTo>
                <a:lnTo>
                  <a:pt x="2154994" y="1097911"/>
                </a:lnTo>
                <a:cubicBezTo>
                  <a:pt x="2154994" y="1093760"/>
                  <a:pt x="2154324" y="1088804"/>
                  <a:pt x="2153252" y="1083179"/>
                </a:cubicBezTo>
                <a:cubicBezTo>
                  <a:pt x="2144548" y="1039527"/>
                  <a:pt x="2161420" y="1020512"/>
                  <a:pt x="2207486" y="1021583"/>
                </a:cubicBezTo>
                <a:cubicBezTo>
                  <a:pt x="2214851" y="1021982"/>
                  <a:pt x="2222217" y="1022652"/>
                  <a:pt x="2229580" y="1023723"/>
                </a:cubicBezTo>
                <a:lnTo>
                  <a:pt x="2229982" y="1023723"/>
                </a:lnTo>
                <a:cubicBezTo>
                  <a:pt x="2238420" y="1024795"/>
                  <a:pt x="2246854" y="1025867"/>
                  <a:pt x="2255291" y="1025464"/>
                </a:cubicBezTo>
                <a:cubicBezTo>
                  <a:pt x="2282339" y="1024528"/>
                  <a:pt x="2293187" y="1008592"/>
                  <a:pt x="2286893" y="982614"/>
                </a:cubicBezTo>
                <a:cubicBezTo>
                  <a:pt x="2285956" y="978732"/>
                  <a:pt x="2284482" y="975250"/>
                  <a:pt x="2282741" y="971366"/>
                </a:cubicBezTo>
                <a:cubicBezTo>
                  <a:pt x="2280599" y="967080"/>
                  <a:pt x="2278589" y="962527"/>
                  <a:pt x="2277119" y="957976"/>
                </a:cubicBezTo>
                <a:cubicBezTo>
                  <a:pt x="2264395" y="918607"/>
                  <a:pt x="2280599" y="896779"/>
                  <a:pt x="2322110" y="895038"/>
                </a:cubicBezTo>
                <a:cubicBezTo>
                  <a:pt x="2329878" y="894636"/>
                  <a:pt x="2341794" y="897182"/>
                  <a:pt x="2354785" y="899591"/>
                </a:cubicBezTo>
                <a:lnTo>
                  <a:pt x="2355188" y="899591"/>
                </a:lnTo>
                <a:cubicBezTo>
                  <a:pt x="2379023" y="903473"/>
                  <a:pt x="2406070" y="906285"/>
                  <a:pt x="2415981" y="888342"/>
                </a:cubicBezTo>
                <a:cubicBezTo>
                  <a:pt x="2421471" y="878166"/>
                  <a:pt x="2415177" y="861291"/>
                  <a:pt x="2408883" y="845761"/>
                </a:cubicBezTo>
                <a:cubicBezTo>
                  <a:pt x="2407142" y="842279"/>
                  <a:pt x="2405668" y="838395"/>
                  <a:pt x="2404330" y="835180"/>
                </a:cubicBezTo>
                <a:cubicBezTo>
                  <a:pt x="2385717" y="790186"/>
                  <a:pt x="2400848" y="765949"/>
                  <a:pt x="2449323" y="768761"/>
                </a:cubicBezTo>
                <a:cubicBezTo>
                  <a:pt x="2456021" y="769431"/>
                  <a:pt x="2467534" y="771840"/>
                  <a:pt x="2480927" y="773984"/>
                </a:cubicBezTo>
                <a:cubicBezTo>
                  <a:pt x="2508779" y="779342"/>
                  <a:pt x="2543595" y="783492"/>
                  <a:pt x="2553772" y="766618"/>
                </a:cubicBezTo>
                <a:cubicBezTo>
                  <a:pt x="2560869" y="754299"/>
                  <a:pt x="2549219" y="733811"/>
                  <a:pt x="2537971" y="717341"/>
                </a:cubicBezTo>
                <a:cubicBezTo>
                  <a:pt x="2531276" y="707432"/>
                  <a:pt x="2524850" y="698994"/>
                  <a:pt x="2522441" y="694441"/>
                </a:cubicBezTo>
                <a:cubicBezTo>
                  <a:pt x="2508644" y="666589"/>
                  <a:pt x="2520296" y="643423"/>
                  <a:pt x="2550558" y="640208"/>
                </a:cubicBezTo>
                <a:cubicBezTo>
                  <a:pt x="2564887" y="638737"/>
                  <a:pt x="2586715" y="641949"/>
                  <a:pt x="2609611" y="645833"/>
                </a:cubicBezTo>
                <a:cubicBezTo>
                  <a:pt x="2650453" y="652127"/>
                  <a:pt x="2693706" y="659892"/>
                  <a:pt x="2702542" y="644092"/>
                </a:cubicBezTo>
                <a:cubicBezTo>
                  <a:pt x="2712052" y="626818"/>
                  <a:pt x="2688081" y="605795"/>
                  <a:pt x="2668396" y="587449"/>
                </a:cubicBezTo>
                <a:cubicBezTo>
                  <a:pt x="2659560" y="579414"/>
                  <a:pt x="2651792" y="571916"/>
                  <a:pt x="2647640" y="565621"/>
                </a:cubicBezTo>
                <a:cubicBezTo>
                  <a:pt x="2627554" y="534287"/>
                  <a:pt x="2640947" y="511121"/>
                  <a:pt x="2678575" y="508978"/>
                </a:cubicBezTo>
                <a:cubicBezTo>
                  <a:pt x="2690628" y="508308"/>
                  <a:pt x="2714462" y="511791"/>
                  <a:pt x="2740171" y="516343"/>
                </a:cubicBezTo>
                <a:cubicBezTo>
                  <a:pt x="2767623" y="520897"/>
                  <a:pt x="2797084" y="526520"/>
                  <a:pt x="2815431" y="528663"/>
                </a:cubicBezTo>
                <a:cubicBezTo>
                  <a:pt x="2836856" y="531073"/>
                  <a:pt x="2866046" y="539243"/>
                  <a:pt x="2873144" y="518085"/>
                </a:cubicBezTo>
                <a:cubicBezTo>
                  <a:pt x="2880774" y="495587"/>
                  <a:pt x="2848773" y="485010"/>
                  <a:pt x="2832302" y="473358"/>
                </a:cubicBezTo>
                <a:cubicBezTo>
                  <a:pt x="2822793" y="466664"/>
                  <a:pt x="2812482" y="460772"/>
                  <a:pt x="2802706" y="454075"/>
                </a:cubicBezTo>
                <a:cubicBezTo>
                  <a:pt x="2790120" y="445908"/>
                  <a:pt x="2778201" y="437204"/>
                  <a:pt x="2768293" y="426623"/>
                </a:cubicBezTo>
                <a:cubicBezTo>
                  <a:pt x="2756241" y="414305"/>
                  <a:pt x="2754233" y="401584"/>
                  <a:pt x="2759456" y="391408"/>
                </a:cubicBezTo>
                <a:cubicBezTo>
                  <a:pt x="2761998" y="386854"/>
                  <a:pt x="2765883" y="382971"/>
                  <a:pt x="2771105" y="379755"/>
                </a:cubicBezTo>
                <a:cubicBezTo>
                  <a:pt x="2776059" y="376943"/>
                  <a:pt x="2781950" y="374533"/>
                  <a:pt x="2789049" y="373461"/>
                </a:cubicBezTo>
                <a:cubicBezTo>
                  <a:pt x="2805252" y="370250"/>
                  <a:pt x="2840068" y="374131"/>
                  <a:pt x="2878098" y="379086"/>
                </a:cubicBezTo>
                <a:cubicBezTo>
                  <a:pt x="2920279" y="384445"/>
                  <a:pt x="2966344" y="391408"/>
                  <a:pt x="2994463" y="391807"/>
                </a:cubicBezTo>
                <a:cubicBezTo>
                  <a:pt x="3027942" y="392077"/>
                  <a:pt x="3074674" y="388595"/>
                  <a:pt x="3116855" y="387524"/>
                </a:cubicBezTo>
                <a:lnTo>
                  <a:pt x="3117258" y="387524"/>
                </a:lnTo>
                <a:cubicBezTo>
                  <a:pt x="3164394" y="386050"/>
                  <a:pt x="3205234" y="387926"/>
                  <a:pt x="3214340" y="401584"/>
                </a:cubicBezTo>
                <a:cubicBezTo>
                  <a:pt x="3230810" y="427295"/>
                  <a:pt x="3209655" y="443900"/>
                  <a:pt x="3184748" y="458629"/>
                </a:cubicBezTo>
                <a:lnTo>
                  <a:pt x="3184346" y="458629"/>
                </a:lnTo>
                <a:cubicBezTo>
                  <a:pt x="3176713" y="463183"/>
                  <a:pt x="3168546" y="467868"/>
                  <a:pt x="3161180" y="472019"/>
                </a:cubicBezTo>
                <a:cubicBezTo>
                  <a:pt x="3144308" y="482330"/>
                  <a:pt x="3097171" y="497730"/>
                  <a:pt x="3105206" y="522368"/>
                </a:cubicBezTo>
                <a:cubicBezTo>
                  <a:pt x="3111902" y="542322"/>
                  <a:pt x="3141360" y="538841"/>
                  <a:pt x="3161447" y="536028"/>
                </a:cubicBezTo>
                <a:cubicBezTo>
                  <a:pt x="3183542" y="532546"/>
                  <a:pt x="3213405" y="525448"/>
                  <a:pt x="3242997" y="520228"/>
                </a:cubicBezTo>
                <a:lnTo>
                  <a:pt x="3243400" y="520228"/>
                </a:lnTo>
                <a:cubicBezTo>
                  <a:pt x="3290804" y="511121"/>
                  <a:pt x="3336599" y="506835"/>
                  <a:pt x="3344634" y="528663"/>
                </a:cubicBezTo>
                <a:cubicBezTo>
                  <a:pt x="3351330" y="547008"/>
                  <a:pt x="3334056" y="570577"/>
                  <a:pt x="3312229" y="592672"/>
                </a:cubicBezTo>
                <a:cubicBezTo>
                  <a:pt x="3302720" y="602848"/>
                  <a:pt x="3292142" y="612356"/>
                  <a:pt x="3282633" y="621463"/>
                </a:cubicBezTo>
                <a:cubicBezTo>
                  <a:pt x="3266029" y="636862"/>
                  <a:pt x="3286115" y="661501"/>
                  <a:pt x="3307942" y="660832"/>
                </a:cubicBezTo>
                <a:cubicBezTo>
                  <a:pt x="3318388" y="660430"/>
                  <a:pt x="3342758" y="655876"/>
                  <a:pt x="3368737" y="651993"/>
                </a:cubicBezTo>
                <a:lnTo>
                  <a:pt x="3369139" y="651993"/>
                </a:lnTo>
                <a:cubicBezTo>
                  <a:pt x="3405695" y="647040"/>
                  <a:pt x="3445869" y="644494"/>
                  <a:pt x="3457785" y="660028"/>
                </a:cubicBezTo>
                <a:cubicBezTo>
                  <a:pt x="3472250" y="679445"/>
                  <a:pt x="3455644" y="705421"/>
                  <a:pt x="3439172" y="725508"/>
                </a:cubicBezTo>
                <a:cubicBezTo>
                  <a:pt x="3428328" y="738097"/>
                  <a:pt x="3417747" y="748407"/>
                  <a:pt x="3415606" y="752558"/>
                </a:cubicBezTo>
                <a:cubicBezTo>
                  <a:pt x="3403552" y="774653"/>
                  <a:pt x="3412794" y="792329"/>
                  <a:pt x="3437701" y="792999"/>
                </a:cubicBezTo>
                <a:cubicBezTo>
                  <a:pt x="3452028" y="793668"/>
                  <a:pt x="3477739" y="786974"/>
                  <a:pt x="3493942" y="783090"/>
                </a:cubicBezTo>
                <a:cubicBezTo>
                  <a:pt x="3497424" y="782019"/>
                  <a:pt x="3500638" y="781350"/>
                  <a:pt x="3503050" y="780947"/>
                </a:cubicBezTo>
                <a:cubicBezTo>
                  <a:pt x="3570270" y="767557"/>
                  <a:pt x="3593436" y="789651"/>
                  <a:pt x="3565314" y="857945"/>
                </a:cubicBezTo>
                <a:cubicBezTo>
                  <a:pt x="3565047" y="859016"/>
                  <a:pt x="3564378" y="860088"/>
                  <a:pt x="3563975" y="861159"/>
                </a:cubicBezTo>
                <a:cubicBezTo>
                  <a:pt x="3547908" y="898385"/>
                  <a:pt x="3546032" y="919810"/>
                  <a:pt x="3587946" y="918472"/>
                </a:cubicBezTo>
                <a:cubicBezTo>
                  <a:pt x="3598926" y="918070"/>
                  <a:pt x="3610172" y="916731"/>
                  <a:pt x="3621020" y="916329"/>
                </a:cubicBezTo>
                <a:cubicBezTo>
                  <a:pt x="3631330" y="915257"/>
                  <a:pt x="3641510" y="915257"/>
                  <a:pt x="3651684" y="916329"/>
                </a:cubicBezTo>
                <a:cubicBezTo>
                  <a:pt x="3681547" y="919810"/>
                  <a:pt x="3693599" y="940566"/>
                  <a:pt x="3686503" y="969761"/>
                </a:cubicBezTo>
                <a:cubicBezTo>
                  <a:pt x="3685563" y="973642"/>
                  <a:pt x="3684093" y="976856"/>
                  <a:pt x="3682351" y="980338"/>
                </a:cubicBezTo>
                <a:lnTo>
                  <a:pt x="3682351" y="980740"/>
                </a:lnTo>
                <a:cubicBezTo>
                  <a:pt x="3680612" y="985294"/>
                  <a:pt x="3678065" y="989847"/>
                  <a:pt x="3676726" y="994799"/>
                </a:cubicBezTo>
                <a:cubicBezTo>
                  <a:pt x="3666146" y="1029615"/>
                  <a:pt x="3676994" y="1044080"/>
                  <a:pt x="3714354" y="1045148"/>
                </a:cubicBezTo>
                <a:cubicBezTo>
                  <a:pt x="3723861" y="1045419"/>
                  <a:pt x="3733370" y="1044479"/>
                  <a:pt x="3742876" y="1044080"/>
                </a:cubicBezTo>
                <a:cubicBezTo>
                  <a:pt x="3749572" y="1043809"/>
                  <a:pt x="3755867" y="1043809"/>
                  <a:pt x="3762158" y="1044479"/>
                </a:cubicBezTo>
                <a:cubicBezTo>
                  <a:pt x="3798048" y="1047961"/>
                  <a:pt x="3812510" y="1066976"/>
                  <a:pt x="3806483" y="1102194"/>
                </a:cubicBezTo>
                <a:cubicBezTo>
                  <a:pt x="3806080" y="1104605"/>
                  <a:pt x="3805411" y="1106748"/>
                  <a:pt x="3804742" y="1108891"/>
                </a:cubicBezTo>
                <a:lnTo>
                  <a:pt x="3804742" y="1109293"/>
                </a:lnTo>
                <a:cubicBezTo>
                  <a:pt x="3803001" y="1115585"/>
                  <a:pt x="3800191" y="1121611"/>
                  <a:pt x="3799788" y="1127906"/>
                </a:cubicBezTo>
                <a:cubicBezTo>
                  <a:pt x="3796172" y="1154284"/>
                  <a:pt x="3806750" y="1167542"/>
                  <a:pt x="3833533" y="1171829"/>
                </a:cubicBezTo>
                <a:cubicBezTo>
                  <a:pt x="3840497" y="1172899"/>
                  <a:pt x="3847460" y="1171829"/>
                  <a:pt x="3854556" y="1172230"/>
                </a:cubicBezTo>
                <a:cubicBezTo>
                  <a:pt x="3858038" y="1172230"/>
                  <a:pt x="3861652" y="1172630"/>
                  <a:pt x="3865134" y="1172630"/>
                </a:cubicBezTo>
                <a:cubicBezTo>
                  <a:pt x="3917493" y="1174773"/>
                  <a:pt x="3926600" y="1183879"/>
                  <a:pt x="3924190" y="1234496"/>
                </a:cubicBezTo>
                <a:cubicBezTo>
                  <a:pt x="3924190" y="1238380"/>
                  <a:pt x="3923920" y="1242532"/>
                  <a:pt x="3923521" y="1246818"/>
                </a:cubicBezTo>
                <a:cubicBezTo>
                  <a:pt x="3920975" y="1280964"/>
                  <a:pt x="3930884" y="1293952"/>
                  <a:pt x="3964627" y="1296764"/>
                </a:cubicBezTo>
                <a:cubicBezTo>
                  <a:pt x="3969986" y="1297031"/>
                  <a:pt x="3975877" y="1296764"/>
                  <a:pt x="3982574" y="1295692"/>
                </a:cubicBezTo>
                <a:cubicBezTo>
                  <a:pt x="3989669" y="1295024"/>
                  <a:pt x="3997302" y="1293685"/>
                  <a:pt x="4006139" y="1291542"/>
                </a:cubicBezTo>
                <a:lnTo>
                  <a:pt x="4006410" y="1291275"/>
                </a:lnTo>
                <a:cubicBezTo>
                  <a:pt x="4041627" y="1283909"/>
                  <a:pt x="4054615" y="1294489"/>
                  <a:pt x="4056758" y="1350061"/>
                </a:cubicBezTo>
                <a:cubicBezTo>
                  <a:pt x="4057160" y="1356086"/>
                  <a:pt x="4056491" y="1364925"/>
                  <a:pt x="4057830" y="1374029"/>
                </a:cubicBezTo>
                <a:cubicBezTo>
                  <a:pt x="4059570" y="1388494"/>
                  <a:pt x="4065193" y="1404696"/>
                  <a:pt x="4083808" y="1413800"/>
                </a:cubicBezTo>
                <a:cubicBezTo>
                  <a:pt x="4089030" y="1416345"/>
                  <a:pt x="4094254" y="1418086"/>
                  <a:pt x="4100278" y="1418756"/>
                </a:cubicBezTo>
                <a:cubicBezTo>
                  <a:pt x="4125186" y="1422907"/>
                  <a:pt x="4121970" y="1421703"/>
                  <a:pt x="4152235" y="1422907"/>
                </a:cubicBezTo>
                <a:cubicBezTo>
                  <a:pt x="4171786" y="1423711"/>
                  <a:pt x="4185712" y="1436699"/>
                  <a:pt x="4188792" y="1442859"/>
                </a:cubicBezTo>
                <a:cubicBezTo>
                  <a:pt x="4200978" y="1467499"/>
                  <a:pt x="4188254" y="1479417"/>
                  <a:pt x="4185445" y="1485577"/>
                </a:cubicBezTo>
                <a:cubicBezTo>
                  <a:pt x="4184773" y="1487048"/>
                  <a:pt x="4186247" y="1486379"/>
                  <a:pt x="4189729" y="1483968"/>
                </a:cubicBezTo>
                <a:cubicBezTo>
                  <a:pt x="4199772" y="1476335"/>
                  <a:pt x="4209948" y="1468570"/>
                  <a:pt x="4219858" y="1460802"/>
                </a:cubicBezTo>
                <a:cubicBezTo>
                  <a:pt x="4226552" y="1455045"/>
                  <a:pt x="4231910" y="1450225"/>
                  <a:pt x="4232580" y="1450894"/>
                </a:cubicBezTo>
                <a:cubicBezTo>
                  <a:pt x="4638104" y="1127620"/>
                  <a:pt x="4895585" y="662763"/>
                  <a:pt x="4953619" y="146655"/>
                </a:cubicBezTo>
                <a:lnTo>
                  <a:pt x="4961807" y="0"/>
                </a:lnTo>
                <a:lnTo>
                  <a:pt x="6017051" y="0"/>
                </a:lnTo>
                <a:lnTo>
                  <a:pt x="6003517" y="246436"/>
                </a:lnTo>
                <a:cubicBezTo>
                  <a:pt x="5932774" y="889262"/>
                  <a:pt x="5654206" y="1492920"/>
                  <a:pt x="5220631" y="1964761"/>
                </a:cubicBezTo>
                <a:lnTo>
                  <a:pt x="5056376" y="2125471"/>
                </a:lnTo>
                <a:lnTo>
                  <a:pt x="3252670" y="2125471"/>
                </a:lnTo>
                <a:lnTo>
                  <a:pt x="3255669" y="2121978"/>
                </a:lnTo>
                <a:cubicBezTo>
                  <a:pt x="3265863" y="2116856"/>
                  <a:pt x="3277814" y="2113675"/>
                  <a:pt x="3285580" y="2111063"/>
                </a:cubicBezTo>
                <a:cubicBezTo>
                  <a:pt x="3299776" y="2106111"/>
                  <a:pt x="3315843" y="2100753"/>
                  <a:pt x="3331376" y="2095530"/>
                </a:cubicBezTo>
                <a:cubicBezTo>
                  <a:pt x="3364184" y="2084685"/>
                  <a:pt x="3395118" y="2074507"/>
                  <a:pt x="3402484" y="2071293"/>
                </a:cubicBezTo>
                <a:cubicBezTo>
                  <a:pt x="3424711" y="2061384"/>
                  <a:pt x="3436897" y="2052946"/>
                  <a:pt x="3432746" y="2036476"/>
                </a:cubicBezTo>
                <a:cubicBezTo>
                  <a:pt x="3429264" y="2021613"/>
                  <a:pt x="3407436" y="2018534"/>
                  <a:pt x="3390162" y="2018130"/>
                </a:cubicBezTo>
                <a:cubicBezTo>
                  <a:pt x="3382396" y="2017729"/>
                  <a:pt x="3318655" y="2014649"/>
                  <a:pt x="3252236" y="2011437"/>
                </a:cubicBezTo>
                <a:lnTo>
                  <a:pt x="3251837" y="2011437"/>
                </a:lnTo>
                <a:cubicBezTo>
                  <a:pt x="3211663" y="2009294"/>
                  <a:pt x="3171223" y="2007554"/>
                  <a:pt x="3141360" y="2006080"/>
                </a:cubicBezTo>
                <a:cubicBezTo>
                  <a:pt x="3117794" y="2005143"/>
                  <a:pt x="3068916" y="2007554"/>
                  <a:pt x="3067846" y="1981172"/>
                </a:cubicBezTo>
                <a:cubicBezTo>
                  <a:pt x="3066774" y="1958675"/>
                  <a:pt x="3111098" y="1953053"/>
                  <a:pt x="3132926" y="1949169"/>
                </a:cubicBezTo>
                <a:cubicBezTo>
                  <a:pt x="3151539" y="1945687"/>
                  <a:pt x="3167742" y="1942071"/>
                  <a:pt x="3183542" y="1938591"/>
                </a:cubicBezTo>
                <a:cubicBezTo>
                  <a:pt x="3204700" y="1933771"/>
                  <a:pt x="3225054" y="1928413"/>
                  <a:pt x="3249694" y="1922119"/>
                </a:cubicBezTo>
                <a:cubicBezTo>
                  <a:pt x="3261610" y="1918904"/>
                  <a:pt x="3314772" y="1910871"/>
                  <a:pt x="3304862" y="1878866"/>
                </a:cubicBezTo>
                <a:cubicBezTo>
                  <a:pt x="3297497" y="1854898"/>
                  <a:pt x="3197605" y="1849273"/>
                  <a:pt x="3098780" y="1848604"/>
                </a:cubicBezTo>
                <a:cubicBezTo>
                  <a:pt x="3070658" y="1847800"/>
                  <a:pt x="3042536" y="1848201"/>
                  <a:pt x="3016827" y="1848201"/>
                </a:cubicBezTo>
                <a:cubicBezTo>
                  <a:pt x="2979868" y="1848469"/>
                  <a:pt x="2944784" y="1848469"/>
                  <a:pt x="2912378" y="1848870"/>
                </a:cubicBezTo>
                <a:cubicBezTo>
                  <a:pt x="2787173" y="1850344"/>
                  <a:pt x="2701339" y="1854093"/>
                  <a:pt x="2693974" y="1878065"/>
                </a:cubicBezTo>
                <a:cubicBezTo>
                  <a:pt x="2687680" y="1898016"/>
                  <a:pt x="2712988" y="1909664"/>
                  <a:pt x="2728120" y="1914620"/>
                </a:cubicBezTo>
                <a:cubicBezTo>
                  <a:pt x="2760125" y="1924529"/>
                  <a:pt x="2787842" y="1931894"/>
                  <a:pt x="2820250" y="1939260"/>
                </a:cubicBezTo>
                <a:lnTo>
                  <a:pt x="2820653" y="1939260"/>
                </a:lnTo>
                <a:cubicBezTo>
                  <a:pt x="2843549" y="1944480"/>
                  <a:pt x="2868189" y="1949436"/>
                  <a:pt x="2899120" y="1955464"/>
                </a:cubicBezTo>
                <a:cubicBezTo>
                  <a:pt x="2925904" y="1960819"/>
                  <a:pt x="2951213" y="1964301"/>
                  <a:pt x="2950142" y="1983984"/>
                </a:cubicBezTo>
                <a:cubicBezTo>
                  <a:pt x="2948802" y="2003669"/>
                  <a:pt x="2918135" y="2007554"/>
                  <a:pt x="2899523" y="2008223"/>
                </a:cubicBezTo>
                <a:cubicBezTo>
                  <a:pt x="2855868" y="2008892"/>
                  <a:pt x="2800698" y="2009963"/>
                  <a:pt x="2747537" y="2011036"/>
                </a:cubicBezTo>
                <a:cubicBezTo>
                  <a:pt x="2663577" y="2012775"/>
                  <a:pt x="2585508" y="2015589"/>
                  <a:pt x="2569975" y="2021211"/>
                </a:cubicBezTo>
                <a:cubicBezTo>
                  <a:pt x="2552163" y="2028174"/>
                  <a:pt x="2547478" y="2048931"/>
                  <a:pt x="2564752" y="2058440"/>
                </a:cubicBezTo>
                <a:cubicBezTo>
                  <a:pt x="2584436" y="2069419"/>
                  <a:pt x="2622467" y="2083746"/>
                  <a:pt x="2660764" y="2096468"/>
                </a:cubicBezTo>
                <a:cubicBezTo>
                  <a:pt x="2678038" y="2102092"/>
                  <a:pt x="2695313" y="2107450"/>
                  <a:pt x="2711113" y="2112003"/>
                </a:cubicBezTo>
                <a:cubicBezTo>
                  <a:pt x="2719015" y="2114279"/>
                  <a:pt x="2733443" y="2117693"/>
                  <a:pt x="2745763" y="2123401"/>
                </a:cubicBezTo>
                <a:lnTo>
                  <a:pt x="2747573" y="2125471"/>
                </a:lnTo>
                <a:lnTo>
                  <a:pt x="958018" y="2125471"/>
                </a:lnTo>
                <a:lnTo>
                  <a:pt x="781585" y="1951526"/>
                </a:lnTo>
                <a:cubicBezTo>
                  <a:pt x="352666" y="1481354"/>
                  <a:pt x="81767" y="885306"/>
                  <a:pt x="13121" y="24558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214ED4C-FBB7-9E33-2855-09E786855FA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4364" y="2586133"/>
            <a:ext cx="3557394" cy="2402339"/>
          </a:xfrm>
          <a:custGeom>
            <a:avLst/>
            <a:gdLst>
              <a:gd name="connsiteX0" fmla="*/ 26913 w 3557394"/>
              <a:gd name="connsiteY0" fmla="*/ 0 h 2402339"/>
              <a:gd name="connsiteX1" fmla="*/ 3530951 w 3557394"/>
              <a:gd name="connsiteY1" fmla="*/ 0 h 2402339"/>
              <a:gd name="connsiteX2" fmla="*/ 3549981 w 3557394"/>
              <a:gd name="connsiteY2" fmla="*/ 12061 h 2402339"/>
              <a:gd name="connsiteX3" fmla="*/ 3557394 w 3557394"/>
              <a:gd name="connsiteY3" fmla="*/ 39440 h 2402339"/>
              <a:gd name="connsiteX4" fmla="*/ 3557394 w 3557394"/>
              <a:gd name="connsiteY4" fmla="*/ 2362899 h 2402339"/>
              <a:gd name="connsiteX5" fmla="*/ 3549981 w 3557394"/>
              <a:gd name="connsiteY5" fmla="*/ 2390280 h 2402339"/>
              <a:gd name="connsiteX6" fmla="*/ 3530951 w 3557394"/>
              <a:gd name="connsiteY6" fmla="*/ 2402339 h 2402339"/>
              <a:gd name="connsiteX7" fmla="*/ 26913 w 3557394"/>
              <a:gd name="connsiteY7" fmla="*/ 2402339 h 2402339"/>
              <a:gd name="connsiteX8" fmla="*/ 0 w 3557394"/>
              <a:gd name="connsiteY8" fmla="*/ 2361163 h 2402339"/>
              <a:gd name="connsiteX9" fmla="*/ 0 w 3557394"/>
              <a:gd name="connsiteY9" fmla="*/ 41176 h 2402339"/>
              <a:gd name="connsiteX10" fmla="*/ 26913 w 3557394"/>
              <a:gd name="connsiteY10" fmla="*/ 0 h 240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7394" h="2402339">
                <a:moveTo>
                  <a:pt x="26913" y="0"/>
                </a:moveTo>
                <a:lnTo>
                  <a:pt x="3530951" y="0"/>
                </a:lnTo>
                <a:cubicBezTo>
                  <a:pt x="3538383" y="0"/>
                  <a:pt x="3545111" y="4608"/>
                  <a:pt x="3549981" y="12061"/>
                </a:cubicBezTo>
                <a:lnTo>
                  <a:pt x="3557394" y="39440"/>
                </a:lnTo>
                <a:lnTo>
                  <a:pt x="3557394" y="2362899"/>
                </a:lnTo>
                <a:lnTo>
                  <a:pt x="3549981" y="2390280"/>
                </a:lnTo>
                <a:cubicBezTo>
                  <a:pt x="3545111" y="2397731"/>
                  <a:pt x="3538383" y="2402339"/>
                  <a:pt x="3530951" y="2402339"/>
                </a:cubicBezTo>
                <a:lnTo>
                  <a:pt x="26913" y="2402339"/>
                </a:lnTo>
                <a:cubicBezTo>
                  <a:pt x="12049" y="2402339"/>
                  <a:pt x="0" y="2383904"/>
                  <a:pt x="0" y="2361163"/>
                </a:cubicBezTo>
                <a:lnTo>
                  <a:pt x="0" y="41176"/>
                </a:lnTo>
                <a:cubicBezTo>
                  <a:pt x="0" y="18435"/>
                  <a:pt x="12049" y="0"/>
                  <a:pt x="269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4C7899CF-33AD-961B-3D08-70144E3523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488" y="5174730"/>
            <a:ext cx="3557865" cy="727763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Morbi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ut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ligula et nisi fermentum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euismod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at vitae mi.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tristique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justo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tincidunt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finibus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erat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tellus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accumsan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nibh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eget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mattis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turpis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ex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neque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Interdum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malesuada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fames ac ante ipsum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primis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in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faucibus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Vivamus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vulputate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convallis magna, vitae.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6B7DEB8-0934-33B6-09DF-C8B84B7BBD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54721" y="2586132"/>
            <a:ext cx="3557394" cy="2402339"/>
          </a:xfrm>
          <a:custGeom>
            <a:avLst/>
            <a:gdLst>
              <a:gd name="connsiteX0" fmla="*/ 26913 w 3557394"/>
              <a:gd name="connsiteY0" fmla="*/ 0 h 2402339"/>
              <a:gd name="connsiteX1" fmla="*/ 3530951 w 3557394"/>
              <a:gd name="connsiteY1" fmla="*/ 0 h 2402339"/>
              <a:gd name="connsiteX2" fmla="*/ 3549981 w 3557394"/>
              <a:gd name="connsiteY2" fmla="*/ 12061 h 2402339"/>
              <a:gd name="connsiteX3" fmla="*/ 3557394 w 3557394"/>
              <a:gd name="connsiteY3" fmla="*/ 39440 h 2402339"/>
              <a:gd name="connsiteX4" fmla="*/ 3557394 w 3557394"/>
              <a:gd name="connsiteY4" fmla="*/ 2362899 h 2402339"/>
              <a:gd name="connsiteX5" fmla="*/ 3549981 w 3557394"/>
              <a:gd name="connsiteY5" fmla="*/ 2390280 h 2402339"/>
              <a:gd name="connsiteX6" fmla="*/ 3530951 w 3557394"/>
              <a:gd name="connsiteY6" fmla="*/ 2402339 h 2402339"/>
              <a:gd name="connsiteX7" fmla="*/ 26913 w 3557394"/>
              <a:gd name="connsiteY7" fmla="*/ 2402339 h 2402339"/>
              <a:gd name="connsiteX8" fmla="*/ 0 w 3557394"/>
              <a:gd name="connsiteY8" fmla="*/ 2361163 h 2402339"/>
              <a:gd name="connsiteX9" fmla="*/ 0 w 3557394"/>
              <a:gd name="connsiteY9" fmla="*/ 41176 h 2402339"/>
              <a:gd name="connsiteX10" fmla="*/ 26913 w 3557394"/>
              <a:gd name="connsiteY10" fmla="*/ 0 h 240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7394" h="2402339">
                <a:moveTo>
                  <a:pt x="26913" y="0"/>
                </a:moveTo>
                <a:lnTo>
                  <a:pt x="3530951" y="0"/>
                </a:lnTo>
                <a:cubicBezTo>
                  <a:pt x="3538383" y="0"/>
                  <a:pt x="3545111" y="4608"/>
                  <a:pt x="3549981" y="12061"/>
                </a:cubicBezTo>
                <a:lnTo>
                  <a:pt x="3557394" y="39440"/>
                </a:lnTo>
                <a:lnTo>
                  <a:pt x="3557394" y="2362899"/>
                </a:lnTo>
                <a:lnTo>
                  <a:pt x="3549981" y="2390280"/>
                </a:lnTo>
                <a:cubicBezTo>
                  <a:pt x="3545111" y="2397731"/>
                  <a:pt x="3538383" y="2402339"/>
                  <a:pt x="3530951" y="2402339"/>
                </a:cubicBezTo>
                <a:lnTo>
                  <a:pt x="26913" y="2402339"/>
                </a:lnTo>
                <a:cubicBezTo>
                  <a:pt x="12049" y="2402339"/>
                  <a:pt x="0" y="2383904"/>
                  <a:pt x="0" y="2361163"/>
                </a:cubicBezTo>
                <a:lnTo>
                  <a:pt x="0" y="41176"/>
                </a:lnTo>
                <a:cubicBezTo>
                  <a:pt x="0" y="18435"/>
                  <a:pt x="12049" y="0"/>
                  <a:pt x="269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7BBF7D03-F781-26CC-A9C4-E070A05453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4131" y="5174730"/>
            <a:ext cx="3557865" cy="727763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Morbi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ut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ligula et nisi fermentum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euismod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at vitae mi.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tristique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justo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tincidunt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finibus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erat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tellus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accumsan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nibh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eget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mattis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turpis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ex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neque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Interdum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malesuada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fames ac ante ipsum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primis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in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faucibus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Vivamus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vulputate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convallis magna, vitae.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E8CADD-8AF3-EC01-D9A2-F87E3CD2054A}"/>
              </a:ext>
            </a:extLst>
          </p:cNvPr>
          <p:cNvCxnSpPr>
            <a:cxnSpLocks/>
          </p:cNvCxnSpPr>
          <p:nvPr userDrawn="1"/>
        </p:nvCxnSpPr>
        <p:spPr>
          <a:xfrm flipV="1">
            <a:off x="4113241" y="2520496"/>
            <a:ext cx="0" cy="3381998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C54F0E-3EC4-0614-0F2A-4C29F5BE656C}"/>
              </a:ext>
            </a:extLst>
          </p:cNvPr>
          <p:cNvCxnSpPr>
            <a:cxnSpLocks/>
          </p:cNvCxnSpPr>
          <p:nvPr userDrawn="1"/>
        </p:nvCxnSpPr>
        <p:spPr>
          <a:xfrm flipV="1">
            <a:off x="8072884" y="2520496"/>
            <a:ext cx="0" cy="3381998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20D2A3E-EB3D-807C-B240-4CA7AF2606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3773" y="5174730"/>
            <a:ext cx="3557865" cy="727763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Morbi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ut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ligula et nisi fermentum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euismod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at vitae mi.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tristique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justo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tincidunt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finibus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erat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tellus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accumsan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nibh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eget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mattis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turpis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ex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neque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Interdum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malesuada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fames ac ante ipsum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primis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in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faucibus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Vivamus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vulputate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convallis magna, vitae.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132FDFCD-2F05-4912-DE54-FA1D4BEEF5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330" y="2690793"/>
            <a:ext cx="2032498" cy="2969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SET AMET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8E2B48FC-32A0-5F48-F3E8-BF8EE0695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5972" y="2690793"/>
            <a:ext cx="2032498" cy="2969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SET AMET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0080B1C-A7B7-9DEE-4D95-12A6F38FA0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183" y="2690793"/>
            <a:ext cx="2032498" cy="2969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SET AMET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C4C1DEEB-E272-C8D9-F3FC-71FFBB7949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4" name="Title 22">
            <a:extLst>
              <a:ext uri="{FF2B5EF4-FFF2-40B4-BE49-F238E27FC236}">
                <a16:creationId xmlns:a16="http://schemas.microsoft.com/office/drawing/2014/main" id="{AD1C2A32-098F-1126-88CA-30F0F9586D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 algn="ctr">
              <a:lnSpc>
                <a:spcPct val="86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9D4B0ED0-BAC1-192E-26BF-066BDBEE7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165213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8019540-4062-DB1B-E0C2-3614DAE59C4B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41931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+ 4 Pictur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E581EB8E-02A5-1644-F2E0-7E6D859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4580" y="2447925"/>
            <a:ext cx="2622753" cy="1619801"/>
          </a:xfrm>
          <a:custGeom>
            <a:avLst/>
            <a:gdLst>
              <a:gd name="connsiteX0" fmla="*/ 27763 w 2622753"/>
              <a:gd name="connsiteY0" fmla="*/ 0 h 1619801"/>
              <a:gd name="connsiteX1" fmla="*/ 2594990 w 2622753"/>
              <a:gd name="connsiteY1" fmla="*/ 0 h 1619801"/>
              <a:gd name="connsiteX2" fmla="*/ 2622753 w 2622753"/>
              <a:gd name="connsiteY2" fmla="*/ 27763 h 1619801"/>
              <a:gd name="connsiteX3" fmla="*/ 2622753 w 2622753"/>
              <a:gd name="connsiteY3" fmla="*/ 1592038 h 1619801"/>
              <a:gd name="connsiteX4" fmla="*/ 2594990 w 2622753"/>
              <a:gd name="connsiteY4" fmla="*/ 1619801 h 1619801"/>
              <a:gd name="connsiteX5" fmla="*/ 27763 w 2622753"/>
              <a:gd name="connsiteY5" fmla="*/ 1619801 h 1619801"/>
              <a:gd name="connsiteX6" fmla="*/ 0 w 2622753"/>
              <a:gd name="connsiteY6" fmla="*/ 1592038 h 1619801"/>
              <a:gd name="connsiteX7" fmla="*/ 0 w 2622753"/>
              <a:gd name="connsiteY7" fmla="*/ 27763 h 1619801"/>
              <a:gd name="connsiteX8" fmla="*/ 27763 w 2622753"/>
              <a:gd name="connsiteY8" fmla="*/ 0 h 161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753" h="1619801">
                <a:moveTo>
                  <a:pt x="27763" y="0"/>
                </a:moveTo>
                <a:lnTo>
                  <a:pt x="2594990" y="0"/>
                </a:lnTo>
                <a:cubicBezTo>
                  <a:pt x="2610323" y="0"/>
                  <a:pt x="2622753" y="12430"/>
                  <a:pt x="2622753" y="27763"/>
                </a:cubicBezTo>
                <a:lnTo>
                  <a:pt x="2622753" y="1592038"/>
                </a:lnTo>
                <a:cubicBezTo>
                  <a:pt x="2622753" y="1607371"/>
                  <a:pt x="2610323" y="1619801"/>
                  <a:pt x="2594990" y="1619801"/>
                </a:cubicBezTo>
                <a:lnTo>
                  <a:pt x="27763" y="1619801"/>
                </a:lnTo>
                <a:cubicBezTo>
                  <a:pt x="12430" y="1619801"/>
                  <a:pt x="0" y="1607371"/>
                  <a:pt x="0" y="1592038"/>
                </a:cubicBezTo>
                <a:lnTo>
                  <a:pt x="0" y="27763"/>
                </a:lnTo>
                <a:cubicBezTo>
                  <a:pt x="0" y="12430"/>
                  <a:pt x="12430" y="0"/>
                  <a:pt x="277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0C7CFF5-D892-CA61-1FA7-38FD8BC1A50F}"/>
              </a:ext>
            </a:extLst>
          </p:cNvPr>
          <p:cNvSpPr/>
          <p:nvPr userDrawn="1"/>
        </p:nvSpPr>
        <p:spPr>
          <a:xfrm>
            <a:off x="2398592" y="0"/>
            <a:ext cx="7394816" cy="6858000"/>
          </a:xfrm>
          <a:custGeom>
            <a:avLst/>
            <a:gdLst>
              <a:gd name="connsiteX0" fmla="*/ 6781170 w 7394816"/>
              <a:gd name="connsiteY0" fmla="*/ 6803800 h 6858000"/>
              <a:gd name="connsiteX1" fmla="*/ 6802230 w 7394816"/>
              <a:gd name="connsiteY1" fmla="*/ 6839806 h 6858000"/>
              <a:gd name="connsiteX2" fmla="*/ 6820198 w 7394816"/>
              <a:gd name="connsiteY2" fmla="*/ 6858000 h 6858000"/>
              <a:gd name="connsiteX3" fmla="*/ 6716557 w 7394816"/>
              <a:gd name="connsiteY3" fmla="*/ 6858000 h 6858000"/>
              <a:gd name="connsiteX4" fmla="*/ 6769503 w 7394816"/>
              <a:gd name="connsiteY4" fmla="*/ 6813661 h 6858000"/>
              <a:gd name="connsiteX5" fmla="*/ 6781170 w 7394816"/>
              <a:gd name="connsiteY5" fmla="*/ 6803800 h 6858000"/>
              <a:gd name="connsiteX6" fmla="*/ 3722038 w 7394816"/>
              <a:gd name="connsiteY6" fmla="*/ 5528802 h 6858000"/>
              <a:gd name="connsiteX7" fmla="*/ 3557143 w 7394816"/>
              <a:gd name="connsiteY7" fmla="*/ 5534921 h 6858000"/>
              <a:gd name="connsiteX8" fmla="*/ 3502255 w 7394816"/>
              <a:gd name="connsiteY8" fmla="*/ 5565982 h 6858000"/>
              <a:gd name="connsiteX9" fmla="*/ 3673169 w 7394816"/>
              <a:gd name="connsiteY9" fmla="*/ 5623832 h 6858000"/>
              <a:gd name="connsiteX10" fmla="*/ 3673663 w 7394816"/>
              <a:gd name="connsiteY10" fmla="*/ 5623832 h 6858000"/>
              <a:gd name="connsiteX11" fmla="*/ 3697327 w 7394816"/>
              <a:gd name="connsiteY11" fmla="*/ 5625146 h 6858000"/>
              <a:gd name="connsiteX12" fmla="*/ 3717212 w 7394816"/>
              <a:gd name="connsiteY12" fmla="*/ 5624653 h 6858000"/>
              <a:gd name="connsiteX13" fmla="*/ 3717705 w 7394816"/>
              <a:gd name="connsiteY13" fmla="*/ 5624653 h 6858000"/>
              <a:gd name="connsiteX14" fmla="*/ 3717705 w 7394816"/>
              <a:gd name="connsiteY14" fmla="*/ 5624815 h 6858000"/>
              <a:gd name="connsiteX15" fmla="*/ 3888619 w 7394816"/>
              <a:gd name="connsiteY15" fmla="*/ 5567791 h 6858000"/>
              <a:gd name="connsiteX16" fmla="*/ 3856243 w 7394816"/>
              <a:gd name="connsiteY16" fmla="*/ 5540181 h 6858000"/>
              <a:gd name="connsiteX17" fmla="*/ 3722038 w 7394816"/>
              <a:gd name="connsiteY17" fmla="*/ 5528802 h 6858000"/>
              <a:gd name="connsiteX18" fmla="*/ 3728325 w 7394816"/>
              <a:gd name="connsiteY18" fmla="*/ 3728302 h 6858000"/>
              <a:gd name="connsiteX19" fmla="*/ 3766843 w 7394816"/>
              <a:gd name="connsiteY19" fmla="*/ 3729637 h 6858000"/>
              <a:gd name="connsiteX20" fmla="*/ 3797079 w 7394816"/>
              <a:gd name="connsiteY20" fmla="*/ 3731773 h 6858000"/>
              <a:gd name="connsiteX21" fmla="*/ 3797245 w 7394816"/>
              <a:gd name="connsiteY21" fmla="*/ 3731939 h 6858000"/>
              <a:gd name="connsiteX22" fmla="*/ 3836031 w 7394816"/>
              <a:gd name="connsiteY22" fmla="*/ 3759055 h 6858000"/>
              <a:gd name="connsiteX23" fmla="*/ 3825676 w 7394816"/>
              <a:gd name="connsiteY23" fmla="*/ 3790938 h 6858000"/>
              <a:gd name="connsiteX24" fmla="*/ 3815321 w 7394816"/>
              <a:gd name="connsiteY24" fmla="*/ 3801289 h 6858000"/>
              <a:gd name="connsiteX25" fmla="*/ 3551555 w 7394816"/>
              <a:gd name="connsiteY25" fmla="*/ 3795211 h 6858000"/>
              <a:gd name="connsiteX26" fmla="*/ 3540709 w 7394816"/>
              <a:gd name="connsiteY26" fmla="*/ 3781404 h 6858000"/>
              <a:gd name="connsiteX27" fmla="*/ 3535943 w 7394816"/>
              <a:gd name="connsiteY27" fmla="*/ 3756752 h 6858000"/>
              <a:gd name="connsiteX28" fmla="*/ 3569141 w 7394816"/>
              <a:gd name="connsiteY28" fmla="*/ 3731280 h 6858000"/>
              <a:gd name="connsiteX29" fmla="*/ 3592478 w 7394816"/>
              <a:gd name="connsiteY29" fmla="*/ 3729967 h 6858000"/>
              <a:gd name="connsiteX30" fmla="*/ 3684014 w 7394816"/>
              <a:gd name="connsiteY30" fmla="*/ 3728322 h 6858000"/>
              <a:gd name="connsiteX31" fmla="*/ 3728325 w 7394816"/>
              <a:gd name="connsiteY31" fmla="*/ 3728302 h 6858000"/>
              <a:gd name="connsiteX32" fmla="*/ 3697489 w 7394816"/>
              <a:gd name="connsiteY32" fmla="*/ 952273 h 6858000"/>
              <a:gd name="connsiteX33" fmla="*/ 1295167 w 7394816"/>
              <a:gd name="connsiteY33" fmla="*/ 3354609 h 6858000"/>
              <a:gd name="connsiteX34" fmla="*/ 2171264 w 7394816"/>
              <a:gd name="connsiteY34" fmla="*/ 5209693 h 6858000"/>
              <a:gd name="connsiteX35" fmla="*/ 2181122 w 7394816"/>
              <a:gd name="connsiteY35" fmla="*/ 5211664 h 6858000"/>
              <a:gd name="connsiteX36" fmla="*/ 2194929 w 7394816"/>
              <a:gd name="connsiteY36" fmla="*/ 5183561 h 6858000"/>
              <a:gd name="connsiteX37" fmla="*/ 2229111 w 7394816"/>
              <a:gd name="connsiteY37" fmla="*/ 5164664 h 6858000"/>
              <a:gd name="connsiteX38" fmla="*/ 2280712 w 7394816"/>
              <a:gd name="connsiteY38" fmla="*/ 5164332 h 6858000"/>
              <a:gd name="connsiteX39" fmla="*/ 2315718 w 7394816"/>
              <a:gd name="connsiteY39" fmla="*/ 5159075 h 6858000"/>
              <a:gd name="connsiteX40" fmla="*/ 2335931 w 7394816"/>
              <a:gd name="connsiteY40" fmla="*/ 5109444 h 6858000"/>
              <a:gd name="connsiteX41" fmla="*/ 2335931 w 7394816"/>
              <a:gd name="connsiteY41" fmla="*/ 5108951 h 6858000"/>
              <a:gd name="connsiteX42" fmla="*/ 2334126 w 7394816"/>
              <a:gd name="connsiteY42" fmla="*/ 5073616 h 6858000"/>
              <a:gd name="connsiteX43" fmla="*/ 2395423 w 7394816"/>
              <a:gd name="connsiteY43" fmla="*/ 5004594 h 6858000"/>
              <a:gd name="connsiteX44" fmla="*/ 2439465 w 7394816"/>
              <a:gd name="connsiteY44" fmla="*/ 5005908 h 6858000"/>
              <a:gd name="connsiteX45" fmla="*/ 2439959 w 7394816"/>
              <a:gd name="connsiteY45" fmla="*/ 5005908 h 6858000"/>
              <a:gd name="connsiteX46" fmla="*/ 2497805 w 7394816"/>
              <a:gd name="connsiteY46" fmla="*/ 4948552 h 6858000"/>
              <a:gd name="connsiteX47" fmla="*/ 2494847 w 7394816"/>
              <a:gd name="connsiteY47" fmla="*/ 4933928 h 6858000"/>
              <a:gd name="connsiteX48" fmla="*/ 2548751 w 7394816"/>
              <a:gd name="connsiteY48" fmla="*/ 4858002 h 6858000"/>
              <a:gd name="connsiteX49" fmla="*/ 2587209 w 7394816"/>
              <a:gd name="connsiteY49" fmla="*/ 4859645 h 6858000"/>
              <a:gd name="connsiteX50" fmla="*/ 2649822 w 7394816"/>
              <a:gd name="connsiteY50" fmla="*/ 4797523 h 6858000"/>
              <a:gd name="connsiteX51" fmla="*/ 2649822 w 7394816"/>
              <a:gd name="connsiteY51" fmla="*/ 4797033 h 6858000"/>
              <a:gd name="connsiteX52" fmla="*/ 2647685 w 7394816"/>
              <a:gd name="connsiteY52" fmla="*/ 4778953 h 6858000"/>
              <a:gd name="connsiteX53" fmla="*/ 2714244 w 7394816"/>
              <a:gd name="connsiteY53" fmla="*/ 4703358 h 6858000"/>
              <a:gd name="connsiteX54" fmla="*/ 2741359 w 7394816"/>
              <a:gd name="connsiteY54" fmla="*/ 4705985 h 6858000"/>
              <a:gd name="connsiteX55" fmla="*/ 2741852 w 7394816"/>
              <a:gd name="connsiteY55" fmla="*/ 4705985 h 6858000"/>
              <a:gd name="connsiteX56" fmla="*/ 2772913 w 7394816"/>
              <a:gd name="connsiteY56" fmla="*/ 4708121 h 6858000"/>
              <a:gd name="connsiteX57" fmla="*/ 2811697 w 7394816"/>
              <a:gd name="connsiteY57" fmla="*/ 4655533 h 6858000"/>
              <a:gd name="connsiteX58" fmla="*/ 2806601 w 7394816"/>
              <a:gd name="connsiteY58" fmla="*/ 4641729 h 6858000"/>
              <a:gd name="connsiteX59" fmla="*/ 2799701 w 7394816"/>
              <a:gd name="connsiteY59" fmla="*/ 4625296 h 6858000"/>
              <a:gd name="connsiteX60" fmla="*/ 2854917 w 7394816"/>
              <a:gd name="connsiteY60" fmla="*/ 4548055 h 6858000"/>
              <a:gd name="connsiteX61" fmla="*/ 2895018 w 7394816"/>
              <a:gd name="connsiteY61" fmla="*/ 4553643 h 6858000"/>
              <a:gd name="connsiteX62" fmla="*/ 2895512 w 7394816"/>
              <a:gd name="connsiteY62" fmla="*/ 4553643 h 6858000"/>
              <a:gd name="connsiteX63" fmla="*/ 2970121 w 7394816"/>
              <a:gd name="connsiteY63" fmla="*/ 4539837 h 6858000"/>
              <a:gd name="connsiteX64" fmla="*/ 2961410 w 7394816"/>
              <a:gd name="connsiteY64" fmla="*/ 4487579 h 6858000"/>
              <a:gd name="connsiteX65" fmla="*/ 2955823 w 7394816"/>
              <a:gd name="connsiteY65" fmla="*/ 4474594 h 6858000"/>
              <a:gd name="connsiteX66" fmla="*/ 3011040 w 7394816"/>
              <a:gd name="connsiteY66" fmla="*/ 4393080 h 6858000"/>
              <a:gd name="connsiteX67" fmla="*/ 3049827 w 7394816"/>
              <a:gd name="connsiteY67" fmla="*/ 4399490 h 6858000"/>
              <a:gd name="connsiteX68" fmla="*/ 3139227 w 7394816"/>
              <a:gd name="connsiteY68" fmla="*/ 4390450 h 6858000"/>
              <a:gd name="connsiteX69" fmla="*/ 3119835 w 7394816"/>
              <a:gd name="connsiteY69" fmla="*/ 4329974 h 6858000"/>
              <a:gd name="connsiteX70" fmla="*/ 3100774 w 7394816"/>
              <a:gd name="connsiteY70" fmla="*/ 4301870 h 6858000"/>
              <a:gd name="connsiteX71" fmla="*/ 3135282 w 7394816"/>
              <a:gd name="connsiteY71" fmla="*/ 4235312 h 6858000"/>
              <a:gd name="connsiteX72" fmla="*/ 3207756 w 7394816"/>
              <a:gd name="connsiteY72" fmla="*/ 4242215 h 6858000"/>
              <a:gd name="connsiteX73" fmla="*/ 3321807 w 7394816"/>
              <a:gd name="connsiteY73" fmla="*/ 4240079 h 6858000"/>
              <a:gd name="connsiteX74" fmla="*/ 3279901 w 7394816"/>
              <a:gd name="connsiteY74" fmla="*/ 4170563 h 6858000"/>
              <a:gd name="connsiteX75" fmla="*/ 3254428 w 7394816"/>
              <a:gd name="connsiteY75" fmla="*/ 4143775 h 6858000"/>
              <a:gd name="connsiteX76" fmla="*/ 3292393 w 7394816"/>
              <a:gd name="connsiteY76" fmla="*/ 4074259 h 6858000"/>
              <a:gd name="connsiteX77" fmla="*/ 3367987 w 7394816"/>
              <a:gd name="connsiteY77" fmla="*/ 4083298 h 6858000"/>
              <a:gd name="connsiteX78" fmla="*/ 3460350 w 7394816"/>
              <a:gd name="connsiteY78" fmla="*/ 4098417 h 6858000"/>
              <a:gd name="connsiteX79" fmla="*/ 3531180 w 7394816"/>
              <a:gd name="connsiteY79" fmla="*/ 4085435 h 6858000"/>
              <a:gd name="connsiteX80" fmla="*/ 3481055 w 7394816"/>
              <a:gd name="connsiteY80" fmla="*/ 4030544 h 6858000"/>
              <a:gd name="connsiteX81" fmla="*/ 3444734 w 7394816"/>
              <a:gd name="connsiteY81" fmla="*/ 4006879 h 6858000"/>
              <a:gd name="connsiteX82" fmla="*/ 3402499 w 7394816"/>
              <a:gd name="connsiteY82" fmla="*/ 3973188 h 6858000"/>
              <a:gd name="connsiteX83" fmla="*/ 3391655 w 7394816"/>
              <a:gd name="connsiteY83" fmla="*/ 3929970 h 6858000"/>
              <a:gd name="connsiteX84" fmla="*/ 3405951 w 7394816"/>
              <a:gd name="connsiteY84" fmla="*/ 3915669 h 6858000"/>
              <a:gd name="connsiteX85" fmla="*/ 3427973 w 7394816"/>
              <a:gd name="connsiteY85" fmla="*/ 3907944 h 6858000"/>
              <a:gd name="connsiteX86" fmla="*/ 3537259 w 7394816"/>
              <a:gd name="connsiteY86" fmla="*/ 3914848 h 6858000"/>
              <a:gd name="connsiteX87" fmla="*/ 3680069 w 7394816"/>
              <a:gd name="connsiteY87" fmla="*/ 3930460 h 6858000"/>
              <a:gd name="connsiteX88" fmla="*/ 3830276 w 7394816"/>
              <a:gd name="connsiteY88" fmla="*/ 3925203 h 6858000"/>
              <a:gd name="connsiteX89" fmla="*/ 3830770 w 7394816"/>
              <a:gd name="connsiteY89" fmla="*/ 3925203 h 6858000"/>
              <a:gd name="connsiteX90" fmla="*/ 3949916 w 7394816"/>
              <a:gd name="connsiteY90" fmla="*/ 3942458 h 6858000"/>
              <a:gd name="connsiteX91" fmla="*/ 3913599 w 7394816"/>
              <a:gd name="connsiteY91" fmla="*/ 4012467 h 6858000"/>
              <a:gd name="connsiteX92" fmla="*/ 3913105 w 7394816"/>
              <a:gd name="connsiteY92" fmla="*/ 4012467 h 6858000"/>
              <a:gd name="connsiteX93" fmla="*/ 3884675 w 7394816"/>
              <a:gd name="connsiteY93" fmla="*/ 4028901 h 6858000"/>
              <a:gd name="connsiteX94" fmla="*/ 3815980 w 7394816"/>
              <a:gd name="connsiteY94" fmla="*/ 4090692 h 6858000"/>
              <a:gd name="connsiteX95" fmla="*/ 3885002 w 7394816"/>
              <a:gd name="connsiteY95" fmla="*/ 4107456 h 6858000"/>
              <a:gd name="connsiteX96" fmla="*/ 3985085 w 7394816"/>
              <a:gd name="connsiteY96" fmla="*/ 4088066 h 6858000"/>
              <a:gd name="connsiteX97" fmla="*/ 3985579 w 7394816"/>
              <a:gd name="connsiteY97" fmla="*/ 4088066 h 6858000"/>
              <a:gd name="connsiteX98" fmla="*/ 4109820 w 7394816"/>
              <a:gd name="connsiteY98" fmla="*/ 4098417 h 6858000"/>
              <a:gd name="connsiteX99" fmla="*/ 4070051 w 7394816"/>
              <a:gd name="connsiteY99" fmla="*/ 4176973 h 6858000"/>
              <a:gd name="connsiteX100" fmla="*/ 4033729 w 7394816"/>
              <a:gd name="connsiteY100" fmla="*/ 4212307 h 6858000"/>
              <a:gd name="connsiteX101" fmla="*/ 4064790 w 7394816"/>
              <a:gd name="connsiteY101" fmla="*/ 4260623 h 6858000"/>
              <a:gd name="connsiteX102" fmla="*/ 4139401 w 7394816"/>
              <a:gd name="connsiteY102" fmla="*/ 4249775 h 6858000"/>
              <a:gd name="connsiteX103" fmla="*/ 4139894 w 7394816"/>
              <a:gd name="connsiteY103" fmla="*/ 4249775 h 6858000"/>
              <a:gd name="connsiteX104" fmla="*/ 4248686 w 7394816"/>
              <a:gd name="connsiteY104" fmla="*/ 4259636 h 6858000"/>
              <a:gd name="connsiteX105" fmla="*/ 4225843 w 7394816"/>
              <a:gd name="connsiteY105" fmla="*/ 4339997 h 6858000"/>
              <a:gd name="connsiteX106" fmla="*/ 4196922 w 7394816"/>
              <a:gd name="connsiteY106" fmla="*/ 4373195 h 6858000"/>
              <a:gd name="connsiteX107" fmla="*/ 4224038 w 7394816"/>
              <a:gd name="connsiteY107" fmla="*/ 4422826 h 6858000"/>
              <a:gd name="connsiteX108" fmla="*/ 4293060 w 7394816"/>
              <a:gd name="connsiteY108" fmla="*/ 4410666 h 6858000"/>
              <a:gd name="connsiteX109" fmla="*/ 4304237 w 7394816"/>
              <a:gd name="connsiteY109" fmla="*/ 4408036 h 6858000"/>
              <a:gd name="connsiteX110" fmla="*/ 4380652 w 7394816"/>
              <a:gd name="connsiteY110" fmla="*/ 4502532 h 6858000"/>
              <a:gd name="connsiteX111" fmla="*/ 4379009 w 7394816"/>
              <a:gd name="connsiteY111" fmla="*/ 4506477 h 6858000"/>
              <a:gd name="connsiteX112" fmla="*/ 4408427 w 7394816"/>
              <a:gd name="connsiteY112" fmla="*/ 4576814 h 6858000"/>
              <a:gd name="connsiteX113" fmla="*/ 4449018 w 7394816"/>
              <a:gd name="connsiteY113" fmla="*/ 4574184 h 6858000"/>
              <a:gd name="connsiteX114" fmla="*/ 4486651 w 7394816"/>
              <a:gd name="connsiteY114" fmla="*/ 4574184 h 6858000"/>
              <a:gd name="connsiteX115" fmla="*/ 4529382 w 7394816"/>
              <a:gd name="connsiteY115" fmla="*/ 4639759 h 6858000"/>
              <a:gd name="connsiteX116" fmla="*/ 4524287 w 7394816"/>
              <a:gd name="connsiteY116" fmla="*/ 4652740 h 6858000"/>
              <a:gd name="connsiteX117" fmla="*/ 4524287 w 7394816"/>
              <a:gd name="connsiteY117" fmla="*/ 4653234 h 6858000"/>
              <a:gd name="connsiteX118" fmla="*/ 4517384 w 7394816"/>
              <a:gd name="connsiteY118" fmla="*/ 4670488 h 6858000"/>
              <a:gd name="connsiteX119" fmla="*/ 4563563 w 7394816"/>
              <a:gd name="connsiteY119" fmla="*/ 4732279 h 6858000"/>
              <a:gd name="connsiteX120" fmla="*/ 4598567 w 7394816"/>
              <a:gd name="connsiteY120" fmla="*/ 4730968 h 6858000"/>
              <a:gd name="connsiteX121" fmla="*/ 4622231 w 7394816"/>
              <a:gd name="connsiteY121" fmla="*/ 4731458 h 6858000"/>
              <a:gd name="connsiteX122" fmla="*/ 4676629 w 7394816"/>
              <a:gd name="connsiteY122" fmla="*/ 4802289 h 6858000"/>
              <a:gd name="connsiteX123" fmla="*/ 4674492 w 7394816"/>
              <a:gd name="connsiteY123" fmla="*/ 4810508 h 6858000"/>
              <a:gd name="connsiteX124" fmla="*/ 4674492 w 7394816"/>
              <a:gd name="connsiteY124" fmla="*/ 4811001 h 6858000"/>
              <a:gd name="connsiteX125" fmla="*/ 4668413 w 7394816"/>
              <a:gd name="connsiteY125" fmla="*/ 4833844 h 6858000"/>
              <a:gd name="connsiteX126" fmla="*/ 4709826 w 7394816"/>
              <a:gd name="connsiteY126" fmla="*/ 4887749 h 6858000"/>
              <a:gd name="connsiteX127" fmla="*/ 4735627 w 7394816"/>
              <a:gd name="connsiteY127" fmla="*/ 4888242 h 6858000"/>
              <a:gd name="connsiteX128" fmla="*/ 4748609 w 7394816"/>
              <a:gd name="connsiteY128" fmla="*/ 4888732 h 6858000"/>
              <a:gd name="connsiteX129" fmla="*/ 4821086 w 7394816"/>
              <a:gd name="connsiteY129" fmla="*/ 4964658 h 6858000"/>
              <a:gd name="connsiteX130" fmla="*/ 4820265 w 7394816"/>
              <a:gd name="connsiteY130" fmla="*/ 4979780 h 6858000"/>
              <a:gd name="connsiteX131" fmla="*/ 4870713 w 7394816"/>
              <a:gd name="connsiteY131" fmla="*/ 5041077 h 6858000"/>
              <a:gd name="connsiteX132" fmla="*/ 4892738 w 7394816"/>
              <a:gd name="connsiteY132" fmla="*/ 5039762 h 6858000"/>
              <a:gd name="connsiteX133" fmla="*/ 4921659 w 7394816"/>
              <a:gd name="connsiteY133" fmla="*/ 5034668 h 6858000"/>
              <a:gd name="connsiteX134" fmla="*/ 4921991 w 7394816"/>
              <a:gd name="connsiteY134" fmla="*/ 5034340 h 6858000"/>
              <a:gd name="connsiteX135" fmla="*/ 4983781 w 7394816"/>
              <a:gd name="connsiteY135" fmla="*/ 5106486 h 6858000"/>
              <a:gd name="connsiteX136" fmla="*/ 4985097 w 7394816"/>
              <a:gd name="connsiteY136" fmla="*/ 5135901 h 6858000"/>
              <a:gd name="connsiteX137" fmla="*/ 5016979 w 7394816"/>
              <a:gd name="connsiteY137" fmla="*/ 5184711 h 6858000"/>
              <a:gd name="connsiteX138" fmla="*/ 5037192 w 7394816"/>
              <a:gd name="connsiteY138" fmla="*/ 5190793 h 6858000"/>
              <a:gd name="connsiteX139" fmla="*/ 5100957 w 7394816"/>
              <a:gd name="connsiteY139" fmla="*/ 5195887 h 6858000"/>
              <a:gd name="connsiteX140" fmla="*/ 5145821 w 7394816"/>
              <a:gd name="connsiteY140" fmla="*/ 5220373 h 6858000"/>
              <a:gd name="connsiteX141" fmla="*/ 5141714 w 7394816"/>
              <a:gd name="connsiteY141" fmla="*/ 5272800 h 6858000"/>
              <a:gd name="connsiteX142" fmla="*/ 5146971 w 7394816"/>
              <a:gd name="connsiteY142" fmla="*/ 5270825 h 6858000"/>
              <a:gd name="connsiteX143" fmla="*/ 5183948 w 7394816"/>
              <a:gd name="connsiteY143" fmla="*/ 5242394 h 6858000"/>
              <a:gd name="connsiteX144" fmla="*/ 5199560 w 7394816"/>
              <a:gd name="connsiteY144" fmla="*/ 5230235 h 6858000"/>
              <a:gd name="connsiteX145" fmla="*/ 6099816 w 7394816"/>
              <a:gd name="connsiteY145" fmla="*/ 3354609 h 6858000"/>
              <a:gd name="connsiteX146" fmla="*/ 3697489 w 7394816"/>
              <a:gd name="connsiteY146" fmla="*/ 952273 h 6858000"/>
              <a:gd name="connsiteX147" fmla="*/ 2145010 w 7394816"/>
              <a:gd name="connsiteY147" fmla="*/ 0 h 6858000"/>
              <a:gd name="connsiteX148" fmla="*/ 5249700 w 7394816"/>
              <a:gd name="connsiteY148" fmla="*/ 0 h 6858000"/>
              <a:gd name="connsiteX149" fmla="*/ 5298816 w 7394816"/>
              <a:gd name="connsiteY149" fmla="*/ 22240 h 6858000"/>
              <a:gd name="connsiteX150" fmla="*/ 7394650 w 7394816"/>
              <a:gd name="connsiteY150" fmla="*/ 3354447 h 6858000"/>
              <a:gd name="connsiteX151" fmla="*/ 7394816 w 7394816"/>
              <a:gd name="connsiteY151" fmla="*/ 3354115 h 6858000"/>
              <a:gd name="connsiteX152" fmla="*/ 6130549 w 7394816"/>
              <a:gd name="connsiteY152" fmla="*/ 6136411 h 6858000"/>
              <a:gd name="connsiteX153" fmla="*/ 6199898 w 7394816"/>
              <a:gd name="connsiteY153" fmla="*/ 6166156 h 6858000"/>
              <a:gd name="connsiteX154" fmla="*/ 6230466 w 7394816"/>
              <a:gd name="connsiteY154" fmla="*/ 6254571 h 6858000"/>
              <a:gd name="connsiteX155" fmla="*/ 6344846 w 7394816"/>
              <a:gd name="connsiteY155" fmla="*/ 6370760 h 6858000"/>
              <a:gd name="connsiteX156" fmla="*/ 6347804 w 7394816"/>
              <a:gd name="connsiteY156" fmla="*/ 6388014 h 6858000"/>
              <a:gd name="connsiteX157" fmla="*/ 6384125 w 7394816"/>
              <a:gd name="connsiteY157" fmla="*/ 6424664 h 6858000"/>
              <a:gd name="connsiteX158" fmla="*/ 6429484 w 7394816"/>
              <a:gd name="connsiteY158" fmla="*/ 6437650 h 6858000"/>
              <a:gd name="connsiteX159" fmla="*/ 6494232 w 7394816"/>
              <a:gd name="connsiteY159" fmla="*/ 6511929 h 6858000"/>
              <a:gd name="connsiteX160" fmla="*/ 6563254 w 7394816"/>
              <a:gd name="connsiteY160" fmla="*/ 6582760 h 6858000"/>
              <a:gd name="connsiteX161" fmla="*/ 6640988 w 7394816"/>
              <a:gd name="connsiteY161" fmla="*/ 6653591 h 6858000"/>
              <a:gd name="connsiteX162" fmla="*/ 6710010 w 7394816"/>
              <a:gd name="connsiteY162" fmla="*/ 6727380 h 6858000"/>
              <a:gd name="connsiteX163" fmla="*/ 6736798 w 7394816"/>
              <a:gd name="connsiteY163" fmla="*/ 6746774 h 6858000"/>
              <a:gd name="connsiteX164" fmla="*/ 6725950 w 7394816"/>
              <a:gd name="connsiteY164" fmla="*/ 6769286 h 6858000"/>
              <a:gd name="connsiteX165" fmla="*/ 6703108 w 7394816"/>
              <a:gd name="connsiteY165" fmla="*/ 6789502 h 6858000"/>
              <a:gd name="connsiteX166" fmla="*/ 6649354 w 7394816"/>
              <a:gd name="connsiteY166" fmla="*/ 6834447 h 6858000"/>
              <a:gd name="connsiteX167" fmla="*/ 6620549 w 7394816"/>
              <a:gd name="connsiteY167" fmla="*/ 6858000 h 6858000"/>
              <a:gd name="connsiteX168" fmla="*/ 5009009 w 7394816"/>
              <a:gd name="connsiteY168" fmla="*/ 6858000 h 6858000"/>
              <a:gd name="connsiteX169" fmla="*/ 5014315 w 7394816"/>
              <a:gd name="connsiteY169" fmla="*/ 6845288 h 6858000"/>
              <a:gd name="connsiteX170" fmla="*/ 5010570 w 7394816"/>
              <a:gd name="connsiteY170" fmla="*/ 6829600 h 6858000"/>
              <a:gd name="connsiteX171" fmla="*/ 4925111 w 7394816"/>
              <a:gd name="connsiteY171" fmla="*/ 6818428 h 6858000"/>
              <a:gd name="connsiteX172" fmla="*/ 4848201 w 7394816"/>
              <a:gd name="connsiteY172" fmla="*/ 6823191 h 6858000"/>
              <a:gd name="connsiteX173" fmla="*/ 4771783 w 7394816"/>
              <a:gd name="connsiteY173" fmla="*/ 6826642 h 6858000"/>
              <a:gd name="connsiteX174" fmla="*/ 4707855 w 7394816"/>
              <a:gd name="connsiteY174" fmla="*/ 6811031 h 6858000"/>
              <a:gd name="connsiteX175" fmla="*/ 4752392 w 7394816"/>
              <a:gd name="connsiteY175" fmla="*/ 6762221 h 6858000"/>
              <a:gd name="connsiteX176" fmla="*/ 4776550 w 7394816"/>
              <a:gd name="connsiteY176" fmla="*/ 6746609 h 6858000"/>
              <a:gd name="connsiteX177" fmla="*/ 4831437 w 7394816"/>
              <a:gd name="connsiteY177" fmla="*/ 6709466 h 6858000"/>
              <a:gd name="connsiteX178" fmla="*/ 4855595 w 7394816"/>
              <a:gd name="connsiteY178" fmla="*/ 6655893 h 6858000"/>
              <a:gd name="connsiteX179" fmla="*/ 4802019 w 7394816"/>
              <a:gd name="connsiteY179" fmla="*/ 6641596 h 6858000"/>
              <a:gd name="connsiteX180" fmla="*/ 4686324 w 7394816"/>
              <a:gd name="connsiteY180" fmla="*/ 6651127 h 6858000"/>
              <a:gd name="connsiteX181" fmla="*/ 4612866 w 7394816"/>
              <a:gd name="connsiteY181" fmla="*/ 6657209 h 6858000"/>
              <a:gd name="connsiteX182" fmla="*/ 4535626 w 7394816"/>
              <a:gd name="connsiteY182" fmla="*/ 6636009 h 6858000"/>
              <a:gd name="connsiteX183" fmla="*/ 4584436 w 7394816"/>
              <a:gd name="connsiteY183" fmla="*/ 6585556 h 6858000"/>
              <a:gd name="connsiteX184" fmla="*/ 4610402 w 7394816"/>
              <a:gd name="connsiteY184" fmla="*/ 6570434 h 6858000"/>
              <a:gd name="connsiteX185" fmla="*/ 4610892 w 7394816"/>
              <a:gd name="connsiteY185" fmla="*/ 6570434 h 6858000"/>
              <a:gd name="connsiteX186" fmla="*/ 4667920 w 7394816"/>
              <a:gd name="connsiteY186" fmla="*/ 6535103 h 6858000"/>
              <a:gd name="connsiteX187" fmla="*/ 4695530 w 7394816"/>
              <a:gd name="connsiteY187" fmla="*/ 6492375 h 6858000"/>
              <a:gd name="connsiteX188" fmla="*/ 4642447 w 7394816"/>
              <a:gd name="connsiteY188" fmla="*/ 6469859 h 6858000"/>
              <a:gd name="connsiteX189" fmla="*/ 4519356 w 7394816"/>
              <a:gd name="connsiteY189" fmla="*/ 6473309 h 6858000"/>
              <a:gd name="connsiteX190" fmla="*/ 4518862 w 7394816"/>
              <a:gd name="connsiteY190" fmla="*/ 6473309 h 6858000"/>
              <a:gd name="connsiteX191" fmla="*/ 4449839 w 7394816"/>
              <a:gd name="connsiteY191" fmla="*/ 6476270 h 6858000"/>
              <a:gd name="connsiteX192" fmla="*/ 4378188 w 7394816"/>
              <a:gd name="connsiteY192" fmla="*/ 6477092 h 6858000"/>
              <a:gd name="connsiteX193" fmla="*/ 4367343 w 7394816"/>
              <a:gd name="connsiteY193" fmla="*/ 6428775 h 6858000"/>
              <a:gd name="connsiteX194" fmla="*/ 4443268 w 7394816"/>
              <a:gd name="connsiteY194" fmla="*/ 6392948 h 6858000"/>
              <a:gd name="connsiteX195" fmla="*/ 4468740 w 7394816"/>
              <a:gd name="connsiteY195" fmla="*/ 6381281 h 6858000"/>
              <a:gd name="connsiteX196" fmla="*/ 4539899 w 7394816"/>
              <a:gd name="connsiteY196" fmla="*/ 6313570 h 6858000"/>
              <a:gd name="connsiteX197" fmla="*/ 4473013 w 7394816"/>
              <a:gd name="connsiteY197" fmla="*/ 6290233 h 6858000"/>
              <a:gd name="connsiteX198" fmla="*/ 4346143 w 7394816"/>
              <a:gd name="connsiteY198" fmla="*/ 6289739 h 6858000"/>
              <a:gd name="connsiteX199" fmla="*/ 4251976 w 7394816"/>
              <a:gd name="connsiteY199" fmla="*/ 6293685 h 6858000"/>
              <a:gd name="connsiteX200" fmla="*/ 4172598 w 7394816"/>
              <a:gd name="connsiteY200" fmla="*/ 6272157 h 6858000"/>
              <a:gd name="connsiteX201" fmla="*/ 4236032 w 7394816"/>
              <a:gd name="connsiteY201" fmla="*/ 6222525 h 6858000"/>
              <a:gd name="connsiteX202" fmla="*/ 4269724 w 7394816"/>
              <a:gd name="connsiteY202" fmla="*/ 6208719 h 6858000"/>
              <a:gd name="connsiteX203" fmla="*/ 4333651 w 7394816"/>
              <a:gd name="connsiteY203" fmla="*/ 6181935 h 6858000"/>
              <a:gd name="connsiteX204" fmla="*/ 4380652 w 7394816"/>
              <a:gd name="connsiteY204" fmla="*/ 6133618 h 6858000"/>
              <a:gd name="connsiteX205" fmla="*/ 4309000 w 7394816"/>
              <a:gd name="connsiteY205" fmla="*/ 6108145 h 6858000"/>
              <a:gd name="connsiteX206" fmla="*/ 4175556 w 7394816"/>
              <a:gd name="connsiteY206" fmla="*/ 6108635 h 6858000"/>
              <a:gd name="connsiteX207" fmla="*/ 4050328 w 7394816"/>
              <a:gd name="connsiteY207" fmla="*/ 6109129 h 6858000"/>
              <a:gd name="connsiteX208" fmla="*/ 3976867 w 7394816"/>
              <a:gd name="connsiteY208" fmla="*/ 6081519 h 6858000"/>
              <a:gd name="connsiteX209" fmla="*/ 4037346 w 7394816"/>
              <a:gd name="connsiteY209" fmla="*/ 6040434 h 6858000"/>
              <a:gd name="connsiteX210" fmla="*/ 4093549 w 7394816"/>
              <a:gd name="connsiteY210" fmla="*/ 6021371 h 6858000"/>
              <a:gd name="connsiteX211" fmla="*/ 4180817 w 7394816"/>
              <a:gd name="connsiteY211" fmla="*/ 5991625 h 6858000"/>
              <a:gd name="connsiteX212" fmla="*/ 4217956 w 7394816"/>
              <a:gd name="connsiteY212" fmla="*/ 5948896 h 6858000"/>
              <a:gd name="connsiteX213" fmla="*/ 4165695 w 7394816"/>
              <a:gd name="connsiteY213" fmla="*/ 5926381 h 6858000"/>
              <a:gd name="connsiteX214" fmla="*/ 3996424 w 7394816"/>
              <a:gd name="connsiteY214" fmla="*/ 5918167 h 6858000"/>
              <a:gd name="connsiteX215" fmla="*/ 3995934 w 7394816"/>
              <a:gd name="connsiteY215" fmla="*/ 5918167 h 6858000"/>
              <a:gd name="connsiteX216" fmla="*/ 3860350 w 7394816"/>
              <a:gd name="connsiteY216" fmla="*/ 5911592 h 6858000"/>
              <a:gd name="connsiteX217" fmla="*/ 3770129 w 7394816"/>
              <a:gd name="connsiteY217" fmla="*/ 5881024 h 6858000"/>
              <a:gd name="connsiteX218" fmla="*/ 3849999 w 7394816"/>
              <a:gd name="connsiteY218" fmla="*/ 5841747 h 6858000"/>
              <a:gd name="connsiteX219" fmla="*/ 3912118 w 7394816"/>
              <a:gd name="connsiteY219" fmla="*/ 5828766 h 6858000"/>
              <a:gd name="connsiteX220" fmla="*/ 3993304 w 7394816"/>
              <a:gd name="connsiteY220" fmla="*/ 5808550 h 6858000"/>
              <a:gd name="connsiteX221" fmla="*/ 4061010 w 7394816"/>
              <a:gd name="connsiteY221" fmla="*/ 5755467 h 6858000"/>
              <a:gd name="connsiteX222" fmla="*/ 3808093 w 7394816"/>
              <a:gd name="connsiteY222" fmla="*/ 5718328 h 6858000"/>
              <a:gd name="connsiteX223" fmla="*/ 3707516 w 7394816"/>
              <a:gd name="connsiteY223" fmla="*/ 5717834 h 6858000"/>
              <a:gd name="connsiteX224" fmla="*/ 3579330 w 7394816"/>
              <a:gd name="connsiteY224" fmla="*/ 5718655 h 6858000"/>
              <a:gd name="connsiteX225" fmla="*/ 3311291 w 7394816"/>
              <a:gd name="connsiteY225" fmla="*/ 5754484 h 6858000"/>
              <a:gd name="connsiteX226" fmla="*/ 3353197 w 7394816"/>
              <a:gd name="connsiteY226" fmla="*/ 5799347 h 6858000"/>
              <a:gd name="connsiteX227" fmla="*/ 3466265 w 7394816"/>
              <a:gd name="connsiteY227" fmla="*/ 5829587 h 6858000"/>
              <a:gd name="connsiteX228" fmla="*/ 3466758 w 7394816"/>
              <a:gd name="connsiteY228" fmla="*/ 5829587 h 6858000"/>
              <a:gd name="connsiteX229" fmla="*/ 3563059 w 7394816"/>
              <a:gd name="connsiteY229" fmla="*/ 5849473 h 6858000"/>
              <a:gd name="connsiteX230" fmla="*/ 3625675 w 7394816"/>
              <a:gd name="connsiteY230" fmla="*/ 5884475 h 6858000"/>
              <a:gd name="connsiteX231" fmla="*/ 3563553 w 7394816"/>
              <a:gd name="connsiteY231" fmla="*/ 5914222 h 6858000"/>
              <a:gd name="connsiteX232" fmla="*/ 3377027 w 7394816"/>
              <a:gd name="connsiteY232" fmla="*/ 5917674 h 6858000"/>
              <a:gd name="connsiteX233" fmla="*/ 3159112 w 7394816"/>
              <a:gd name="connsiteY233" fmla="*/ 5930162 h 6858000"/>
              <a:gd name="connsiteX234" fmla="*/ 3152702 w 7394816"/>
              <a:gd name="connsiteY234" fmla="*/ 5975851 h 6858000"/>
              <a:gd name="connsiteX235" fmla="*/ 3270534 w 7394816"/>
              <a:gd name="connsiteY235" fmla="*/ 6022521 h 6858000"/>
              <a:gd name="connsiteX236" fmla="*/ 3332325 w 7394816"/>
              <a:gd name="connsiteY236" fmla="*/ 6041587 h 6858000"/>
              <a:gd name="connsiteX237" fmla="*/ 3401843 w 7394816"/>
              <a:gd name="connsiteY237" fmla="*/ 6086452 h 6858000"/>
              <a:gd name="connsiteX238" fmla="*/ 3334134 w 7394816"/>
              <a:gd name="connsiteY238" fmla="*/ 6111431 h 6858000"/>
              <a:gd name="connsiteX239" fmla="*/ 3182614 w 7394816"/>
              <a:gd name="connsiteY239" fmla="*/ 6109295 h 6858000"/>
              <a:gd name="connsiteX240" fmla="*/ 3182120 w 7394816"/>
              <a:gd name="connsiteY240" fmla="*/ 6109295 h 6858000"/>
              <a:gd name="connsiteX241" fmla="*/ 3046210 w 7394816"/>
              <a:gd name="connsiteY241" fmla="*/ 6105843 h 6858000"/>
              <a:gd name="connsiteX242" fmla="*/ 2967164 w 7394816"/>
              <a:gd name="connsiteY242" fmla="*/ 6124906 h 6858000"/>
              <a:gd name="connsiteX243" fmla="*/ 3017616 w 7394816"/>
              <a:gd name="connsiteY243" fmla="*/ 6179797 h 6858000"/>
              <a:gd name="connsiteX244" fmla="*/ 3083187 w 7394816"/>
              <a:gd name="connsiteY244" fmla="*/ 6206582 h 6858000"/>
              <a:gd name="connsiteX245" fmla="*/ 3138900 w 7394816"/>
              <a:gd name="connsiteY245" fmla="*/ 6228607 h 6858000"/>
              <a:gd name="connsiteX246" fmla="*/ 3194115 w 7394816"/>
              <a:gd name="connsiteY246" fmla="*/ 6273472 h 6858000"/>
              <a:gd name="connsiteX247" fmla="*/ 3128872 w 7394816"/>
              <a:gd name="connsiteY247" fmla="*/ 6297137 h 6858000"/>
              <a:gd name="connsiteX248" fmla="*/ 2997565 w 7394816"/>
              <a:gd name="connsiteY248" fmla="*/ 6290726 h 6858000"/>
              <a:gd name="connsiteX249" fmla="*/ 2867571 w 7394816"/>
              <a:gd name="connsiteY249" fmla="*/ 6284645 h 6858000"/>
              <a:gd name="connsiteX250" fmla="*/ 2798055 w 7394816"/>
              <a:gd name="connsiteY250" fmla="*/ 6304534 h 6858000"/>
              <a:gd name="connsiteX251" fmla="*/ 2899125 w 7394816"/>
              <a:gd name="connsiteY251" fmla="*/ 6387031 h 6858000"/>
              <a:gd name="connsiteX252" fmla="*/ 2938896 w 7394816"/>
              <a:gd name="connsiteY252" fmla="*/ 6402971 h 6858000"/>
              <a:gd name="connsiteX253" fmla="*/ 2978996 w 7394816"/>
              <a:gd name="connsiteY253" fmla="*/ 6424992 h 6858000"/>
              <a:gd name="connsiteX254" fmla="*/ 2968642 w 7394816"/>
              <a:gd name="connsiteY254" fmla="*/ 6474133 h 6858000"/>
              <a:gd name="connsiteX255" fmla="*/ 2916873 w 7394816"/>
              <a:gd name="connsiteY255" fmla="*/ 6476270 h 6858000"/>
              <a:gd name="connsiteX256" fmla="*/ 2816297 w 7394816"/>
              <a:gd name="connsiteY256" fmla="*/ 6468545 h 6858000"/>
              <a:gd name="connsiteX257" fmla="*/ 2682526 w 7394816"/>
              <a:gd name="connsiteY257" fmla="*/ 6456875 h 6858000"/>
              <a:gd name="connsiteX258" fmla="*/ 2632895 w 7394816"/>
              <a:gd name="connsiteY258" fmla="*/ 6475938 h 6858000"/>
              <a:gd name="connsiteX259" fmla="*/ 2670528 w 7394816"/>
              <a:gd name="connsiteY259" fmla="*/ 6528527 h 6858000"/>
              <a:gd name="connsiteX260" fmla="*/ 2724432 w 7394816"/>
              <a:gd name="connsiteY260" fmla="*/ 6558768 h 6858000"/>
              <a:gd name="connsiteX261" fmla="*/ 2804303 w 7394816"/>
              <a:gd name="connsiteY261" fmla="*/ 6625325 h 6858000"/>
              <a:gd name="connsiteX262" fmla="*/ 2726240 w 7394816"/>
              <a:gd name="connsiteY262" fmla="*/ 6655565 h 6858000"/>
              <a:gd name="connsiteX263" fmla="*/ 2633882 w 7394816"/>
              <a:gd name="connsiteY263" fmla="*/ 6648168 h 6858000"/>
              <a:gd name="connsiteX264" fmla="*/ 2633388 w 7394816"/>
              <a:gd name="connsiteY264" fmla="*/ 6648168 h 6858000"/>
              <a:gd name="connsiteX265" fmla="*/ 1792953 w 7394816"/>
              <a:gd name="connsiteY265" fmla="*/ 6262951 h 6858000"/>
              <a:gd name="connsiteX266" fmla="*/ 1737568 w 7394816"/>
              <a:gd name="connsiteY266" fmla="*/ 6267224 h 6858000"/>
              <a:gd name="connsiteX267" fmla="*/ 1759099 w 7394816"/>
              <a:gd name="connsiteY267" fmla="*/ 6318830 h 6858000"/>
              <a:gd name="connsiteX268" fmla="*/ 2565677 w 7394816"/>
              <a:gd name="connsiteY268" fmla="*/ 6715220 h 6858000"/>
              <a:gd name="connsiteX269" fmla="*/ 2566503 w 7394816"/>
              <a:gd name="connsiteY269" fmla="*/ 6715713 h 6858000"/>
              <a:gd name="connsiteX270" fmla="*/ 2614487 w 7394816"/>
              <a:gd name="connsiteY270" fmla="*/ 6782599 h 6858000"/>
              <a:gd name="connsiteX271" fmla="*/ 2472498 w 7394816"/>
              <a:gd name="connsiteY271" fmla="*/ 6806758 h 6858000"/>
              <a:gd name="connsiteX272" fmla="*/ 2125413 w 7394816"/>
              <a:gd name="connsiteY272" fmla="*/ 6699276 h 6858000"/>
              <a:gd name="connsiteX273" fmla="*/ 2116702 w 7394816"/>
              <a:gd name="connsiteY273" fmla="*/ 6695335 h 6858000"/>
              <a:gd name="connsiteX274" fmla="*/ 2047679 w 7394816"/>
              <a:gd name="connsiteY274" fmla="*/ 6662137 h 6858000"/>
              <a:gd name="connsiteX275" fmla="*/ 1995418 w 7394816"/>
              <a:gd name="connsiteY275" fmla="*/ 6635348 h 6858000"/>
              <a:gd name="connsiteX276" fmla="*/ 1938887 w 7394816"/>
              <a:gd name="connsiteY276" fmla="*/ 6605606 h 6858000"/>
              <a:gd name="connsiteX277" fmla="*/ 1934942 w 7394816"/>
              <a:gd name="connsiteY277" fmla="*/ 6603470 h 6858000"/>
              <a:gd name="connsiteX278" fmla="*/ 1873645 w 7394816"/>
              <a:gd name="connsiteY278" fmla="*/ 6569778 h 6858000"/>
              <a:gd name="connsiteX279" fmla="*/ 1850799 w 7394816"/>
              <a:gd name="connsiteY279" fmla="*/ 6556796 h 6858000"/>
              <a:gd name="connsiteX280" fmla="*/ 1729516 w 7394816"/>
              <a:gd name="connsiteY280" fmla="*/ 6484322 h 6858000"/>
              <a:gd name="connsiteX281" fmla="*/ 1705357 w 7394816"/>
              <a:gd name="connsiteY281" fmla="*/ 6469201 h 6858000"/>
              <a:gd name="connsiteX282" fmla="*/ 1645047 w 7394816"/>
              <a:gd name="connsiteY282" fmla="*/ 6430581 h 6858000"/>
              <a:gd name="connsiteX283" fmla="*/ 1624175 w 7394816"/>
              <a:gd name="connsiteY283" fmla="*/ 6416118 h 6858000"/>
              <a:gd name="connsiteX284" fmla="*/ 1592293 w 7394816"/>
              <a:gd name="connsiteY284" fmla="*/ 6394590 h 6858000"/>
              <a:gd name="connsiteX285" fmla="*/ 1587198 w 7394816"/>
              <a:gd name="connsiteY285" fmla="*/ 6390645 h 6858000"/>
              <a:gd name="connsiteX286" fmla="*/ 1568135 w 7394816"/>
              <a:gd name="connsiteY286" fmla="*/ 6377335 h 6858000"/>
              <a:gd name="connsiteX287" fmla="*/ 1539703 w 7394816"/>
              <a:gd name="connsiteY287" fmla="*/ 6357122 h 6858000"/>
              <a:gd name="connsiteX288" fmla="*/ 1538882 w 7394816"/>
              <a:gd name="connsiteY288" fmla="*/ 6356463 h 6858000"/>
              <a:gd name="connsiteX289" fmla="*/ 1468051 w 7394816"/>
              <a:gd name="connsiteY289" fmla="*/ 6304202 h 6858000"/>
              <a:gd name="connsiteX290" fmla="*/ 1467724 w 7394816"/>
              <a:gd name="connsiteY290" fmla="*/ 6303874 h 6858000"/>
              <a:gd name="connsiteX291" fmla="*/ 1440114 w 7394816"/>
              <a:gd name="connsiteY291" fmla="*/ 6282674 h 6858000"/>
              <a:gd name="connsiteX292" fmla="*/ 1407738 w 7394816"/>
              <a:gd name="connsiteY292" fmla="*/ 6257201 h 6858000"/>
              <a:gd name="connsiteX293" fmla="*/ 1365338 w 7394816"/>
              <a:gd name="connsiteY293" fmla="*/ 6223841 h 6858000"/>
              <a:gd name="connsiteX294" fmla="*/ 1361393 w 7394816"/>
              <a:gd name="connsiteY294" fmla="*/ 6220717 h 6858000"/>
              <a:gd name="connsiteX295" fmla="*/ 1338881 w 7394816"/>
              <a:gd name="connsiteY295" fmla="*/ 6201654 h 6858000"/>
              <a:gd name="connsiteX296" fmla="*/ 1325403 w 7394816"/>
              <a:gd name="connsiteY296" fmla="*/ 6190315 h 6858000"/>
              <a:gd name="connsiteX297" fmla="*/ 1255065 w 7394816"/>
              <a:gd name="connsiteY297" fmla="*/ 6130167 h 6858000"/>
              <a:gd name="connsiteX298" fmla="*/ 1243399 w 7394816"/>
              <a:gd name="connsiteY298" fmla="*/ 6119812 h 6858000"/>
              <a:gd name="connsiteX299" fmla="*/ 0 w 7394816"/>
              <a:gd name="connsiteY299" fmla="*/ 3354447 h 6858000"/>
              <a:gd name="connsiteX300" fmla="*/ 2095837 w 7394816"/>
              <a:gd name="connsiteY300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7394816" h="6858000">
                <a:moveTo>
                  <a:pt x="6781170" y="6803800"/>
                </a:moveTo>
                <a:cubicBezTo>
                  <a:pt x="6787004" y="6817605"/>
                  <a:pt x="6794132" y="6829437"/>
                  <a:pt x="6802230" y="6839806"/>
                </a:cubicBezTo>
                <a:lnTo>
                  <a:pt x="6820198" y="6858000"/>
                </a:lnTo>
                <a:lnTo>
                  <a:pt x="6716557" y="6858000"/>
                </a:lnTo>
                <a:lnTo>
                  <a:pt x="6769503" y="6813661"/>
                </a:lnTo>
                <a:cubicBezTo>
                  <a:pt x="6773444" y="6810702"/>
                  <a:pt x="6777224" y="6807251"/>
                  <a:pt x="6781170" y="6803800"/>
                </a:cubicBezTo>
                <a:close/>
                <a:moveTo>
                  <a:pt x="3722038" y="5528802"/>
                </a:moveTo>
                <a:cubicBezTo>
                  <a:pt x="3666306" y="5527281"/>
                  <a:pt x="3605458" y="5528677"/>
                  <a:pt x="3557143" y="5534921"/>
                </a:cubicBezTo>
                <a:cubicBezTo>
                  <a:pt x="3540709" y="5537057"/>
                  <a:pt x="3502255" y="5541003"/>
                  <a:pt x="3502255" y="5565982"/>
                </a:cubicBezTo>
                <a:cubicBezTo>
                  <a:pt x="3502255" y="5601810"/>
                  <a:pt x="3607101" y="5619065"/>
                  <a:pt x="3673169" y="5623832"/>
                </a:cubicBezTo>
                <a:lnTo>
                  <a:pt x="3673663" y="5623832"/>
                </a:lnTo>
                <a:cubicBezTo>
                  <a:pt x="3682699" y="5624653"/>
                  <a:pt x="3690423" y="5625146"/>
                  <a:pt x="3697327" y="5625146"/>
                </a:cubicBezTo>
                <a:cubicBezTo>
                  <a:pt x="3704227" y="5625146"/>
                  <a:pt x="3710309" y="5625146"/>
                  <a:pt x="3717212" y="5624653"/>
                </a:cubicBezTo>
                <a:lnTo>
                  <a:pt x="3717705" y="5624653"/>
                </a:lnTo>
                <a:lnTo>
                  <a:pt x="3717705" y="5624815"/>
                </a:lnTo>
                <a:cubicBezTo>
                  <a:pt x="3807434" y="5623503"/>
                  <a:pt x="3888619" y="5597537"/>
                  <a:pt x="3888619" y="5567791"/>
                </a:cubicBezTo>
                <a:cubicBezTo>
                  <a:pt x="3888619" y="5551358"/>
                  <a:pt x="3870047" y="5542811"/>
                  <a:pt x="3856243" y="5540181"/>
                </a:cubicBezTo>
                <a:cubicBezTo>
                  <a:pt x="3828387" y="5534759"/>
                  <a:pt x="3777769" y="5530322"/>
                  <a:pt x="3722038" y="5528802"/>
                </a:cubicBezTo>
                <a:close/>
                <a:moveTo>
                  <a:pt x="3728325" y="3728302"/>
                </a:moveTo>
                <a:cubicBezTo>
                  <a:pt x="3742438" y="3728528"/>
                  <a:pt x="3755585" y="3728980"/>
                  <a:pt x="3766843" y="3729637"/>
                </a:cubicBezTo>
                <a:cubicBezTo>
                  <a:pt x="3779824" y="3729967"/>
                  <a:pt x="3790673" y="3730458"/>
                  <a:pt x="3797079" y="3731773"/>
                </a:cubicBezTo>
                <a:lnTo>
                  <a:pt x="3797245" y="3731939"/>
                </a:lnTo>
                <a:cubicBezTo>
                  <a:pt x="3813515" y="3734403"/>
                  <a:pt x="3829949" y="3742294"/>
                  <a:pt x="3836031" y="3759055"/>
                </a:cubicBezTo>
                <a:cubicBezTo>
                  <a:pt x="3839479" y="3769409"/>
                  <a:pt x="3833894" y="3781404"/>
                  <a:pt x="3825676" y="3790938"/>
                </a:cubicBezTo>
                <a:cubicBezTo>
                  <a:pt x="3822717" y="3794880"/>
                  <a:pt x="3818773" y="3798169"/>
                  <a:pt x="3815321" y="3801289"/>
                </a:cubicBezTo>
                <a:cubicBezTo>
                  <a:pt x="3751065" y="3852563"/>
                  <a:pt x="3610718" y="3849115"/>
                  <a:pt x="3551555" y="3795211"/>
                </a:cubicBezTo>
                <a:cubicBezTo>
                  <a:pt x="3547612" y="3791759"/>
                  <a:pt x="3543668" y="3786499"/>
                  <a:pt x="3540709" y="3781404"/>
                </a:cubicBezTo>
                <a:cubicBezTo>
                  <a:pt x="3536436" y="3773517"/>
                  <a:pt x="3533806" y="3764477"/>
                  <a:pt x="3535943" y="3756752"/>
                </a:cubicBezTo>
                <a:cubicBezTo>
                  <a:pt x="3540709" y="3739991"/>
                  <a:pt x="3556980" y="3732101"/>
                  <a:pt x="3569141" y="3731280"/>
                </a:cubicBezTo>
                <a:cubicBezTo>
                  <a:pt x="3574730" y="3730789"/>
                  <a:pt x="3582615" y="3730458"/>
                  <a:pt x="3592478" y="3729967"/>
                </a:cubicBezTo>
                <a:cubicBezTo>
                  <a:pt x="3616307" y="3729143"/>
                  <a:pt x="3650323" y="3728322"/>
                  <a:pt x="3684014" y="3728322"/>
                </a:cubicBezTo>
                <a:cubicBezTo>
                  <a:pt x="3699134" y="3728077"/>
                  <a:pt x="3714212" y="3728077"/>
                  <a:pt x="3728325" y="3728302"/>
                </a:cubicBezTo>
                <a:close/>
                <a:moveTo>
                  <a:pt x="3697489" y="952273"/>
                </a:moveTo>
                <a:cubicBezTo>
                  <a:pt x="2372908" y="952273"/>
                  <a:pt x="1295167" y="2029855"/>
                  <a:pt x="1295167" y="3354609"/>
                </a:cubicBezTo>
                <a:cubicBezTo>
                  <a:pt x="1295167" y="4077876"/>
                  <a:pt x="1618915" y="4755122"/>
                  <a:pt x="2171264" y="5209693"/>
                </a:cubicBezTo>
                <a:cubicBezTo>
                  <a:pt x="2175206" y="5212320"/>
                  <a:pt x="2178330" y="5213307"/>
                  <a:pt x="2181122" y="5211664"/>
                </a:cubicBezTo>
                <a:cubicBezTo>
                  <a:pt x="2188847" y="5207391"/>
                  <a:pt x="2185395" y="5198679"/>
                  <a:pt x="2194929" y="5183561"/>
                </a:cubicBezTo>
                <a:cubicBezTo>
                  <a:pt x="2203638" y="5169593"/>
                  <a:pt x="2220402" y="5165485"/>
                  <a:pt x="2229111" y="5164664"/>
                </a:cubicBezTo>
                <a:cubicBezTo>
                  <a:pt x="2243901" y="5163182"/>
                  <a:pt x="2252281" y="5163017"/>
                  <a:pt x="2280712" y="5164332"/>
                </a:cubicBezTo>
                <a:cubicBezTo>
                  <a:pt x="2295012" y="5165485"/>
                  <a:pt x="2307007" y="5163348"/>
                  <a:pt x="2315718" y="5159075"/>
                </a:cubicBezTo>
                <a:cubicBezTo>
                  <a:pt x="2333305" y="5149542"/>
                  <a:pt x="2336425" y="5130151"/>
                  <a:pt x="2335931" y="5109444"/>
                </a:cubicBezTo>
                <a:lnTo>
                  <a:pt x="2335931" y="5108951"/>
                </a:lnTo>
                <a:cubicBezTo>
                  <a:pt x="2335437" y="5096953"/>
                  <a:pt x="2334126" y="5084793"/>
                  <a:pt x="2334126" y="5073616"/>
                </a:cubicBezTo>
                <a:cubicBezTo>
                  <a:pt x="2334126" y="5029245"/>
                  <a:pt x="2350887" y="5004100"/>
                  <a:pt x="2395423" y="5004594"/>
                </a:cubicBezTo>
                <a:cubicBezTo>
                  <a:pt x="2410542" y="5004594"/>
                  <a:pt x="2425663" y="5005908"/>
                  <a:pt x="2439465" y="5005908"/>
                </a:cubicBezTo>
                <a:lnTo>
                  <a:pt x="2439959" y="5005908"/>
                </a:lnTo>
                <a:cubicBezTo>
                  <a:pt x="2478742" y="5007224"/>
                  <a:pt x="2508160" y="5002457"/>
                  <a:pt x="2497805" y="4948552"/>
                </a:cubicBezTo>
                <a:cubicBezTo>
                  <a:pt x="2497477" y="4944279"/>
                  <a:pt x="2496162" y="4939023"/>
                  <a:pt x="2494847" y="4933928"/>
                </a:cubicBezTo>
                <a:cubicBezTo>
                  <a:pt x="2482193" y="4888242"/>
                  <a:pt x="2490084" y="4856687"/>
                  <a:pt x="2548751" y="4858002"/>
                </a:cubicBezTo>
                <a:cubicBezTo>
                  <a:pt x="2561736" y="4858330"/>
                  <a:pt x="2574718" y="4859152"/>
                  <a:pt x="2587209" y="4859645"/>
                </a:cubicBezTo>
                <a:cubicBezTo>
                  <a:pt x="2624349" y="4860139"/>
                  <a:pt x="2655410" y="4853236"/>
                  <a:pt x="2649822" y="4797523"/>
                </a:cubicBezTo>
                <a:lnTo>
                  <a:pt x="2649822" y="4797033"/>
                </a:lnTo>
                <a:cubicBezTo>
                  <a:pt x="2649822" y="4791938"/>
                  <a:pt x="2649000" y="4785856"/>
                  <a:pt x="2647685" y="4778953"/>
                </a:cubicBezTo>
                <a:cubicBezTo>
                  <a:pt x="2637003" y="4725380"/>
                  <a:pt x="2657709" y="4702044"/>
                  <a:pt x="2714244" y="4703358"/>
                </a:cubicBezTo>
                <a:cubicBezTo>
                  <a:pt x="2723282" y="4703848"/>
                  <a:pt x="2732322" y="4704670"/>
                  <a:pt x="2741359" y="4705985"/>
                </a:cubicBezTo>
                <a:lnTo>
                  <a:pt x="2741852" y="4705985"/>
                </a:lnTo>
                <a:cubicBezTo>
                  <a:pt x="2752207" y="4707300"/>
                  <a:pt x="2762559" y="4708616"/>
                  <a:pt x="2772913" y="4708121"/>
                </a:cubicBezTo>
                <a:cubicBezTo>
                  <a:pt x="2806108" y="4706973"/>
                  <a:pt x="2819420" y="4687415"/>
                  <a:pt x="2811697" y="4655533"/>
                </a:cubicBezTo>
                <a:cubicBezTo>
                  <a:pt x="2810547" y="4650769"/>
                  <a:pt x="2808738" y="4646496"/>
                  <a:pt x="2806601" y="4641729"/>
                </a:cubicBezTo>
                <a:cubicBezTo>
                  <a:pt x="2803972" y="4636469"/>
                  <a:pt x="2801506" y="4630881"/>
                  <a:pt x="2799701" y="4625296"/>
                </a:cubicBezTo>
                <a:cubicBezTo>
                  <a:pt x="2784086" y="4576980"/>
                  <a:pt x="2803972" y="4550192"/>
                  <a:pt x="2854917" y="4548055"/>
                </a:cubicBezTo>
                <a:cubicBezTo>
                  <a:pt x="2864451" y="4547561"/>
                  <a:pt x="2879075" y="4550686"/>
                  <a:pt x="2895018" y="4553643"/>
                </a:cubicBezTo>
                <a:lnTo>
                  <a:pt x="2895512" y="4553643"/>
                </a:lnTo>
                <a:cubicBezTo>
                  <a:pt x="2924764" y="4558407"/>
                  <a:pt x="2957958" y="4561858"/>
                  <a:pt x="2970121" y="4539837"/>
                </a:cubicBezTo>
                <a:cubicBezTo>
                  <a:pt x="2976859" y="4527348"/>
                  <a:pt x="2969134" y="4506639"/>
                  <a:pt x="2961410" y="4487579"/>
                </a:cubicBezTo>
                <a:cubicBezTo>
                  <a:pt x="2959273" y="4483306"/>
                  <a:pt x="2957465" y="4478539"/>
                  <a:pt x="2955823" y="4474594"/>
                </a:cubicBezTo>
                <a:cubicBezTo>
                  <a:pt x="2932979" y="4419374"/>
                  <a:pt x="2951549" y="4389629"/>
                  <a:pt x="3011040" y="4393080"/>
                </a:cubicBezTo>
                <a:cubicBezTo>
                  <a:pt x="3019259" y="4393902"/>
                  <a:pt x="3033390" y="4396859"/>
                  <a:pt x="3049827" y="4399490"/>
                </a:cubicBezTo>
                <a:cubicBezTo>
                  <a:pt x="3084008" y="4406065"/>
                  <a:pt x="3126737" y="4411159"/>
                  <a:pt x="3139227" y="4390450"/>
                </a:cubicBezTo>
                <a:cubicBezTo>
                  <a:pt x="3147936" y="4375332"/>
                  <a:pt x="3133639" y="4350187"/>
                  <a:pt x="3119835" y="4329974"/>
                </a:cubicBezTo>
                <a:cubicBezTo>
                  <a:pt x="3111618" y="4317813"/>
                  <a:pt x="3103731" y="4307458"/>
                  <a:pt x="3100774" y="4301870"/>
                </a:cubicBezTo>
                <a:cubicBezTo>
                  <a:pt x="3083843" y="4267689"/>
                  <a:pt x="3098143" y="4239258"/>
                  <a:pt x="3135282" y="4235312"/>
                </a:cubicBezTo>
                <a:cubicBezTo>
                  <a:pt x="3152868" y="4233507"/>
                  <a:pt x="3179656" y="4237449"/>
                  <a:pt x="3207756" y="4242215"/>
                </a:cubicBezTo>
                <a:cubicBezTo>
                  <a:pt x="3257880" y="4249940"/>
                  <a:pt x="3310962" y="4259470"/>
                  <a:pt x="3321807" y="4240079"/>
                </a:cubicBezTo>
                <a:cubicBezTo>
                  <a:pt x="3333478" y="4218879"/>
                  <a:pt x="3304059" y="4193078"/>
                  <a:pt x="3279901" y="4170563"/>
                </a:cubicBezTo>
                <a:cubicBezTo>
                  <a:pt x="3269056" y="4160702"/>
                  <a:pt x="3259523" y="4151500"/>
                  <a:pt x="3254428" y="4143775"/>
                </a:cubicBezTo>
                <a:cubicBezTo>
                  <a:pt x="3229777" y="4105320"/>
                  <a:pt x="3246213" y="4076889"/>
                  <a:pt x="3292393" y="4074259"/>
                </a:cubicBezTo>
                <a:cubicBezTo>
                  <a:pt x="3307184" y="4073437"/>
                  <a:pt x="3336435" y="4077711"/>
                  <a:pt x="3367987" y="4083298"/>
                </a:cubicBezTo>
                <a:cubicBezTo>
                  <a:pt x="3401678" y="4088887"/>
                  <a:pt x="3437834" y="4095787"/>
                  <a:pt x="3460350" y="4098417"/>
                </a:cubicBezTo>
                <a:cubicBezTo>
                  <a:pt x="3486644" y="4101375"/>
                  <a:pt x="3522468" y="4111402"/>
                  <a:pt x="3531180" y="4085435"/>
                </a:cubicBezTo>
                <a:cubicBezTo>
                  <a:pt x="3540544" y="4057825"/>
                  <a:pt x="3501269" y="4044844"/>
                  <a:pt x="3481055" y="4030544"/>
                </a:cubicBezTo>
                <a:cubicBezTo>
                  <a:pt x="3469386" y="4022329"/>
                  <a:pt x="3456732" y="4015097"/>
                  <a:pt x="3444734" y="4006879"/>
                </a:cubicBezTo>
                <a:cubicBezTo>
                  <a:pt x="3429288" y="3996856"/>
                  <a:pt x="3414660" y="3986173"/>
                  <a:pt x="3402499" y="3973188"/>
                </a:cubicBezTo>
                <a:cubicBezTo>
                  <a:pt x="3387709" y="3958070"/>
                  <a:pt x="3385245" y="3942458"/>
                  <a:pt x="3391655" y="3929970"/>
                </a:cubicBezTo>
                <a:cubicBezTo>
                  <a:pt x="3394775" y="3924381"/>
                  <a:pt x="3399542" y="3919615"/>
                  <a:pt x="3405951" y="3915669"/>
                </a:cubicBezTo>
                <a:cubicBezTo>
                  <a:pt x="3412031" y="3912218"/>
                  <a:pt x="3419260" y="3909260"/>
                  <a:pt x="3427973" y="3907944"/>
                </a:cubicBezTo>
                <a:cubicBezTo>
                  <a:pt x="3447858" y="3904003"/>
                  <a:pt x="3490586" y="3908766"/>
                  <a:pt x="3537259" y="3914848"/>
                </a:cubicBezTo>
                <a:cubicBezTo>
                  <a:pt x="3589026" y="3921424"/>
                  <a:pt x="3645560" y="3929970"/>
                  <a:pt x="3680069" y="3930460"/>
                </a:cubicBezTo>
                <a:cubicBezTo>
                  <a:pt x="3721157" y="3930791"/>
                  <a:pt x="3778509" y="3926518"/>
                  <a:pt x="3830276" y="3925203"/>
                </a:cubicBezTo>
                <a:lnTo>
                  <a:pt x="3830770" y="3925203"/>
                </a:lnTo>
                <a:cubicBezTo>
                  <a:pt x="3888619" y="3923394"/>
                  <a:pt x="3938740" y="3925697"/>
                  <a:pt x="3949916" y="3942458"/>
                </a:cubicBezTo>
                <a:cubicBezTo>
                  <a:pt x="3970129" y="3974012"/>
                  <a:pt x="3944166" y="3994391"/>
                  <a:pt x="3913599" y="4012467"/>
                </a:cubicBezTo>
                <a:lnTo>
                  <a:pt x="3913105" y="4012467"/>
                </a:lnTo>
                <a:cubicBezTo>
                  <a:pt x="3903737" y="4018056"/>
                  <a:pt x="3893714" y="4023806"/>
                  <a:pt x="3884675" y="4028901"/>
                </a:cubicBezTo>
                <a:cubicBezTo>
                  <a:pt x="3863968" y="4041555"/>
                  <a:pt x="3806119" y="4060455"/>
                  <a:pt x="3815980" y="4090692"/>
                </a:cubicBezTo>
                <a:cubicBezTo>
                  <a:pt x="3824198" y="4115181"/>
                  <a:pt x="3860350" y="4110908"/>
                  <a:pt x="3885002" y="4107456"/>
                </a:cubicBezTo>
                <a:cubicBezTo>
                  <a:pt x="3912118" y="4103183"/>
                  <a:pt x="3948768" y="4094472"/>
                  <a:pt x="3985085" y="4088066"/>
                </a:cubicBezTo>
                <a:lnTo>
                  <a:pt x="3985579" y="4088066"/>
                </a:lnTo>
                <a:cubicBezTo>
                  <a:pt x="4043756" y="4076889"/>
                  <a:pt x="4099959" y="4071629"/>
                  <a:pt x="4109820" y="4098417"/>
                </a:cubicBezTo>
                <a:cubicBezTo>
                  <a:pt x="4118038" y="4120932"/>
                  <a:pt x="4096838" y="4149857"/>
                  <a:pt x="4070051" y="4176973"/>
                </a:cubicBezTo>
                <a:cubicBezTo>
                  <a:pt x="4058381" y="4189461"/>
                  <a:pt x="4045399" y="4201131"/>
                  <a:pt x="4033729" y="4212307"/>
                </a:cubicBezTo>
                <a:cubicBezTo>
                  <a:pt x="4013351" y="4231205"/>
                  <a:pt x="4038002" y="4261444"/>
                  <a:pt x="4064790" y="4260623"/>
                </a:cubicBezTo>
                <a:cubicBezTo>
                  <a:pt x="4077610" y="4260130"/>
                  <a:pt x="4107518" y="4254541"/>
                  <a:pt x="4139401" y="4249775"/>
                </a:cubicBezTo>
                <a:lnTo>
                  <a:pt x="4139894" y="4249775"/>
                </a:lnTo>
                <a:cubicBezTo>
                  <a:pt x="4184758" y="4243697"/>
                  <a:pt x="4234062" y="4240572"/>
                  <a:pt x="4248686" y="4259636"/>
                </a:cubicBezTo>
                <a:cubicBezTo>
                  <a:pt x="4266438" y="4283466"/>
                  <a:pt x="4246059" y="4315346"/>
                  <a:pt x="4225843" y="4339997"/>
                </a:cubicBezTo>
                <a:cubicBezTo>
                  <a:pt x="4212534" y="4355447"/>
                  <a:pt x="4199549" y="4368100"/>
                  <a:pt x="4196922" y="4373195"/>
                </a:cubicBezTo>
                <a:cubicBezTo>
                  <a:pt x="4182128" y="4400311"/>
                  <a:pt x="4193470" y="4422004"/>
                  <a:pt x="4224038" y="4422826"/>
                </a:cubicBezTo>
                <a:cubicBezTo>
                  <a:pt x="4241621" y="4423647"/>
                  <a:pt x="4273175" y="4415432"/>
                  <a:pt x="4293060" y="4410666"/>
                </a:cubicBezTo>
                <a:cubicBezTo>
                  <a:pt x="4297333" y="4409351"/>
                  <a:pt x="4301278" y="4408530"/>
                  <a:pt x="4304237" y="4408036"/>
                </a:cubicBezTo>
                <a:cubicBezTo>
                  <a:pt x="4386734" y="4391603"/>
                  <a:pt x="4415165" y="4418718"/>
                  <a:pt x="4380652" y="4502532"/>
                </a:cubicBezTo>
                <a:cubicBezTo>
                  <a:pt x="4380324" y="4503846"/>
                  <a:pt x="4379503" y="4505162"/>
                  <a:pt x="4379009" y="4506477"/>
                </a:cubicBezTo>
                <a:cubicBezTo>
                  <a:pt x="4359290" y="4552163"/>
                  <a:pt x="4356988" y="4578457"/>
                  <a:pt x="4408427" y="4576814"/>
                </a:cubicBezTo>
                <a:cubicBezTo>
                  <a:pt x="4421903" y="4576321"/>
                  <a:pt x="4435705" y="4574678"/>
                  <a:pt x="4449018" y="4574184"/>
                </a:cubicBezTo>
                <a:cubicBezTo>
                  <a:pt x="4461671" y="4572869"/>
                  <a:pt x="4474164" y="4572869"/>
                  <a:pt x="4486651" y="4574184"/>
                </a:cubicBezTo>
                <a:cubicBezTo>
                  <a:pt x="4523300" y="4578457"/>
                  <a:pt x="4538091" y="4603930"/>
                  <a:pt x="4529382" y="4639759"/>
                </a:cubicBezTo>
                <a:cubicBezTo>
                  <a:pt x="4528229" y="4644522"/>
                  <a:pt x="4526425" y="4648467"/>
                  <a:pt x="4524287" y="4652740"/>
                </a:cubicBezTo>
                <a:lnTo>
                  <a:pt x="4524287" y="4653234"/>
                </a:lnTo>
                <a:cubicBezTo>
                  <a:pt x="4522152" y="4658822"/>
                  <a:pt x="4519027" y="4664410"/>
                  <a:pt x="4517384" y="4670488"/>
                </a:cubicBezTo>
                <a:cubicBezTo>
                  <a:pt x="4504399" y="4713216"/>
                  <a:pt x="4517712" y="4730968"/>
                  <a:pt x="4563563" y="4732279"/>
                </a:cubicBezTo>
                <a:cubicBezTo>
                  <a:pt x="4575230" y="4732611"/>
                  <a:pt x="4586900" y="4731458"/>
                  <a:pt x="4598567" y="4730968"/>
                </a:cubicBezTo>
                <a:cubicBezTo>
                  <a:pt x="4606785" y="4730636"/>
                  <a:pt x="4614510" y="4730636"/>
                  <a:pt x="4622231" y="4731458"/>
                </a:cubicBezTo>
                <a:cubicBezTo>
                  <a:pt x="4666277" y="4735731"/>
                  <a:pt x="4684025" y="4759068"/>
                  <a:pt x="4676629" y="4802289"/>
                </a:cubicBezTo>
                <a:cubicBezTo>
                  <a:pt x="4676135" y="4805248"/>
                  <a:pt x="4675313" y="4807878"/>
                  <a:pt x="4674492" y="4810508"/>
                </a:cubicBezTo>
                <a:lnTo>
                  <a:pt x="4674492" y="4811001"/>
                </a:lnTo>
                <a:cubicBezTo>
                  <a:pt x="4672356" y="4818723"/>
                  <a:pt x="4668907" y="4826119"/>
                  <a:pt x="4668413" y="4833844"/>
                </a:cubicBezTo>
                <a:cubicBezTo>
                  <a:pt x="4663975" y="4866217"/>
                  <a:pt x="4676956" y="4882488"/>
                  <a:pt x="4709826" y="4887749"/>
                </a:cubicBezTo>
                <a:cubicBezTo>
                  <a:pt x="4718373" y="4889063"/>
                  <a:pt x="4726919" y="4887749"/>
                  <a:pt x="4735627" y="4888242"/>
                </a:cubicBezTo>
                <a:cubicBezTo>
                  <a:pt x="4739900" y="4888242"/>
                  <a:pt x="4744335" y="4888732"/>
                  <a:pt x="4748609" y="4888732"/>
                </a:cubicBezTo>
                <a:cubicBezTo>
                  <a:pt x="4812867" y="4891362"/>
                  <a:pt x="4824044" y="4902538"/>
                  <a:pt x="4821086" y="4964658"/>
                </a:cubicBezTo>
                <a:cubicBezTo>
                  <a:pt x="4821086" y="4969425"/>
                  <a:pt x="4820755" y="4974520"/>
                  <a:pt x="4820265" y="4979780"/>
                </a:cubicBezTo>
                <a:cubicBezTo>
                  <a:pt x="4817140" y="5021686"/>
                  <a:pt x="4829301" y="5037626"/>
                  <a:pt x="4870713" y="5041077"/>
                </a:cubicBezTo>
                <a:cubicBezTo>
                  <a:pt x="4877289" y="5041405"/>
                  <a:pt x="4884519" y="5041077"/>
                  <a:pt x="4892738" y="5039762"/>
                </a:cubicBezTo>
                <a:cubicBezTo>
                  <a:pt x="4901446" y="5038941"/>
                  <a:pt x="4910814" y="5037298"/>
                  <a:pt x="4921659" y="5034668"/>
                </a:cubicBezTo>
                <a:lnTo>
                  <a:pt x="4921991" y="5034340"/>
                </a:lnTo>
                <a:cubicBezTo>
                  <a:pt x="4965212" y="5025300"/>
                  <a:pt x="4981151" y="5038285"/>
                  <a:pt x="4983781" y="5106486"/>
                </a:cubicBezTo>
                <a:cubicBezTo>
                  <a:pt x="4984275" y="5113880"/>
                  <a:pt x="4983454" y="5124728"/>
                  <a:pt x="4985097" y="5135901"/>
                </a:cubicBezTo>
                <a:cubicBezTo>
                  <a:pt x="4987233" y="5153653"/>
                  <a:pt x="4994133" y="5173537"/>
                  <a:pt x="5016979" y="5184711"/>
                </a:cubicBezTo>
                <a:cubicBezTo>
                  <a:pt x="5023388" y="5187834"/>
                  <a:pt x="5029799" y="5189971"/>
                  <a:pt x="5037192" y="5190793"/>
                </a:cubicBezTo>
                <a:cubicBezTo>
                  <a:pt x="5067760" y="5195887"/>
                  <a:pt x="5063814" y="5194410"/>
                  <a:pt x="5100957" y="5195887"/>
                </a:cubicBezTo>
                <a:cubicBezTo>
                  <a:pt x="5124950" y="5196874"/>
                  <a:pt x="5142041" y="5212813"/>
                  <a:pt x="5145821" y="5220373"/>
                </a:cubicBezTo>
                <a:cubicBezTo>
                  <a:pt x="5160777" y="5250613"/>
                  <a:pt x="5145162" y="5265240"/>
                  <a:pt x="5141714" y="5272800"/>
                </a:cubicBezTo>
                <a:cubicBezTo>
                  <a:pt x="5140889" y="5274605"/>
                  <a:pt x="5142698" y="5273784"/>
                  <a:pt x="5146971" y="5270825"/>
                </a:cubicBezTo>
                <a:cubicBezTo>
                  <a:pt x="5159297" y="5261457"/>
                  <a:pt x="5171785" y="5251928"/>
                  <a:pt x="5183948" y="5242394"/>
                </a:cubicBezTo>
                <a:cubicBezTo>
                  <a:pt x="5192163" y="5235329"/>
                  <a:pt x="5198739" y="5229413"/>
                  <a:pt x="5199560" y="5230235"/>
                </a:cubicBezTo>
                <a:cubicBezTo>
                  <a:pt x="5768342" y="4776816"/>
                  <a:pt x="6099816" y="4096446"/>
                  <a:pt x="6099816" y="3354609"/>
                </a:cubicBezTo>
                <a:cubicBezTo>
                  <a:pt x="6099816" y="2030021"/>
                  <a:pt x="5022074" y="952273"/>
                  <a:pt x="3697489" y="952273"/>
                </a:cubicBezTo>
                <a:close/>
                <a:moveTo>
                  <a:pt x="2145010" y="0"/>
                </a:moveTo>
                <a:lnTo>
                  <a:pt x="5249700" y="0"/>
                </a:lnTo>
                <a:lnTo>
                  <a:pt x="5298816" y="22240"/>
                </a:lnTo>
                <a:cubicBezTo>
                  <a:pt x="6537772" y="620105"/>
                  <a:pt x="7394650" y="1889048"/>
                  <a:pt x="7394650" y="3354447"/>
                </a:cubicBezTo>
                <a:lnTo>
                  <a:pt x="7394816" y="3354115"/>
                </a:lnTo>
                <a:cubicBezTo>
                  <a:pt x="7394816" y="4423154"/>
                  <a:pt x="6922174" y="5440426"/>
                  <a:pt x="6130549" y="6136411"/>
                </a:cubicBezTo>
                <a:cubicBezTo>
                  <a:pt x="6149940" y="6151367"/>
                  <a:pt x="6174426" y="6139041"/>
                  <a:pt x="6199898" y="6166156"/>
                </a:cubicBezTo>
                <a:cubicBezTo>
                  <a:pt x="6227508" y="6195410"/>
                  <a:pt x="6209266" y="6226962"/>
                  <a:pt x="6230466" y="6254571"/>
                </a:cubicBezTo>
                <a:cubicBezTo>
                  <a:pt x="6272372" y="6309462"/>
                  <a:pt x="6340573" y="6283989"/>
                  <a:pt x="6344846" y="6370760"/>
                </a:cubicBezTo>
                <a:cubicBezTo>
                  <a:pt x="6345174" y="6377169"/>
                  <a:pt x="6346162" y="6382924"/>
                  <a:pt x="6347804" y="6388014"/>
                </a:cubicBezTo>
                <a:cubicBezTo>
                  <a:pt x="6353886" y="6407409"/>
                  <a:pt x="6368510" y="6418254"/>
                  <a:pt x="6384125" y="6424664"/>
                </a:cubicBezTo>
                <a:cubicBezTo>
                  <a:pt x="6401052" y="6431568"/>
                  <a:pt x="6419129" y="6434198"/>
                  <a:pt x="6429484" y="6437650"/>
                </a:cubicBezTo>
                <a:cubicBezTo>
                  <a:pt x="6472704" y="6452439"/>
                  <a:pt x="6484370" y="6466243"/>
                  <a:pt x="6494232" y="6511929"/>
                </a:cubicBezTo>
                <a:cubicBezTo>
                  <a:pt x="6501957" y="6549893"/>
                  <a:pt x="6525783" y="6573229"/>
                  <a:pt x="6563254" y="6582760"/>
                </a:cubicBezTo>
                <a:cubicBezTo>
                  <a:pt x="6601709" y="6592787"/>
                  <a:pt x="6631456" y="6613000"/>
                  <a:pt x="6640988" y="6653591"/>
                </a:cubicBezTo>
                <a:cubicBezTo>
                  <a:pt x="6650846" y="6696319"/>
                  <a:pt x="6665474" y="6720480"/>
                  <a:pt x="6710010" y="6727380"/>
                </a:cubicBezTo>
                <a:cubicBezTo>
                  <a:pt x="6724635" y="6729517"/>
                  <a:pt x="6734662" y="6732146"/>
                  <a:pt x="6736798" y="6746774"/>
                </a:cubicBezTo>
                <a:cubicBezTo>
                  <a:pt x="6738114" y="6754662"/>
                  <a:pt x="6733675" y="6761893"/>
                  <a:pt x="6725950" y="6769286"/>
                </a:cubicBezTo>
                <a:cubicBezTo>
                  <a:pt x="6719872" y="6775696"/>
                  <a:pt x="6711818" y="6782106"/>
                  <a:pt x="6703108" y="6789502"/>
                </a:cubicBezTo>
                <a:cubicBezTo>
                  <a:pt x="6683470" y="6806019"/>
                  <a:pt x="6666009" y="6820645"/>
                  <a:pt x="6649354" y="6834447"/>
                </a:cubicBezTo>
                <a:lnTo>
                  <a:pt x="6620549" y="6858000"/>
                </a:lnTo>
                <a:lnTo>
                  <a:pt x="5009009" y="6858000"/>
                </a:lnTo>
                <a:lnTo>
                  <a:pt x="5014315" y="6845288"/>
                </a:lnTo>
                <a:cubicBezTo>
                  <a:pt x="5014924" y="6839779"/>
                  <a:pt x="5013692" y="6834572"/>
                  <a:pt x="5010570" y="6829600"/>
                </a:cubicBezTo>
                <a:cubicBezTo>
                  <a:pt x="4998406" y="6811031"/>
                  <a:pt x="4956666" y="6816291"/>
                  <a:pt x="4925111" y="6818428"/>
                </a:cubicBezTo>
                <a:cubicBezTo>
                  <a:pt x="4896518" y="6820070"/>
                  <a:pt x="4870713" y="6821386"/>
                  <a:pt x="4848201" y="6823191"/>
                </a:cubicBezTo>
                <a:cubicBezTo>
                  <a:pt x="4809416" y="6825327"/>
                  <a:pt x="4781313" y="6826642"/>
                  <a:pt x="4771783" y="6826642"/>
                </a:cubicBezTo>
                <a:cubicBezTo>
                  <a:pt x="4754856" y="6827464"/>
                  <a:pt x="4710813" y="6831737"/>
                  <a:pt x="4707855" y="6811031"/>
                </a:cubicBezTo>
                <a:cubicBezTo>
                  <a:pt x="4704898" y="6789831"/>
                  <a:pt x="4742531" y="6768631"/>
                  <a:pt x="4752392" y="6762221"/>
                </a:cubicBezTo>
                <a:cubicBezTo>
                  <a:pt x="4761922" y="6756142"/>
                  <a:pt x="4769646" y="6750882"/>
                  <a:pt x="4776550" y="6746609"/>
                </a:cubicBezTo>
                <a:cubicBezTo>
                  <a:pt x="4798239" y="6733297"/>
                  <a:pt x="4809416" y="6726396"/>
                  <a:pt x="4831437" y="6709466"/>
                </a:cubicBezTo>
                <a:cubicBezTo>
                  <a:pt x="4845244" y="6699115"/>
                  <a:pt x="4864306" y="6676599"/>
                  <a:pt x="4855595" y="6655893"/>
                </a:cubicBezTo>
                <a:cubicBezTo>
                  <a:pt x="4847380" y="6636830"/>
                  <a:pt x="4824865" y="6639950"/>
                  <a:pt x="4802019" y="6641596"/>
                </a:cubicBezTo>
                <a:cubicBezTo>
                  <a:pt x="4763565" y="6644716"/>
                  <a:pt x="4724782" y="6648168"/>
                  <a:pt x="4686324" y="6651127"/>
                </a:cubicBezTo>
                <a:cubicBezTo>
                  <a:pt x="4661676" y="6653263"/>
                  <a:pt x="4637515" y="6655400"/>
                  <a:pt x="4612866" y="6657209"/>
                </a:cubicBezTo>
                <a:cubicBezTo>
                  <a:pt x="4587393" y="6659344"/>
                  <a:pt x="4543020" y="6664112"/>
                  <a:pt x="4535626" y="6636009"/>
                </a:cubicBezTo>
                <a:cubicBezTo>
                  <a:pt x="4529217" y="6612344"/>
                  <a:pt x="4564551" y="6597222"/>
                  <a:pt x="4584436" y="6585556"/>
                </a:cubicBezTo>
                <a:cubicBezTo>
                  <a:pt x="4593638" y="6580295"/>
                  <a:pt x="4601690" y="6575201"/>
                  <a:pt x="4610402" y="6570434"/>
                </a:cubicBezTo>
                <a:lnTo>
                  <a:pt x="4610892" y="6570434"/>
                </a:lnTo>
                <a:cubicBezTo>
                  <a:pt x="4630286" y="6559755"/>
                  <a:pt x="4648529" y="6549400"/>
                  <a:pt x="4667920" y="6535103"/>
                </a:cubicBezTo>
                <a:cubicBezTo>
                  <a:pt x="4683366" y="6523105"/>
                  <a:pt x="4702429" y="6513081"/>
                  <a:pt x="4695530" y="6492375"/>
                </a:cubicBezTo>
                <a:cubicBezTo>
                  <a:pt x="4687805" y="6467230"/>
                  <a:pt x="4656744" y="6469366"/>
                  <a:pt x="4642447" y="6469859"/>
                </a:cubicBezTo>
                <a:cubicBezTo>
                  <a:pt x="4597417" y="6470681"/>
                  <a:pt x="4559453" y="6471997"/>
                  <a:pt x="4519356" y="6473309"/>
                </a:cubicBezTo>
                <a:lnTo>
                  <a:pt x="4518862" y="6473309"/>
                </a:lnTo>
                <a:cubicBezTo>
                  <a:pt x="4496841" y="6474133"/>
                  <a:pt x="4474491" y="6475444"/>
                  <a:pt x="4449839" y="6476270"/>
                </a:cubicBezTo>
                <a:cubicBezTo>
                  <a:pt x="4430449" y="6477582"/>
                  <a:pt x="4401524" y="6478896"/>
                  <a:pt x="4378188" y="6477092"/>
                </a:cubicBezTo>
                <a:cubicBezTo>
                  <a:pt x="4350909" y="6474954"/>
                  <a:pt x="4343678" y="6441757"/>
                  <a:pt x="4367343" y="6428775"/>
                </a:cubicBezTo>
                <a:cubicBezTo>
                  <a:pt x="4394458" y="6414147"/>
                  <a:pt x="4415658" y="6405107"/>
                  <a:pt x="4443268" y="6392948"/>
                </a:cubicBezTo>
                <a:cubicBezTo>
                  <a:pt x="4450989" y="6389001"/>
                  <a:pt x="4459207" y="6385550"/>
                  <a:pt x="4468740" y="6381281"/>
                </a:cubicBezTo>
                <a:cubicBezTo>
                  <a:pt x="4497662" y="6368462"/>
                  <a:pt x="4547293" y="6340852"/>
                  <a:pt x="4539899" y="6313570"/>
                </a:cubicBezTo>
                <a:cubicBezTo>
                  <a:pt x="4534311" y="6291548"/>
                  <a:pt x="4500620" y="6290726"/>
                  <a:pt x="4473013" y="6290233"/>
                </a:cubicBezTo>
                <a:cubicBezTo>
                  <a:pt x="4424204" y="6289249"/>
                  <a:pt x="4388376" y="6288425"/>
                  <a:pt x="4346143" y="6289739"/>
                </a:cubicBezTo>
                <a:cubicBezTo>
                  <a:pt x="4318861" y="6290233"/>
                  <a:pt x="4289115" y="6291548"/>
                  <a:pt x="4251976" y="6293685"/>
                </a:cubicBezTo>
                <a:cubicBezTo>
                  <a:pt x="4225681" y="6295494"/>
                  <a:pt x="4176050" y="6303712"/>
                  <a:pt x="4172598" y="6272157"/>
                </a:cubicBezTo>
                <a:cubicBezTo>
                  <a:pt x="4169474" y="6245862"/>
                  <a:pt x="4213190" y="6232056"/>
                  <a:pt x="4236032" y="6222525"/>
                </a:cubicBezTo>
                <a:cubicBezTo>
                  <a:pt x="4248524" y="6217431"/>
                  <a:pt x="4259369" y="6212992"/>
                  <a:pt x="4269724" y="6208719"/>
                </a:cubicBezTo>
                <a:cubicBezTo>
                  <a:pt x="4291744" y="6199683"/>
                  <a:pt x="4310315" y="6192286"/>
                  <a:pt x="4333651" y="6181935"/>
                </a:cubicBezTo>
                <a:cubicBezTo>
                  <a:pt x="4354689" y="6172402"/>
                  <a:pt x="4387062" y="6161225"/>
                  <a:pt x="4380652" y="6133618"/>
                </a:cubicBezTo>
                <a:cubicBezTo>
                  <a:pt x="4373259" y="6103050"/>
                  <a:pt x="4338745" y="6108145"/>
                  <a:pt x="4309000" y="6108145"/>
                </a:cubicBezTo>
                <a:cubicBezTo>
                  <a:pt x="4261834" y="6108635"/>
                  <a:pt x="4218777" y="6109129"/>
                  <a:pt x="4175556" y="6108635"/>
                </a:cubicBezTo>
                <a:cubicBezTo>
                  <a:pt x="4134965" y="6109129"/>
                  <a:pt x="4094702" y="6109129"/>
                  <a:pt x="4050328" y="6109129"/>
                </a:cubicBezTo>
                <a:cubicBezTo>
                  <a:pt x="4023871" y="6109129"/>
                  <a:pt x="3974734" y="6110444"/>
                  <a:pt x="3976867" y="6081519"/>
                </a:cubicBezTo>
                <a:cubicBezTo>
                  <a:pt x="3978676" y="6056049"/>
                  <a:pt x="4018283" y="6046844"/>
                  <a:pt x="4037346" y="6040434"/>
                </a:cubicBezTo>
                <a:cubicBezTo>
                  <a:pt x="4054767" y="6034356"/>
                  <a:pt x="4074486" y="6027781"/>
                  <a:pt x="4093549" y="6021371"/>
                </a:cubicBezTo>
                <a:cubicBezTo>
                  <a:pt x="4133813" y="6008061"/>
                  <a:pt x="4171777" y="5995570"/>
                  <a:pt x="4180817" y="5991625"/>
                </a:cubicBezTo>
                <a:cubicBezTo>
                  <a:pt x="4208095" y="5979464"/>
                  <a:pt x="4223051" y="5969109"/>
                  <a:pt x="4217956" y="5948896"/>
                </a:cubicBezTo>
                <a:cubicBezTo>
                  <a:pt x="4213683" y="5930655"/>
                  <a:pt x="4186895" y="5926876"/>
                  <a:pt x="4165695" y="5926381"/>
                </a:cubicBezTo>
                <a:cubicBezTo>
                  <a:pt x="4156164" y="5925888"/>
                  <a:pt x="4077937" y="5922108"/>
                  <a:pt x="3996424" y="5918167"/>
                </a:cubicBezTo>
                <a:lnTo>
                  <a:pt x="3995934" y="5918167"/>
                </a:lnTo>
                <a:cubicBezTo>
                  <a:pt x="3946630" y="5915536"/>
                  <a:pt x="3897000" y="5913401"/>
                  <a:pt x="3860350" y="5911592"/>
                </a:cubicBezTo>
                <a:cubicBezTo>
                  <a:pt x="3831429" y="5910442"/>
                  <a:pt x="3771443" y="5913401"/>
                  <a:pt x="3770129" y="5881024"/>
                </a:cubicBezTo>
                <a:cubicBezTo>
                  <a:pt x="3768814" y="5853414"/>
                  <a:pt x="3823211" y="5846514"/>
                  <a:pt x="3849999" y="5841747"/>
                </a:cubicBezTo>
                <a:cubicBezTo>
                  <a:pt x="3872842" y="5837474"/>
                  <a:pt x="3892727" y="5833036"/>
                  <a:pt x="3912118" y="5828766"/>
                </a:cubicBezTo>
                <a:cubicBezTo>
                  <a:pt x="3938084" y="5822850"/>
                  <a:pt x="3963064" y="5816274"/>
                  <a:pt x="3993304" y="5808550"/>
                </a:cubicBezTo>
                <a:cubicBezTo>
                  <a:pt x="4007928" y="5804604"/>
                  <a:pt x="4073171" y="5794746"/>
                  <a:pt x="4061010" y="5755467"/>
                </a:cubicBezTo>
                <a:cubicBezTo>
                  <a:pt x="4051971" y="5726052"/>
                  <a:pt x="3929377" y="5719149"/>
                  <a:pt x="3808093" y="5718328"/>
                </a:cubicBezTo>
                <a:cubicBezTo>
                  <a:pt x="3773581" y="5717341"/>
                  <a:pt x="3739068" y="5717834"/>
                  <a:pt x="3707516" y="5717834"/>
                </a:cubicBezTo>
                <a:cubicBezTo>
                  <a:pt x="3662158" y="5718162"/>
                  <a:pt x="3619100" y="5718162"/>
                  <a:pt x="3579330" y="5718655"/>
                </a:cubicBezTo>
                <a:cubicBezTo>
                  <a:pt x="3425671" y="5720463"/>
                  <a:pt x="3320330" y="5725065"/>
                  <a:pt x="3311291" y="5754484"/>
                </a:cubicBezTo>
                <a:cubicBezTo>
                  <a:pt x="3303566" y="5778969"/>
                  <a:pt x="3334627" y="5793265"/>
                  <a:pt x="3353197" y="5799347"/>
                </a:cubicBezTo>
                <a:cubicBezTo>
                  <a:pt x="3392476" y="5811508"/>
                  <a:pt x="3426492" y="5820547"/>
                  <a:pt x="3466265" y="5829587"/>
                </a:cubicBezTo>
                <a:lnTo>
                  <a:pt x="3466758" y="5829587"/>
                </a:lnTo>
                <a:cubicBezTo>
                  <a:pt x="3494859" y="5835993"/>
                  <a:pt x="3525098" y="5842075"/>
                  <a:pt x="3563059" y="5849473"/>
                </a:cubicBezTo>
                <a:cubicBezTo>
                  <a:pt x="3595929" y="5856045"/>
                  <a:pt x="3626990" y="5860318"/>
                  <a:pt x="3625675" y="5884475"/>
                </a:cubicBezTo>
                <a:cubicBezTo>
                  <a:pt x="3624032" y="5908633"/>
                  <a:pt x="3586395" y="5913401"/>
                  <a:pt x="3563553" y="5914222"/>
                </a:cubicBezTo>
                <a:cubicBezTo>
                  <a:pt x="3509977" y="5915043"/>
                  <a:pt x="3442269" y="5916358"/>
                  <a:pt x="3377027" y="5917674"/>
                </a:cubicBezTo>
                <a:cubicBezTo>
                  <a:pt x="3273986" y="5919809"/>
                  <a:pt x="3178175" y="5923262"/>
                  <a:pt x="3159112" y="5930162"/>
                </a:cubicBezTo>
                <a:cubicBezTo>
                  <a:pt x="3137252" y="5938707"/>
                  <a:pt x="3131502" y="5964181"/>
                  <a:pt x="3152702" y="5975851"/>
                </a:cubicBezTo>
                <a:cubicBezTo>
                  <a:pt x="3176860" y="5989326"/>
                  <a:pt x="3223533" y="6006909"/>
                  <a:pt x="3270534" y="6022521"/>
                </a:cubicBezTo>
                <a:cubicBezTo>
                  <a:pt x="3291734" y="6029424"/>
                  <a:pt x="3312934" y="6035999"/>
                  <a:pt x="3332325" y="6041587"/>
                </a:cubicBezTo>
                <a:cubicBezTo>
                  <a:pt x="3351720" y="6047172"/>
                  <a:pt x="3403155" y="6058348"/>
                  <a:pt x="3401843" y="6086452"/>
                </a:cubicBezTo>
                <a:cubicBezTo>
                  <a:pt x="3401022" y="6109788"/>
                  <a:pt x="3359606" y="6111925"/>
                  <a:pt x="3334134" y="6111431"/>
                </a:cubicBezTo>
                <a:cubicBezTo>
                  <a:pt x="3283681" y="6110609"/>
                  <a:pt x="3233067" y="6110116"/>
                  <a:pt x="3182614" y="6109295"/>
                </a:cubicBezTo>
                <a:lnTo>
                  <a:pt x="3182120" y="6109295"/>
                </a:lnTo>
                <a:cubicBezTo>
                  <a:pt x="3136925" y="6107979"/>
                  <a:pt x="3091567" y="6107158"/>
                  <a:pt x="3046210" y="6105843"/>
                </a:cubicBezTo>
                <a:cubicBezTo>
                  <a:pt x="3010386" y="6104693"/>
                  <a:pt x="2975379" y="6102063"/>
                  <a:pt x="2967164" y="6124906"/>
                </a:cubicBezTo>
                <a:cubicBezTo>
                  <a:pt x="2956315" y="6154324"/>
                  <a:pt x="2997731" y="6170758"/>
                  <a:pt x="3017616" y="6179797"/>
                </a:cubicBezTo>
                <a:cubicBezTo>
                  <a:pt x="3039144" y="6189659"/>
                  <a:pt x="3061165" y="6198368"/>
                  <a:pt x="3083187" y="6206582"/>
                </a:cubicBezTo>
                <a:cubicBezTo>
                  <a:pt x="3101757" y="6213979"/>
                  <a:pt x="3120326" y="6221211"/>
                  <a:pt x="3138900" y="6228607"/>
                </a:cubicBezTo>
                <a:cubicBezTo>
                  <a:pt x="3170451" y="6241917"/>
                  <a:pt x="3195761" y="6249807"/>
                  <a:pt x="3194115" y="6273472"/>
                </a:cubicBezTo>
                <a:cubicBezTo>
                  <a:pt x="3191816" y="6295821"/>
                  <a:pt x="3151715" y="6297630"/>
                  <a:pt x="3128872" y="6297137"/>
                </a:cubicBezTo>
                <a:cubicBezTo>
                  <a:pt x="3097322" y="6296315"/>
                  <a:pt x="3046703" y="6293357"/>
                  <a:pt x="2997565" y="6290726"/>
                </a:cubicBezTo>
                <a:cubicBezTo>
                  <a:pt x="2944811" y="6287604"/>
                  <a:pt x="2892716" y="6284645"/>
                  <a:pt x="2867571" y="6284645"/>
                </a:cubicBezTo>
                <a:cubicBezTo>
                  <a:pt x="2842429" y="6284645"/>
                  <a:pt x="2804465" y="6278236"/>
                  <a:pt x="2798055" y="6304534"/>
                </a:cubicBezTo>
                <a:cubicBezTo>
                  <a:pt x="2789512" y="6339536"/>
                  <a:pt x="2852946" y="6368955"/>
                  <a:pt x="2899125" y="6387031"/>
                </a:cubicBezTo>
                <a:cubicBezTo>
                  <a:pt x="2916380" y="6393935"/>
                  <a:pt x="2931174" y="6399029"/>
                  <a:pt x="2938896" y="6402971"/>
                </a:cubicBezTo>
                <a:cubicBezTo>
                  <a:pt x="2952701" y="6409381"/>
                  <a:pt x="2967326" y="6415956"/>
                  <a:pt x="2978996" y="6424992"/>
                </a:cubicBezTo>
                <a:cubicBezTo>
                  <a:pt x="3000195" y="6442578"/>
                  <a:pt x="2995429" y="6466737"/>
                  <a:pt x="2968642" y="6474133"/>
                </a:cubicBezTo>
                <a:cubicBezTo>
                  <a:pt x="2952207" y="6478403"/>
                  <a:pt x="2934132" y="6477582"/>
                  <a:pt x="2916873" y="6476270"/>
                </a:cubicBezTo>
                <a:cubicBezTo>
                  <a:pt x="2890086" y="6474133"/>
                  <a:pt x="2853440" y="6471503"/>
                  <a:pt x="2816297" y="6468545"/>
                </a:cubicBezTo>
                <a:cubicBezTo>
                  <a:pt x="2756808" y="6463451"/>
                  <a:pt x="2696823" y="6457697"/>
                  <a:pt x="2682526" y="6456875"/>
                </a:cubicBezTo>
                <a:cubicBezTo>
                  <a:pt x="2660177" y="6455232"/>
                  <a:pt x="2639798" y="6451781"/>
                  <a:pt x="2632895" y="6475938"/>
                </a:cubicBezTo>
                <a:cubicBezTo>
                  <a:pt x="2628293" y="6491388"/>
                  <a:pt x="2644233" y="6512916"/>
                  <a:pt x="2670528" y="6528527"/>
                </a:cubicBezTo>
                <a:cubicBezTo>
                  <a:pt x="2689098" y="6539704"/>
                  <a:pt x="2707671" y="6549727"/>
                  <a:pt x="2724432" y="6558768"/>
                </a:cubicBezTo>
                <a:cubicBezTo>
                  <a:pt x="2771432" y="6583091"/>
                  <a:pt x="2807261" y="6601662"/>
                  <a:pt x="2804303" y="6625325"/>
                </a:cubicBezTo>
                <a:cubicBezTo>
                  <a:pt x="2800851" y="6654250"/>
                  <a:pt x="2766010" y="6656056"/>
                  <a:pt x="2726240" y="6655565"/>
                </a:cubicBezTo>
                <a:cubicBezTo>
                  <a:pt x="2705040" y="6655071"/>
                  <a:pt x="2698137" y="6655565"/>
                  <a:pt x="2633882" y="6648168"/>
                </a:cubicBezTo>
                <a:lnTo>
                  <a:pt x="2633388" y="6648168"/>
                </a:lnTo>
                <a:cubicBezTo>
                  <a:pt x="2564366" y="6640609"/>
                  <a:pt x="2247518" y="6562547"/>
                  <a:pt x="1792953" y="6262951"/>
                </a:cubicBezTo>
                <a:cubicBezTo>
                  <a:pt x="1784734" y="6257529"/>
                  <a:pt x="1752030" y="6245041"/>
                  <a:pt x="1737568" y="6267224"/>
                </a:cubicBezTo>
                <a:cubicBezTo>
                  <a:pt x="1724421" y="6287440"/>
                  <a:pt x="1750060" y="6312748"/>
                  <a:pt x="1759099" y="6318830"/>
                </a:cubicBezTo>
                <a:cubicBezTo>
                  <a:pt x="2120812" y="6559261"/>
                  <a:pt x="2448669" y="6676438"/>
                  <a:pt x="2565677" y="6715220"/>
                </a:cubicBezTo>
                <a:cubicBezTo>
                  <a:pt x="2566226" y="6715548"/>
                  <a:pt x="2566503" y="6715713"/>
                  <a:pt x="2566503" y="6715713"/>
                </a:cubicBezTo>
                <a:cubicBezTo>
                  <a:pt x="2618433" y="6732968"/>
                  <a:pt x="2618760" y="6765839"/>
                  <a:pt x="2614487" y="6782599"/>
                </a:cubicBezTo>
                <a:cubicBezTo>
                  <a:pt x="2601506" y="6829273"/>
                  <a:pt x="2544972" y="6821386"/>
                  <a:pt x="2472498" y="6806758"/>
                </a:cubicBezTo>
                <a:cubicBezTo>
                  <a:pt x="2353679" y="6783420"/>
                  <a:pt x="2190984" y="6727712"/>
                  <a:pt x="2125413" y="6699276"/>
                </a:cubicBezTo>
                <a:cubicBezTo>
                  <a:pt x="2122289" y="6697965"/>
                  <a:pt x="2119659" y="6696651"/>
                  <a:pt x="2116702" y="6695335"/>
                </a:cubicBezTo>
                <a:cubicBezTo>
                  <a:pt x="2093364" y="6684652"/>
                  <a:pt x="2070522" y="6673313"/>
                  <a:pt x="2047679" y="6662137"/>
                </a:cubicBezTo>
                <a:cubicBezTo>
                  <a:pt x="2029931" y="6653429"/>
                  <a:pt x="2012677" y="6644882"/>
                  <a:pt x="1995418" y="6635348"/>
                </a:cubicBezTo>
                <a:cubicBezTo>
                  <a:pt x="1976355" y="6625819"/>
                  <a:pt x="1957457" y="6615464"/>
                  <a:pt x="1938887" y="6605606"/>
                </a:cubicBezTo>
                <a:cubicBezTo>
                  <a:pt x="1937572" y="6604781"/>
                  <a:pt x="1936257" y="6604291"/>
                  <a:pt x="1934942" y="6603470"/>
                </a:cubicBezTo>
                <a:cubicBezTo>
                  <a:pt x="1914236" y="6592621"/>
                  <a:pt x="1893858" y="6581445"/>
                  <a:pt x="1873645" y="6569778"/>
                </a:cubicBezTo>
                <a:cubicBezTo>
                  <a:pt x="1866413" y="6565505"/>
                  <a:pt x="1858523" y="6561069"/>
                  <a:pt x="1850799" y="6556796"/>
                </a:cubicBezTo>
                <a:cubicBezTo>
                  <a:pt x="1809879" y="6533460"/>
                  <a:pt x="1769289" y="6509298"/>
                  <a:pt x="1729516" y="6484322"/>
                </a:cubicBezTo>
                <a:cubicBezTo>
                  <a:pt x="1721301" y="6479556"/>
                  <a:pt x="1713082" y="6474296"/>
                  <a:pt x="1705357" y="6469201"/>
                </a:cubicBezTo>
                <a:cubicBezTo>
                  <a:pt x="1685145" y="6456712"/>
                  <a:pt x="1664932" y="6443893"/>
                  <a:pt x="1645047" y="6430581"/>
                </a:cubicBezTo>
                <a:cubicBezTo>
                  <a:pt x="1637979" y="6425818"/>
                  <a:pt x="1631241" y="6420884"/>
                  <a:pt x="1624175" y="6416118"/>
                </a:cubicBezTo>
                <a:cubicBezTo>
                  <a:pt x="1613327" y="6409052"/>
                  <a:pt x="1602644" y="6401655"/>
                  <a:pt x="1592293" y="6394590"/>
                </a:cubicBezTo>
                <a:cubicBezTo>
                  <a:pt x="1590650" y="6393275"/>
                  <a:pt x="1588841" y="6391961"/>
                  <a:pt x="1587198" y="6390645"/>
                </a:cubicBezTo>
                <a:cubicBezTo>
                  <a:pt x="1580789" y="6386372"/>
                  <a:pt x="1574544" y="6381771"/>
                  <a:pt x="1568135" y="6377335"/>
                </a:cubicBezTo>
                <a:cubicBezTo>
                  <a:pt x="1558767" y="6370597"/>
                  <a:pt x="1549071" y="6363860"/>
                  <a:pt x="1539703" y="6357122"/>
                </a:cubicBezTo>
                <a:cubicBezTo>
                  <a:pt x="1539376" y="6356791"/>
                  <a:pt x="1539210" y="6356629"/>
                  <a:pt x="1538882" y="6356463"/>
                </a:cubicBezTo>
                <a:cubicBezTo>
                  <a:pt x="1515053" y="6339209"/>
                  <a:pt x="1491388" y="6321951"/>
                  <a:pt x="1468051" y="6304202"/>
                </a:cubicBezTo>
                <a:cubicBezTo>
                  <a:pt x="1468051" y="6304039"/>
                  <a:pt x="1467724" y="6303874"/>
                  <a:pt x="1467724" y="6303874"/>
                </a:cubicBezTo>
                <a:cubicBezTo>
                  <a:pt x="1458356" y="6296808"/>
                  <a:pt x="1449316" y="6289739"/>
                  <a:pt x="1440114" y="6282674"/>
                </a:cubicBezTo>
                <a:cubicBezTo>
                  <a:pt x="1429265" y="6274293"/>
                  <a:pt x="1418420" y="6265747"/>
                  <a:pt x="1407738" y="6257201"/>
                </a:cubicBezTo>
                <a:cubicBezTo>
                  <a:pt x="1393604" y="6246028"/>
                  <a:pt x="1379307" y="6235179"/>
                  <a:pt x="1365338" y="6223841"/>
                </a:cubicBezTo>
                <a:cubicBezTo>
                  <a:pt x="1364023" y="6222854"/>
                  <a:pt x="1362708" y="6221704"/>
                  <a:pt x="1361393" y="6220717"/>
                </a:cubicBezTo>
                <a:cubicBezTo>
                  <a:pt x="1354000" y="6214145"/>
                  <a:pt x="1346275" y="6208063"/>
                  <a:pt x="1338881" y="6201654"/>
                </a:cubicBezTo>
                <a:cubicBezTo>
                  <a:pt x="1334277" y="6198040"/>
                  <a:pt x="1329842" y="6194260"/>
                  <a:pt x="1325403" y="6190315"/>
                </a:cubicBezTo>
                <a:cubicBezTo>
                  <a:pt x="1301739" y="6170593"/>
                  <a:pt x="1278240" y="6150545"/>
                  <a:pt x="1255065" y="6130167"/>
                </a:cubicBezTo>
                <a:cubicBezTo>
                  <a:pt x="1251123" y="6126881"/>
                  <a:pt x="1247179" y="6123429"/>
                  <a:pt x="1243399" y="6119812"/>
                </a:cubicBezTo>
                <a:cubicBezTo>
                  <a:pt x="457358" y="5422842"/>
                  <a:pt x="0" y="4421348"/>
                  <a:pt x="0" y="3354447"/>
                </a:cubicBezTo>
                <a:cubicBezTo>
                  <a:pt x="0" y="1889164"/>
                  <a:pt x="856879" y="620170"/>
                  <a:pt x="2095837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BD779781-3991-8EF1-41E7-B8D9CA70287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0373" y="4327389"/>
            <a:ext cx="2622753" cy="1619801"/>
          </a:xfrm>
          <a:custGeom>
            <a:avLst/>
            <a:gdLst>
              <a:gd name="connsiteX0" fmla="*/ 27763 w 2622753"/>
              <a:gd name="connsiteY0" fmla="*/ 0 h 1619801"/>
              <a:gd name="connsiteX1" fmla="*/ 2594990 w 2622753"/>
              <a:gd name="connsiteY1" fmla="*/ 0 h 1619801"/>
              <a:gd name="connsiteX2" fmla="*/ 2622753 w 2622753"/>
              <a:gd name="connsiteY2" fmla="*/ 27763 h 1619801"/>
              <a:gd name="connsiteX3" fmla="*/ 2622753 w 2622753"/>
              <a:gd name="connsiteY3" fmla="*/ 1592038 h 1619801"/>
              <a:gd name="connsiteX4" fmla="*/ 2594990 w 2622753"/>
              <a:gd name="connsiteY4" fmla="*/ 1619801 h 1619801"/>
              <a:gd name="connsiteX5" fmla="*/ 27763 w 2622753"/>
              <a:gd name="connsiteY5" fmla="*/ 1619801 h 1619801"/>
              <a:gd name="connsiteX6" fmla="*/ 0 w 2622753"/>
              <a:gd name="connsiteY6" fmla="*/ 1592038 h 1619801"/>
              <a:gd name="connsiteX7" fmla="*/ 0 w 2622753"/>
              <a:gd name="connsiteY7" fmla="*/ 27763 h 1619801"/>
              <a:gd name="connsiteX8" fmla="*/ 27763 w 2622753"/>
              <a:gd name="connsiteY8" fmla="*/ 0 h 161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753" h="1619801">
                <a:moveTo>
                  <a:pt x="27763" y="0"/>
                </a:moveTo>
                <a:lnTo>
                  <a:pt x="2594990" y="0"/>
                </a:lnTo>
                <a:cubicBezTo>
                  <a:pt x="2610323" y="0"/>
                  <a:pt x="2622753" y="12430"/>
                  <a:pt x="2622753" y="27763"/>
                </a:cubicBezTo>
                <a:lnTo>
                  <a:pt x="2622753" y="1592038"/>
                </a:lnTo>
                <a:cubicBezTo>
                  <a:pt x="2622753" y="1607371"/>
                  <a:pt x="2610323" y="1619801"/>
                  <a:pt x="2594990" y="1619801"/>
                </a:cubicBezTo>
                <a:lnTo>
                  <a:pt x="27763" y="1619801"/>
                </a:lnTo>
                <a:cubicBezTo>
                  <a:pt x="12430" y="1619801"/>
                  <a:pt x="0" y="1607371"/>
                  <a:pt x="0" y="1592038"/>
                </a:cubicBezTo>
                <a:lnTo>
                  <a:pt x="0" y="27763"/>
                </a:lnTo>
                <a:cubicBezTo>
                  <a:pt x="0" y="12430"/>
                  <a:pt x="12430" y="0"/>
                  <a:pt x="277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F331A943-B3A2-687B-F1D7-2FD69E00AA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88537" y="2470819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E01F511E-422A-F829-6266-2EF72D318F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61633" y="2762235"/>
            <a:ext cx="2714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07585016-1E3D-F9A2-8633-A81C6F6469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2559" y="2501804"/>
            <a:ext cx="2398466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57" name="Text Placeholder 26">
            <a:extLst>
              <a:ext uri="{FF2B5EF4-FFF2-40B4-BE49-F238E27FC236}">
                <a16:creationId xmlns:a16="http://schemas.microsoft.com/office/drawing/2014/main" id="{C80D8526-DF5B-BBE1-0B31-807143BE30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2559" y="2985834"/>
            <a:ext cx="2712549" cy="1018869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Morbi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ut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ligula et nisi fermentum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euismod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at vitae mi.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tristique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justo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tincidunt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finibus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erat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tellus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accumsan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nibh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eget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mattis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turpis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ex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neque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Interdum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malesuada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fames ac ante ipsum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primis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in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faucibus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Vivamus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vulputate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convallis magna, vitae.</a:t>
            </a:r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3F6A7B79-ADE6-0A8C-34D1-79601FAB96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25305" y="2447925"/>
            <a:ext cx="2622753" cy="1619801"/>
          </a:xfrm>
          <a:custGeom>
            <a:avLst/>
            <a:gdLst>
              <a:gd name="connsiteX0" fmla="*/ 27763 w 2622753"/>
              <a:gd name="connsiteY0" fmla="*/ 0 h 1619801"/>
              <a:gd name="connsiteX1" fmla="*/ 2594990 w 2622753"/>
              <a:gd name="connsiteY1" fmla="*/ 0 h 1619801"/>
              <a:gd name="connsiteX2" fmla="*/ 2622753 w 2622753"/>
              <a:gd name="connsiteY2" fmla="*/ 27763 h 1619801"/>
              <a:gd name="connsiteX3" fmla="*/ 2622753 w 2622753"/>
              <a:gd name="connsiteY3" fmla="*/ 1592038 h 1619801"/>
              <a:gd name="connsiteX4" fmla="*/ 2594990 w 2622753"/>
              <a:gd name="connsiteY4" fmla="*/ 1619801 h 1619801"/>
              <a:gd name="connsiteX5" fmla="*/ 27763 w 2622753"/>
              <a:gd name="connsiteY5" fmla="*/ 1619801 h 1619801"/>
              <a:gd name="connsiteX6" fmla="*/ 0 w 2622753"/>
              <a:gd name="connsiteY6" fmla="*/ 1592038 h 1619801"/>
              <a:gd name="connsiteX7" fmla="*/ 0 w 2622753"/>
              <a:gd name="connsiteY7" fmla="*/ 27763 h 1619801"/>
              <a:gd name="connsiteX8" fmla="*/ 27763 w 2622753"/>
              <a:gd name="connsiteY8" fmla="*/ 0 h 161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753" h="1619801">
                <a:moveTo>
                  <a:pt x="27763" y="0"/>
                </a:moveTo>
                <a:lnTo>
                  <a:pt x="2594990" y="0"/>
                </a:lnTo>
                <a:cubicBezTo>
                  <a:pt x="2610323" y="0"/>
                  <a:pt x="2622753" y="12430"/>
                  <a:pt x="2622753" y="27763"/>
                </a:cubicBezTo>
                <a:lnTo>
                  <a:pt x="2622753" y="1592038"/>
                </a:lnTo>
                <a:cubicBezTo>
                  <a:pt x="2622753" y="1607371"/>
                  <a:pt x="2610323" y="1619801"/>
                  <a:pt x="2594990" y="1619801"/>
                </a:cubicBezTo>
                <a:lnTo>
                  <a:pt x="27763" y="1619801"/>
                </a:lnTo>
                <a:cubicBezTo>
                  <a:pt x="12430" y="1619801"/>
                  <a:pt x="0" y="1607371"/>
                  <a:pt x="0" y="1592038"/>
                </a:cubicBezTo>
                <a:lnTo>
                  <a:pt x="0" y="27763"/>
                </a:lnTo>
                <a:cubicBezTo>
                  <a:pt x="0" y="12430"/>
                  <a:pt x="12430" y="0"/>
                  <a:pt x="277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94B5AE1A-9858-15D1-9882-C22474C295E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21099" y="4327389"/>
            <a:ext cx="2622753" cy="1619801"/>
          </a:xfrm>
          <a:custGeom>
            <a:avLst/>
            <a:gdLst>
              <a:gd name="connsiteX0" fmla="*/ 27763 w 2622753"/>
              <a:gd name="connsiteY0" fmla="*/ 0 h 1619801"/>
              <a:gd name="connsiteX1" fmla="*/ 2594990 w 2622753"/>
              <a:gd name="connsiteY1" fmla="*/ 0 h 1619801"/>
              <a:gd name="connsiteX2" fmla="*/ 2622753 w 2622753"/>
              <a:gd name="connsiteY2" fmla="*/ 27763 h 1619801"/>
              <a:gd name="connsiteX3" fmla="*/ 2622753 w 2622753"/>
              <a:gd name="connsiteY3" fmla="*/ 1592038 h 1619801"/>
              <a:gd name="connsiteX4" fmla="*/ 2594990 w 2622753"/>
              <a:gd name="connsiteY4" fmla="*/ 1619801 h 1619801"/>
              <a:gd name="connsiteX5" fmla="*/ 27763 w 2622753"/>
              <a:gd name="connsiteY5" fmla="*/ 1619801 h 1619801"/>
              <a:gd name="connsiteX6" fmla="*/ 0 w 2622753"/>
              <a:gd name="connsiteY6" fmla="*/ 1592038 h 1619801"/>
              <a:gd name="connsiteX7" fmla="*/ 0 w 2622753"/>
              <a:gd name="connsiteY7" fmla="*/ 27763 h 1619801"/>
              <a:gd name="connsiteX8" fmla="*/ 27763 w 2622753"/>
              <a:gd name="connsiteY8" fmla="*/ 0 h 161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753" h="1619801">
                <a:moveTo>
                  <a:pt x="27763" y="0"/>
                </a:moveTo>
                <a:lnTo>
                  <a:pt x="2594990" y="0"/>
                </a:lnTo>
                <a:cubicBezTo>
                  <a:pt x="2610323" y="0"/>
                  <a:pt x="2622753" y="12430"/>
                  <a:pt x="2622753" y="27763"/>
                </a:cubicBezTo>
                <a:lnTo>
                  <a:pt x="2622753" y="1592038"/>
                </a:lnTo>
                <a:cubicBezTo>
                  <a:pt x="2622753" y="1607371"/>
                  <a:pt x="2610323" y="1619801"/>
                  <a:pt x="2594990" y="1619801"/>
                </a:cubicBezTo>
                <a:lnTo>
                  <a:pt x="27763" y="1619801"/>
                </a:lnTo>
                <a:cubicBezTo>
                  <a:pt x="12430" y="1619801"/>
                  <a:pt x="0" y="1607371"/>
                  <a:pt x="0" y="1592038"/>
                </a:cubicBezTo>
                <a:lnTo>
                  <a:pt x="0" y="27763"/>
                </a:lnTo>
                <a:cubicBezTo>
                  <a:pt x="0" y="12430"/>
                  <a:pt x="12430" y="0"/>
                  <a:pt x="277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C4C1DEEB-E272-C8D9-F3FC-71FFBB7949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8"/>
            <a:r>
              <a:rPr lang="en-US"/>
              <a:t>LOREM IPSUM</a:t>
            </a:r>
          </a:p>
        </p:txBody>
      </p:sp>
      <p:sp>
        <p:nvSpPr>
          <p:cNvPr id="44" name="Title 22">
            <a:extLst>
              <a:ext uri="{FF2B5EF4-FFF2-40B4-BE49-F238E27FC236}">
                <a16:creationId xmlns:a16="http://schemas.microsoft.com/office/drawing/2014/main" id="{AD1C2A32-098F-1126-88CA-30F0F9586D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 algn="ctr">
              <a:lnSpc>
                <a:spcPct val="86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9D4B0ED0-BAC1-192E-26BF-066BDBEE7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165213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14838FA1-B721-74ED-5DF2-991067A80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788537" y="4352246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B94A7B3A-9125-8CC1-965C-3FF60F373A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61633" y="4643662"/>
            <a:ext cx="2714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70" name="Text Placeholder 17">
            <a:extLst>
              <a:ext uri="{FF2B5EF4-FFF2-40B4-BE49-F238E27FC236}">
                <a16:creationId xmlns:a16="http://schemas.microsoft.com/office/drawing/2014/main" id="{60FDC7A4-B3EA-5743-FDCF-A85AB2518E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62559" y="4383231"/>
            <a:ext cx="2398466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71" name="Text Placeholder 26">
            <a:extLst>
              <a:ext uri="{FF2B5EF4-FFF2-40B4-BE49-F238E27FC236}">
                <a16:creationId xmlns:a16="http://schemas.microsoft.com/office/drawing/2014/main" id="{B59C8348-4F0A-780D-0B4C-F58C4BA751D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62559" y="4867261"/>
            <a:ext cx="2712549" cy="1018869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Morbi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ut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ligula et nisi fermentum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euismod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at vitae mi.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tristique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justo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tincidunt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finibus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erat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tellus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accumsan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nibh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eget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mattis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turpis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ex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neque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Interdum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malesuada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fames ac ante ipsum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primis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in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faucibus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Vivamus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vulputate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convallis magna, vitae.</a:t>
            </a:r>
          </a:p>
        </p:txBody>
      </p:sp>
      <p:sp>
        <p:nvSpPr>
          <p:cNvPr id="80" name="Text Placeholder 21">
            <a:extLst>
              <a:ext uri="{FF2B5EF4-FFF2-40B4-BE49-F238E27FC236}">
                <a16:creationId xmlns:a16="http://schemas.microsoft.com/office/drawing/2014/main" id="{805BB656-AEE4-6C39-8731-0D10AB4444F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578151" y="2470819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1" name="Text Placeholder 17">
            <a:extLst>
              <a:ext uri="{FF2B5EF4-FFF2-40B4-BE49-F238E27FC236}">
                <a16:creationId xmlns:a16="http://schemas.microsoft.com/office/drawing/2014/main" id="{73DE7E18-B41D-3FBE-BF9A-1671AAF59A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51247" y="2762235"/>
            <a:ext cx="2714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33EA41D1-A0F0-56AD-1485-54C2981D79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52173" y="2501804"/>
            <a:ext cx="2398466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83" name="Text Placeholder 26">
            <a:extLst>
              <a:ext uri="{FF2B5EF4-FFF2-40B4-BE49-F238E27FC236}">
                <a16:creationId xmlns:a16="http://schemas.microsoft.com/office/drawing/2014/main" id="{EF0A74DC-F73F-EC6A-33DF-9F11D8E49E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52173" y="2985834"/>
            <a:ext cx="2712549" cy="1018869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Morbi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ut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ligula et nisi fermentum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euismod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at vitae mi.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tristique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justo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tincidunt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finibus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erat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tellus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accumsan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nibh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eget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mattis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turpis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ex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neque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Interdum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malesuada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fames ac ante ipsum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primis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in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faucibus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Vivamus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vulputate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convallis magna, vitae.</a:t>
            </a:r>
          </a:p>
        </p:txBody>
      </p:sp>
      <p:sp>
        <p:nvSpPr>
          <p:cNvPr id="84" name="Text Placeholder 21">
            <a:extLst>
              <a:ext uri="{FF2B5EF4-FFF2-40B4-BE49-F238E27FC236}">
                <a16:creationId xmlns:a16="http://schemas.microsoft.com/office/drawing/2014/main" id="{8B3EF043-8D78-8521-429A-ED15FAACB69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1578151" y="4352246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5" name="Text Placeholder 17">
            <a:extLst>
              <a:ext uri="{FF2B5EF4-FFF2-40B4-BE49-F238E27FC236}">
                <a16:creationId xmlns:a16="http://schemas.microsoft.com/office/drawing/2014/main" id="{B2D5E008-F18D-AE16-4E43-4D6536015B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51247" y="4643662"/>
            <a:ext cx="2714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D7B15659-E17F-3847-E095-97E43C331E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2173" y="4383231"/>
            <a:ext cx="2398466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87" name="Text Placeholder 26">
            <a:extLst>
              <a:ext uri="{FF2B5EF4-FFF2-40B4-BE49-F238E27FC236}">
                <a16:creationId xmlns:a16="http://schemas.microsoft.com/office/drawing/2014/main" id="{178FC3F4-DFEC-644F-7B4D-B21ABDD4625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52173" y="4867261"/>
            <a:ext cx="2712549" cy="1018869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Morbi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ut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ligula et nisi fermentum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euismod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at vitae mi.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tristique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justo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tincidunt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finibus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erat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tellus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accumsan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nibh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eget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mattis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turpis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ex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neque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Interdum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malesuada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fames ac ante ipsum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primis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in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faucibus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Vivamus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vulputate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convallis magna, vitae.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9462921-7268-91B6-73BC-2352FDD2479A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76498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+ 4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7F1FA5CD-8956-5C6E-FD49-B8B9BD74C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4486" y="2551482"/>
            <a:ext cx="2664484" cy="2467975"/>
          </a:xfrm>
          <a:custGeom>
            <a:avLst/>
            <a:gdLst>
              <a:gd name="connsiteX0" fmla="*/ 42301 w 2664484"/>
              <a:gd name="connsiteY0" fmla="*/ 0 h 2467975"/>
              <a:gd name="connsiteX1" fmla="*/ 2622183 w 2664484"/>
              <a:gd name="connsiteY1" fmla="*/ 0 h 2467975"/>
              <a:gd name="connsiteX2" fmla="*/ 2664484 w 2664484"/>
              <a:gd name="connsiteY2" fmla="*/ 42301 h 2467975"/>
              <a:gd name="connsiteX3" fmla="*/ 2664484 w 2664484"/>
              <a:gd name="connsiteY3" fmla="*/ 2425674 h 2467975"/>
              <a:gd name="connsiteX4" fmla="*/ 2622183 w 2664484"/>
              <a:gd name="connsiteY4" fmla="*/ 2467975 h 2467975"/>
              <a:gd name="connsiteX5" fmla="*/ 42301 w 2664484"/>
              <a:gd name="connsiteY5" fmla="*/ 2467975 h 2467975"/>
              <a:gd name="connsiteX6" fmla="*/ 0 w 2664484"/>
              <a:gd name="connsiteY6" fmla="*/ 2425674 h 2467975"/>
              <a:gd name="connsiteX7" fmla="*/ 0 w 2664484"/>
              <a:gd name="connsiteY7" fmla="*/ 42301 h 2467975"/>
              <a:gd name="connsiteX8" fmla="*/ 42301 w 2664484"/>
              <a:gd name="connsiteY8" fmla="*/ 0 h 2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4484" h="2467975">
                <a:moveTo>
                  <a:pt x="42301" y="0"/>
                </a:moveTo>
                <a:lnTo>
                  <a:pt x="2622183" y="0"/>
                </a:lnTo>
                <a:cubicBezTo>
                  <a:pt x="2645545" y="0"/>
                  <a:pt x="2664484" y="18939"/>
                  <a:pt x="2664484" y="42301"/>
                </a:cubicBezTo>
                <a:lnTo>
                  <a:pt x="2664484" y="2425674"/>
                </a:lnTo>
                <a:cubicBezTo>
                  <a:pt x="2664484" y="2449036"/>
                  <a:pt x="2645545" y="2467975"/>
                  <a:pt x="2622183" y="2467975"/>
                </a:cubicBezTo>
                <a:lnTo>
                  <a:pt x="42301" y="2467975"/>
                </a:lnTo>
                <a:cubicBezTo>
                  <a:pt x="18939" y="2467975"/>
                  <a:pt x="0" y="2449036"/>
                  <a:pt x="0" y="2425674"/>
                </a:cubicBezTo>
                <a:lnTo>
                  <a:pt x="0" y="42301"/>
                </a:lnTo>
                <a:cubicBezTo>
                  <a:pt x="0" y="18939"/>
                  <a:pt x="18939" y="0"/>
                  <a:pt x="4230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522ADE-1C71-0DF7-A6E4-76935378A531}"/>
              </a:ext>
            </a:extLst>
          </p:cNvPr>
          <p:cNvSpPr/>
          <p:nvPr userDrawn="1"/>
        </p:nvSpPr>
        <p:spPr>
          <a:xfrm>
            <a:off x="0" y="0"/>
            <a:ext cx="12192000" cy="22435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E82890-F549-468B-C0B8-7CF194DCE8EC}"/>
              </a:ext>
            </a:extLst>
          </p:cNvPr>
          <p:cNvSpPr/>
          <p:nvPr userDrawn="1"/>
        </p:nvSpPr>
        <p:spPr>
          <a:xfrm>
            <a:off x="2920377" y="1"/>
            <a:ext cx="6351247" cy="2243523"/>
          </a:xfrm>
          <a:custGeom>
            <a:avLst/>
            <a:gdLst>
              <a:gd name="connsiteX0" fmla="*/ 3028660 w 6017051"/>
              <a:gd name="connsiteY0" fmla="*/ 1694174 h 2125471"/>
              <a:gd name="connsiteX1" fmla="*/ 2894300 w 6017051"/>
              <a:gd name="connsiteY1" fmla="*/ 1699160 h 2125471"/>
              <a:gd name="connsiteX2" fmla="*/ 2849576 w 6017051"/>
              <a:gd name="connsiteY2" fmla="*/ 1724469 h 2125471"/>
              <a:gd name="connsiteX3" fmla="*/ 2988840 w 6017051"/>
              <a:gd name="connsiteY3" fmla="*/ 1771606 h 2125471"/>
              <a:gd name="connsiteX4" fmla="*/ 2989243 w 6017051"/>
              <a:gd name="connsiteY4" fmla="*/ 1771606 h 2125471"/>
              <a:gd name="connsiteX5" fmla="*/ 3008525 w 6017051"/>
              <a:gd name="connsiteY5" fmla="*/ 1772677 h 2125471"/>
              <a:gd name="connsiteX6" fmla="*/ 3024728 w 6017051"/>
              <a:gd name="connsiteY6" fmla="*/ 1772275 h 2125471"/>
              <a:gd name="connsiteX7" fmla="*/ 3025130 w 6017051"/>
              <a:gd name="connsiteY7" fmla="*/ 1772275 h 2125471"/>
              <a:gd name="connsiteX8" fmla="*/ 3025130 w 6017051"/>
              <a:gd name="connsiteY8" fmla="*/ 1772407 h 2125471"/>
              <a:gd name="connsiteX9" fmla="*/ 3164394 w 6017051"/>
              <a:gd name="connsiteY9" fmla="*/ 1725943 h 2125471"/>
              <a:gd name="connsiteX10" fmla="*/ 3138014 w 6017051"/>
              <a:gd name="connsiteY10" fmla="*/ 1703446 h 2125471"/>
              <a:gd name="connsiteX11" fmla="*/ 3028660 w 6017051"/>
              <a:gd name="connsiteY11" fmla="*/ 1694174 h 2125471"/>
              <a:gd name="connsiteX12" fmla="*/ 3033783 w 6017051"/>
              <a:gd name="connsiteY12" fmla="*/ 227084 h 2125471"/>
              <a:gd name="connsiteX13" fmla="*/ 3065168 w 6017051"/>
              <a:gd name="connsiteY13" fmla="*/ 228172 h 2125471"/>
              <a:gd name="connsiteX14" fmla="*/ 3089805 w 6017051"/>
              <a:gd name="connsiteY14" fmla="*/ 229913 h 2125471"/>
              <a:gd name="connsiteX15" fmla="*/ 3089940 w 6017051"/>
              <a:gd name="connsiteY15" fmla="*/ 230048 h 2125471"/>
              <a:gd name="connsiteX16" fmla="*/ 3121544 w 6017051"/>
              <a:gd name="connsiteY16" fmla="*/ 252143 h 2125471"/>
              <a:gd name="connsiteX17" fmla="*/ 3113107 w 6017051"/>
              <a:gd name="connsiteY17" fmla="*/ 278122 h 2125471"/>
              <a:gd name="connsiteX18" fmla="*/ 3104669 w 6017051"/>
              <a:gd name="connsiteY18" fmla="*/ 286556 h 2125471"/>
              <a:gd name="connsiteX19" fmla="*/ 2889746 w 6017051"/>
              <a:gd name="connsiteY19" fmla="*/ 281603 h 2125471"/>
              <a:gd name="connsiteX20" fmla="*/ 2880909 w 6017051"/>
              <a:gd name="connsiteY20" fmla="*/ 270353 h 2125471"/>
              <a:gd name="connsiteX21" fmla="*/ 2877026 w 6017051"/>
              <a:gd name="connsiteY21" fmla="*/ 250266 h 2125471"/>
              <a:gd name="connsiteX22" fmla="*/ 2904076 w 6017051"/>
              <a:gd name="connsiteY22" fmla="*/ 229511 h 2125471"/>
              <a:gd name="connsiteX23" fmla="*/ 2923092 w 6017051"/>
              <a:gd name="connsiteY23" fmla="*/ 228441 h 2125471"/>
              <a:gd name="connsiteX24" fmla="*/ 2997677 w 6017051"/>
              <a:gd name="connsiteY24" fmla="*/ 227101 h 2125471"/>
              <a:gd name="connsiteX25" fmla="*/ 3033783 w 6017051"/>
              <a:gd name="connsiteY25" fmla="*/ 227084 h 2125471"/>
              <a:gd name="connsiteX26" fmla="*/ 0 w 6017051"/>
              <a:gd name="connsiteY26" fmla="*/ 0 h 2125471"/>
              <a:gd name="connsiteX27" fmla="*/ 1059821 w 6017051"/>
              <a:gd name="connsiteY27" fmla="*/ 0 h 2125471"/>
              <a:gd name="connsiteX28" fmla="*/ 1099440 w 6017051"/>
              <a:gd name="connsiteY28" fmla="*/ 355312 h 2125471"/>
              <a:gd name="connsiteX29" fmla="*/ 1765055 w 6017051"/>
              <a:gd name="connsiteY29" fmla="*/ 1434156 h 2125471"/>
              <a:gd name="connsiteX30" fmla="*/ 1773086 w 6017051"/>
              <a:gd name="connsiteY30" fmla="*/ 1435762 h 2125471"/>
              <a:gd name="connsiteX31" fmla="*/ 1784336 w 6017051"/>
              <a:gd name="connsiteY31" fmla="*/ 1412863 h 2125471"/>
              <a:gd name="connsiteX32" fmla="*/ 1812189 w 6017051"/>
              <a:gd name="connsiteY32" fmla="*/ 1397466 h 2125471"/>
              <a:gd name="connsiteX33" fmla="*/ 1854234 w 6017051"/>
              <a:gd name="connsiteY33" fmla="*/ 1397195 h 2125471"/>
              <a:gd name="connsiteX34" fmla="*/ 1882758 w 6017051"/>
              <a:gd name="connsiteY34" fmla="*/ 1392912 h 2125471"/>
              <a:gd name="connsiteX35" fmla="*/ 1899228 w 6017051"/>
              <a:gd name="connsiteY35" fmla="*/ 1352471 h 2125471"/>
              <a:gd name="connsiteX36" fmla="*/ 1899228 w 6017051"/>
              <a:gd name="connsiteY36" fmla="*/ 1352069 h 2125471"/>
              <a:gd name="connsiteX37" fmla="*/ 1897757 w 6017051"/>
              <a:gd name="connsiteY37" fmla="*/ 1323278 h 2125471"/>
              <a:gd name="connsiteX38" fmla="*/ 1947705 w 6017051"/>
              <a:gd name="connsiteY38" fmla="*/ 1267037 h 2125471"/>
              <a:gd name="connsiteX39" fmla="*/ 1983590 w 6017051"/>
              <a:gd name="connsiteY39" fmla="*/ 1268108 h 2125471"/>
              <a:gd name="connsiteX40" fmla="*/ 1983993 w 6017051"/>
              <a:gd name="connsiteY40" fmla="*/ 1268108 h 2125471"/>
              <a:gd name="connsiteX41" fmla="*/ 2031127 w 6017051"/>
              <a:gd name="connsiteY41" fmla="*/ 1221372 h 2125471"/>
              <a:gd name="connsiteX42" fmla="*/ 2028717 w 6017051"/>
              <a:gd name="connsiteY42" fmla="*/ 1209456 h 2125471"/>
              <a:gd name="connsiteX43" fmla="*/ 2072639 w 6017051"/>
              <a:gd name="connsiteY43" fmla="*/ 1147590 h 2125471"/>
              <a:gd name="connsiteX44" fmla="*/ 2103976 w 6017051"/>
              <a:gd name="connsiteY44" fmla="*/ 1148929 h 2125471"/>
              <a:gd name="connsiteX45" fmla="*/ 2154994 w 6017051"/>
              <a:gd name="connsiteY45" fmla="*/ 1098311 h 2125471"/>
              <a:gd name="connsiteX46" fmla="*/ 2154994 w 6017051"/>
              <a:gd name="connsiteY46" fmla="*/ 1097911 h 2125471"/>
              <a:gd name="connsiteX47" fmla="*/ 2153252 w 6017051"/>
              <a:gd name="connsiteY47" fmla="*/ 1083179 h 2125471"/>
              <a:gd name="connsiteX48" fmla="*/ 2207486 w 6017051"/>
              <a:gd name="connsiteY48" fmla="*/ 1021583 h 2125471"/>
              <a:gd name="connsiteX49" fmla="*/ 2229580 w 6017051"/>
              <a:gd name="connsiteY49" fmla="*/ 1023723 h 2125471"/>
              <a:gd name="connsiteX50" fmla="*/ 2229982 w 6017051"/>
              <a:gd name="connsiteY50" fmla="*/ 1023723 h 2125471"/>
              <a:gd name="connsiteX51" fmla="*/ 2255291 w 6017051"/>
              <a:gd name="connsiteY51" fmla="*/ 1025464 h 2125471"/>
              <a:gd name="connsiteX52" fmla="*/ 2286893 w 6017051"/>
              <a:gd name="connsiteY52" fmla="*/ 982614 h 2125471"/>
              <a:gd name="connsiteX53" fmla="*/ 2282741 w 6017051"/>
              <a:gd name="connsiteY53" fmla="*/ 971366 h 2125471"/>
              <a:gd name="connsiteX54" fmla="*/ 2277119 w 6017051"/>
              <a:gd name="connsiteY54" fmla="*/ 957976 h 2125471"/>
              <a:gd name="connsiteX55" fmla="*/ 2322110 w 6017051"/>
              <a:gd name="connsiteY55" fmla="*/ 895038 h 2125471"/>
              <a:gd name="connsiteX56" fmla="*/ 2354785 w 6017051"/>
              <a:gd name="connsiteY56" fmla="*/ 899591 h 2125471"/>
              <a:gd name="connsiteX57" fmla="*/ 2355188 w 6017051"/>
              <a:gd name="connsiteY57" fmla="*/ 899591 h 2125471"/>
              <a:gd name="connsiteX58" fmla="*/ 2415981 w 6017051"/>
              <a:gd name="connsiteY58" fmla="*/ 888342 h 2125471"/>
              <a:gd name="connsiteX59" fmla="*/ 2408883 w 6017051"/>
              <a:gd name="connsiteY59" fmla="*/ 845761 h 2125471"/>
              <a:gd name="connsiteX60" fmla="*/ 2404330 w 6017051"/>
              <a:gd name="connsiteY60" fmla="*/ 835180 h 2125471"/>
              <a:gd name="connsiteX61" fmla="*/ 2449323 w 6017051"/>
              <a:gd name="connsiteY61" fmla="*/ 768761 h 2125471"/>
              <a:gd name="connsiteX62" fmla="*/ 2480927 w 6017051"/>
              <a:gd name="connsiteY62" fmla="*/ 773984 h 2125471"/>
              <a:gd name="connsiteX63" fmla="*/ 2553772 w 6017051"/>
              <a:gd name="connsiteY63" fmla="*/ 766618 h 2125471"/>
              <a:gd name="connsiteX64" fmla="*/ 2537971 w 6017051"/>
              <a:gd name="connsiteY64" fmla="*/ 717341 h 2125471"/>
              <a:gd name="connsiteX65" fmla="*/ 2522441 w 6017051"/>
              <a:gd name="connsiteY65" fmla="*/ 694441 h 2125471"/>
              <a:gd name="connsiteX66" fmla="*/ 2550558 w 6017051"/>
              <a:gd name="connsiteY66" fmla="*/ 640208 h 2125471"/>
              <a:gd name="connsiteX67" fmla="*/ 2609611 w 6017051"/>
              <a:gd name="connsiteY67" fmla="*/ 645833 h 2125471"/>
              <a:gd name="connsiteX68" fmla="*/ 2702542 w 6017051"/>
              <a:gd name="connsiteY68" fmla="*/ 644092 h 2125471"/>
              <a:gd name="connsiteX69" fmla="*/ 2668396 w 6017051"/>
              <a:gd name="connsiteY69" fmla="*/ 587449 h 2125471"/>
              <a:gd name="connsiteX70" fmla="*/ 2647640 w 6017051"/>
              <a:gd name="connsiteY70" fmla="*/ 565621 h 2125471"/>
              <a:gd name="connsiteX71" fmla="*/ 2678575 w 6017051"/>
              <a:gd name="connsiteY71" fmla="*/ 508978 h 2125471"/>
              <a:gd name="connsiteX72" fmla="*/ 2740171 w 6017051"/>
              <a:gd name="connsiteY72" fmla="*/ 516343 h 2125471"/>
              <a:gd name="connsiteX73" fmla="*/ 2815431 w 6017051"/>
              <a:gd name="connsiteY73" fmla="*/ 528663 h 2125471"/>
              <a:gd name="connsiteX74" fmla="*/ 2873144 w 6017051"/>
              <a:gd name="connsiteY74" fmla="*/ 518085 h 2125471"/>
              <a:gd name="connsiteX75" fmla="*/ 2832302 w 6017051"/>
              <a:gd name="connsiteY75" fmla="*/ 473358 h 2125471"/>
              <a:gd name="connsiteX76" fmla="*/ 2802706 w 6017051"/>
              <a:gd name="connsiteY76" fmla="*/ 454075 h 2125471"/>
              <a:gd name="connsiteX77" fmla="*/ 2768293 w 6017051"/>
              <a:gd name="connsiteY77" fmla="*/ 426623 h 2125471"/>
              <a:gd name="connsiteX78" fmla="*/ 2759456 w 6017051"/>
              <a:gd name="connsiteY78" fmla="*/ 391408 h 2125471"/>
              <a:gd name="connsiteX79" fmla="*/ 2771105 w 6017051"/>
              <a:gd name="connsiteY79" fmla="*/ 379755 h 2125471"/>
              <a:gd name="connsiteX80" fmla="*/ 2789049 w 6017051"/>
              <a:gd name="connsiteY80" fmla="*/ 373461 h 2125471"/>
              <a:gd name="connsiteX81" fmla="*/ 2878098 w 6017051"/>
              <a:gd name="connsiteY81" fmla="*/ 379086 h 2125471"/>
              <a:gd name="connsiteX82" fmla="*/ 2994463 w 6017051"/>
              <a:gd name="connsiteY82" fmla="*/ 391807 h 2125471"/>
              <a:gd name="connsiteX83" fmla="*/ 3116855 w 6017051"/>
              <a:gd name="connsiteY83" fmla="*/ 387524 h 2125471"/>
              <a:gd name="connsiteX84" fmla="*/ 3117258 w 6017051"/>
              <a:gd name="connsiteY84" fmla="*/ 387524 h 2125471"/>
              <a:gd name="connsiteX85" fmla="*/ 3214340 w 6017051"/>
              <a:gd name="connsiteY85" fmla="*/ 401584 h 2125471"/>
              <a:gd name="connsiteX86" fmla="*/ 3184748 w 6017051"/>
              <a:gd name="connsiteY86" fmla="*/ 458629 h 2125471"/>
              <a:gd name="connsiteX87" fmla="*/ 3184346 w 6017051"/>
              <a:gd name="connsiteY87" fmla="*/ 458629 h 2125471"/>
              <a:gd name="connsiteX88" fmla="*/ 3161180 w 6017051"/>
              <a:gd name="connsiteY88" fmla="*/ 472019 h 2125471"/>
              <a:gd name="connsiteX89" fmla="*/ 3105206 w 6017051"/>
              <a:gd name="connsiteY89" fmla="*/ 522368 h 2125471"/>
              <a:gd name="connsiteX90" fmla="*/ 3161447 w 6017051"/>
              <a:gd name="connsiteY90" fmla="*/ 536028 h 2125471"/>
              <a:gd name="connsiteX91" fmla="*/ 3242997 w 6017051"/>
              <a:gd name="connsiteY91" fmla="*/ 520228 h 2125471"/>
              <a:gd name="connsiteX92" fmla="*/ 3243400 w 6017051"/>
              <a:gd name="connsiteY92" fmla="*/ 520228 h 2125471"/>
              <a:gd name="connsiteX93" fmla="*/ 3344634 w 6017051"/>
              <a:gd name="connsiteY93" fmla="*/ 528663 h 2125471"/>
              <a:gd name="connsiteX94" fmla="*/ 3312229 w 6017051"/>
              <a:gd name="connsiteY94" fmla="*/ 592672 h 2125471"/>
              <a:gd name="connsiteX95" fmla="*/ 3282633 w 6017051"/>
              <a:gd name="connsiteY95" fmla="*/ 621463 h 2125471"/>
              <a:gd name="connsiteX96" fmla="*/ 3307942 w 6017051"/>
              <a:gd name="connsiteY96" fmla="*/ 660832 h 2125471"/>
              <a:gd name="connsiteX97" fmla="*/ 3368737 w 6017051"/>
              <a:gd name="connsiteY97" fmla="*/ 651993 h 2125471"/>
              <a:gd name="connsiteX98" fmla="*/ 3369139 w 6017051"/>
              <a:gd name="connsiteY98" fmla="*/ 651993 h 2125471"/>
              <a:gd name="connsiteX99" fmla="*/ 3457785 w 6017051"/>
              <a:gd name="connsiteY99" fmla="*/ 660028 h 2125471"/>
              <a:gd name="connsiteX100" fmla="*/ 3439172 w 6017051"/>
              <a:gd name="connsiteY100" fmla="*/ 725508 h 2125471"/>
              <a:gd name="connsiteX101" fmla="*/ 3415606 w 6017051"/>
              <a:gd name="connsiteY101" fmla="*/ 752558 h 2125471"/>
              <a:gd name="connsiteX102" fmla="*/ 3437701 w 6017051"/>
              <a:gd name="connsiteY102" fmla="*/ 792999 h 2125471"/>
              <a:gd name="connsiteX103" fmla="*/ 3493942 w 6017051"/>
              <a:gd name="connsiteY103" fmla="*/ 783090 h 2125471"/>
              <a:gd name="connsiteX104" fmla="*/ 3503050 w 6017051"/>
              <a:gd name="connsiteY104" fmla="*/ 780947 h 2125471"/>
              <a:gd name="connsiteX105" fmla="*/ 3565314 w 6017051"/>
              <a:gd name="connsiteY105" fmla="*/ 857945 h 2125471"/>
              <a:gd name="connsiteX106" fmla="*/ 3563975 w 6017051"/>
              <a:gd name="connsiteY106" fmla="*/ 861159 h 2125471"/>
              <a:gd name="connsiteX107" fmla="*/ 3587946 w 6017051"/>
              <a:gd name="connsiteY107" fmla="*/ 918472 h 2125471"/>
              <a:gd name="connsiteX108" fmla="*/ 3621020 w 6017051"/>
              <a:gd name="connsiteY108" fmla="*/ 916329 h 2125471"/>
              <a:gd name="connsiteX109" fmla="*/ 3651684 w 6017051"/>
              <a:gd name="connsiteY109" fmla="*/ 916329 h 2125471"/>
              <a:gd name="connsiteX110" fmla="*/ 3686503 w 6017051"/>
              <a:gd name="connsiteY110" fmla="*/ 969761 h 2125471"/>
              <a:gd name="connsiteX111" fmla="*/ 3682351 w 6017051"/>
              <a:gd name="connsiteY111" fmla="*/ 980338 h 2125471"/>
              <a:gd name="connsiteX112" fmla="*/ 3682351 w 6017051"/>
              <a:gd name="connsiteY112" fmla="*/ 980740 h 2125471"/>
              <a:gd name="connsiteX113" fmla="*/ 3676726 w 6017051"/>
              <a:gd name="connsiteY113" fmla="*/ 994799 h 2125471"/>
              <a:gd name="connsiteX114" fmla="*/ 3714354 w 6017051"/>
              <a:gd name="connsiteY114" fmla="*/ 1045148 h 2125471"/>
              <a:gd name="connsiteX115" fmla="*/ 3742876 w 6017051"/>
              <a:gd name="connsiteY115" fmla="*/ 1044080 h 2125471"/>
              <a:gd name="connsiteX116" fmla="*/ 3762158 w 6017051"/>
              <a:gd name="connsiteY116" fmla="*/ 1044479 h 2125471"/>
              <a:gd name="connsiteX117" fmla="*/ 3806483 w 6017051"/>
              <a:gd name="connsiteY117" fmla="*/ 1102194 h 2125471"/>
              <a:gd name="connsiteX118" fmla="*/ 3804742 w 6017051"/>
              <a:gd name="connsiteY118" fmla="*/ 1108891 h 2125471"/>
              <a:gd name="connsiteX119" fmla="*/ 3804742 w 6017051"/>
              <a:gd name="connsiteY119" fmla="*/ 1109293 h 2125471"/>
              <a:gd name="connsiteX120" fmla="*/ 3799788 w 6017051"/>
              <a:gd name="connsiteY120" fmla="*/ 1127906 h 2125471"/>
              <a:gd name="connsiteX121" fmla="*/ 3833533 w 6017051"/>
              <a:gd name="connsiteY121" fmla="*/ 1171829 h 2125471"/>
              <a:gd name="connsiteX122" fmla="*/ 3854556 w 6017051"/>
              <a:gd name="connsiteY122" fmla="*/ 1172230 h 2125471"/>
              <a:gd name="connsiteX123" fmla="*/ 3865134 w 6017051"/>
              <a:gd name="connsiteY123" fmla="*/ 1172630 h 2125471"/>
              <a:gd name="connsiteX124" fmla="*/ 3924190 w 6017051"/>
              <a:gd name="connsiteY124" fmla="*/ 1234496 h 2125471"/>
              <a:gd name="connsiteX125" fmla="*/ 3923521 w 6017051"/>
              <a:gd name="connsiteY125" fmla="*/ 1246818 h 2125471"/>
              <a:gd name="connsiteX126" fmla="*/ 3964627 w 6017051"/>
              <a:gd name="connsiteY126" fmla="*/ 1296764 h 2125471"/>
              <a:gd name="connsiteX127" fmla="*/ 3982574 w 6017051"/>
              <a:gd name="connsiteY127" fmla="*/ 1295692 h 2125471"/>
              <a:gd name="connsiteX128" fmla="*/ 4006139 w 6017051"/>
              <a:gd name="connsiteY128" fmla="*/ 1291542 h 2125471"/>
              <a:gd name="connsiteX129" fmla="*/ 4006410 w 6017051"/>
              <a:gd name="connsiteY129" fmla="*/ 1291275 h 2125471"/>
              <a:gd name="connsiteX130" fmla="*/ 4056758 w 6017051"/>
              <a:gd name="connsiteY130" fmla="*/ 1350061 h 2125471"/>
              <a:gd name="connsiteX131" fmla="*/ 4057830 w 6017051"/>
              <a:gd name="connsiteY131" fmla="*/ 1374029 h 2125471"/>
              <a:gd name="connsiteX132" fmla="*/ 4083808 w 6017051"/>
              <a:gd name="connsiteY132" fmla="*/ 1413800 h 2125471"/>
              <a:gd name="connsiteX133" fmla="*/ 4100278 w 6017051"/>
              <a:gd name="connsiteY133" fmla="*/ 1418756 h 2125471"/>
              <a:gd name="connsiteX134" fmla="*/ 4152235 w 6017051"/>
              <a:gd name="connsiteY134" fmla="*/ 1422907 h 2125471"/>
              <a:gd name="connsiteX135" fmla="*/ 4188792 w 6017051"/>
              <a:gd name="connsiteY135" fmla="*/ 1442859 h 2125471"/>
              <a:gd name="connsiteX136" fmla="*/ 4185445 w 6017051"/>
              <a:gd name="connsiteY136" fmla="*/ 1485577 h 2125471"/>
              <a:gd name="connsiteX137" fmla="*/ 4189729 w 6017051"/>
              <a:gd name="connsiteY137" fmla="*/ 1483968 h 2125471"/>
              <a:gd name="connsiteX138" fmla="*/ 4219858 w 6017051"/>
              <a:gd name="connsiteY138" fmla="*/ 1460802 h 2125471"/>
              <a:gd name="connsiteX139" fmla="*/ 4232580 w 6017051"/>
              <a:gd name="connsiteY139" fmla="*/ 1450894 h 2125471"/>
              <a:gd name="connsiteX140" fmla="*/ 4953619 w 6017051"/>
              <a:gd name="connsiteY140" fmla="*/ 146655 h 2125471"/>
              <a:gd name="connsiteX141" fmla="*/ 4961807 w 6017051"/>
              <a:gd name="connsiteY141" fmla="*/ 0 h 2125471"/>
              <a:gd name="connsiteX142" fmla="*/ 6017051 w 6017051"/>
              <a:gd name="connsiteY142" fmla="*/ 0 h 2125471"/>
              <a:gd name="connsiteX143" fmla="*/ 6003517 w 6017051"/>
              <a:gd name="connsiteY143" fmla="*/ 246436 h 2125471"/>
              <a:gd name="connsiteX144" fmla="*/ 5220631 w 6017051"/>
              <a:gd name="connsiteY144" fmla="*/ 1964761 h 2125471"/>
              <a:gd name="connsiteX145" fmla="*/ 5056376 w 6017051"/>
              <a:gd name="connsiteY145" fmla="*/ 2125471 h 2125471"/>
              <a:gd name="connsiteX146" fmla="*/ 3252670 w 6017051"/>
              <a:gd name="connsiteY146" fmla="*/ 2125471 h 2125471"/>
              <a:gd name="connsiteX147" fmla="*/ 3255669 w 6017051"/>
              <a:gd name="connsiteY147" fmla="*/ 2121978 h 2125471"/>
              <a:gd name="connsiteX148" fmla="*/ 3285580 w 6017051"/>
              <a:gd name="connsiteY148" fmla="*/ 2111063 h 2125471"/>
              <a:gd name="connsiteX149" fmla="*/ 3331376 w 6017051"/>
              <a:gd name="connsiteY149" fmla="*/ 2095530 h 2125471"/>
              <a:gd name="connsiteX150" fmla="*/ 3402484 w 6017051"/>
              <a:gd name="connsiteY150" fmla="*/ 2071293 h 2125471"/>
              <a:gd name="connsiteX151" fmla="*/ 3432746 w 6017051"/>
              <a:gd name="connsiteY151" fmla="*/ 2036476 h 2125471"/>
              <a:gd name="connsiteX152" fmla="*/ 3390162 w 6017051"/>
              <a:gd name="connsiteY152" fmla="*/ 2018130 h 2125471"/>
              <a:gd name="connsiteX153" fmla="*/ 3252236 w 6017051"/>
              <a:gd name="connsiteY153" fmla="*/ 2011437 h 2125471"/>
              <a:gd name="connsiteX154" fmla="*/ 3251837 w 6017051"/>
              <a:gd name="connsiteY154" fmla="*/ 2011437 h 2125471"/>
              <a:gd name="connsiteX155" fmla="*/ 3141360 w 6017051"/>
              <a:gd name="connsiteY155" fmla="*/ 2006080 h 2125471"/>
              <a:gd name="connsiteX156" fmla="*/ 3067846 w 6017051"/>
              <a:gd name="connsiteY156" fmla="*/ 1981172 h 2125471"/>
              <a:gd name="connsiteX157" fmla="*/ 3132926 w 6017051"/>
              <a:gd name="connsiteY157" fmla="*/ 1949169 h 2125471"/>
              <a:gd name="connsiteX158" fmla="*/ 3183542 w 6017051"/>
              <a:gd name="connsiteY158" fmla="*/ 1938591 h 2125471"/>
              <a:gd name="connsiteX159" fmla="*/ 3249694 w 6017051"/>
              <a:gd name="connsiteY159" fmla="*/ 1922119 h 2125471"/>
              <a:gd name="connsiteX160" fmla="*/ 3304862 w 6017051"/>
              <a:gd name="connsiteY160" fmla="*/ 1878866 h 2125471"/>
              <a:gd name="connsiteX161" fmla="*/ 3098780 w 6017051"/>
              <a:gd name="connsiteY161" fmla="*/ 1848604 h 2125471"/>
              <a:gd name="connsiteX162" fmla="*/ 3016827 w 6017051"/>
              <a:gd name="connsiteY162" fmla="*/ 1848201 h 2125471"/>
              <a:gd name="connsiteX163" fmla="*/ 2912378 w 6017051"/>
              <a:gd name="connsiteY163" fmla="*/ 1848870 h 2125471"/>
              <a:gd name="connsiteX164" fmla="*/ 2693974 w 6017051"/>
              <a:gd name="connsiteY164" fmla="*/ 1878065 h 2125471"/>
              <a:gd name="connsiteX165" fmla="*/ 2728120 w 6017051"/>
              <a:gd name="connsiteY165" fmla="*/ 1914620 h 2125471"/>
              <a:gd name="connsiteX166" fmla="*/ 2820250 w 6017051"/>
              <a:gd name="connsiteY166" fmla="*/ 1939260 h 2125471"/>
              <a:gd name="connsiteX167" fmla="*/ 2820653 w 6017051"/>
              <a:gd name="connsiteY167" fmla="*/ 1939260 h 2125471"/>
              <a:gd name="connsiteX168" fmla="*/ 2899120 w 6017051"/>
              <a:gd name="connsiteY168" fmla="*/ 1955464 h 2125471"/>
              <a:gd name="connsiteX169" fmla="*/ 2950142 w 6017051"/>
              <a:gd name="connsiteY169" fmla="*/ 1983984 h 2125471"/>
              <a:gd name="connsiteX170" fmla="*/ 2899523 w 6017051"/>
              <a:gd name="connsiteY170" fmla="*/ 2008223 h 2125471"/>
              <a:gd name="connsiteX171" fmla="*/ 2747537 w 6017051"/>
              <a:gd name="connsiteY171" fmla="*/ 2011036 h 2125471"/>
              <a:gd name="connsiteX172" fmla="*/ 2569975 w 6017051"/>
              <a:gd name="connsiteY172" fmla="*/ 2021211 h 2125471"/>
              <a:gd name="connsiteX173" fmla="*/ 2564752 w 6017051"/>
              <a:gd name="connsiteY173" fmla="*/ 2058440 h 2125471"/>
              <a:gd name="connsiteX174" fmla="*/ 2660764 w 6017051"/>
              <a:gd name="connsiteY174" fmla="*/ 2096468 h 2125471"/>
              <a:gd name="connsiteX175" fmla="*/ 2711113 w 6017051"/>
              <a:gd name="connsiteY175" fmla="*/ 2112003 h 2125471"/>
              <a:gd name="connsiteX176" fmla="*/ 2745763 w 6017051"/>
              <a:gd name="connsiteY176" fmla="*/ 2123401 h 2125471"/>
              <a:gd name="connsiteX177" fmla="*/ 2747573 w 6017051"/>
              <a:gd name="connsiteY177" fmla="*/ 2125471 h 2125471"/>
              <a:gd name="connsiteX178" fmla="*/ 958018 w 6017051"/>
              <a:gd name="connsiteY178" fmla="*/ 2125471 h 2125471"/>
              <a:gd name="connsiteX179" fmla="*/ 781585 w 6017051"/>
              <a:gd name="connsiteY179" fmla="*/ 1951526 h 2125471"/>
              <a:gd name="connsiteX180" fmla="*/ 13121 w 6017051"/>
              <a:gd name="connsiteY180" fmla="*/ 245581 h 212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017051" h="2125471">
                <a:moveTo>
                  <a:pt x="3028660" y="1694174"/>
                </a:moveTo>
                <a:cubicBezTo>
                  <a:pt x="2983249" y="1692934"/>
                  <a:pt x="2933668" y="1694072"/>
                  <a:pt x="2894300" y="1699160"/>
                </a:cubicBezTo>
                <a:cubicBezTo>
                  <a:pt x="2880909" y="1700900"/>
                  <a:pt x="2849576" y="1704115"/>
                  <a:pt x="2849576" y="1724469"/>
                </a:cubicBezTo>
                <a:cubicBezTo>
                  <a:pt x="2849576" y="1753662"/>
                  <a:pt x="2935007" y="1767722"/>
                  <a:pt x="2988840" y="1771606"/>
                </a:cubicBezTo>
                <a:lnTo>
                  <a:pt x="2989243" y="1771606"/>
                </a:lnTo>
                <a:cubicBezTo>
                  <a:pt x="2996607" y="1772275"/>
                  <a:pt x="3002900" y="1772677"/>
                  <a:pt x="3008525" y="1772677"/>
                </a:cubicBezTo>
                <a:cubicBezTo>
                  <a:pt x="3014147" y="1772677"/>
                  <a:pt x="3019103" y="1772677"/>
                  <a:pt x="3024728" y="1772275"/>
                </a:cubicBezTo>
                <a:lnTo>
                  <a:pt x="3025130" y="1772275"/>
                </a:lnTo>
                <a:lnTo>
                  <a:pt x="3025130" y="1772407"/>
                </a:lnTo>
                <a:cubicBezTo>
                  <a:pt x="3098243" y="1771338"/>
                  <a:pt x="3164394" y="1750181"/>
                  <a:pt x="3164394" y="1725943"/>
                </a:cubicBezTo>
                <a:cubicBezTo>
                  <a:pt x="3164394" y="1712553"/>
                  <a:pt x="3149261" y="1705589"/>
                  <a:pt x="3138014" y="1703446"/>
                </a:cubicBezTo>
                <a:cubicBezTo>
                  <a:pt x="3115316" y="1699028"/>
                  <a:pt x="3074071" y="1695412"/>
                  <a:pt x="3028660" y="1694174"/>
                </a:cubicBezTo>
                <a:close/>
                <a:moveTo>
                  <a:pt x="3033783" y="227084"/>
                </a:moveTo>
                <a:cubicBezTo>
                  <a:pt x="3045282" y="227269"/>
                  <a:pt x="3055995" y="227637"/>
                  <a:pt x="3065168" y="228172"/>
                </a:cubicBezTo>
                <a:cubicBezTo>
                  <a:pt x="3075746" y="228441"/>
                  <a:pt x="3084586" y="228841"/>
                  <a:pt x="3089805" y="229913"/>
                </a:cubicBezTo>
                <a:lnTo>
                  <a:pt x="3089940" y="230048"/>
                </a:lnTo>
                <a:cubicBezTo>
                  <a:pt x="3103198" y="232056"/>
                  <a:pt x="3116588" y="238485"/>
                  <a:pt x="3121544" y="252143"/>
                </a:cubicBezTo>
                <a:cubicBezTo>
                  <a:pt x="3124354" y="260579"/>
                  <a:pt x="3119803" y="270353"/>
                  <a:pt x="3113107" y="278122"/>
                </a:cubicBezTo>
                <a:cubicBezTo>
                  <a:pt x="3110696" y="281334"/>
                  <a:pt x="3107482" y="284014"/>
                  <a:pt x="3104669" y="286556"/>
                </a:cubicBezTo>
                <a:cubicBezTo>
                  <a:pt x="3052312" y="328335"/>
                  <a:pt x="2937954" y="325526"/>
                  <a:pt x="2889746" y="281603"/>
                </a:cubicBezTo>
                <a:cubicBezTo>
                  <a:pt x="2886534" y="278791"/>
                  <a:pt x="2883320" y="274505"/>
                  <a:pt x="2880909" y="270353"/>
                </a:cubicBezTo>
                <a:cubicBezTo>
                  <a:pt x="2877427" y="263927"/>
                  <a:pt x="2875284" y="256561"/>
                  <a:pt x="2877026" y="250266"/>
                </a:cubicBezTo>
                <a:cubicBezTo>
                  <a:pt x="2880909" y="236609"/>
                  <a:pt x="2894167" y="230180"/>
                  <a:pt x="2904076" y="229511"/>
                </a:cubicBezTo>
                <a:cubicBezTo>
                  <a:pt x="2908630" y="229111"/>
                  <a:pt x="2915055" y="228841"/>
                  <a:pt x="2923092" y="228441"/>
                </a:cubicBezTo>
                <a:cubicBezTo>
                  <a:pt x="2942508" y="227770"/>
                  <a:pt x="2970225" y="227101"/>
                  <a:pt x="2997677" y="227101"/>
                </a:cubicBezTo>
                <a:cubicBezTo>
                  <a:pt x="3009998" y="226901"/>
                  <a:pt x="3022283" y="226901"/>
                  <a:pt x="3033783" y="227084"/>
                </a:cubicBezTo>
                <a:close/>
                <a:moveTo>
                  <a:pt x="0" y="0"/>
                </a:moveTo>
                <a:lnTo>
                  <a:pt x="1059821" y="0"/>
                </a:lnTo>
                <a:lnTo>
                  <a:pt x="1099440" y="355312"/>
                </a:lnTo>
                <a:cubicBezTo>
                  <a:pt x="1194730" y="776504"/>
                  <a:pt x="1427504" y="1156360"/>
                  <a:pt x="1765055" y="1434156"/>
                </a:cubicBezTo>
                <a:cubicBezTo>
                  <a:pt x="1768267" y="1436297"/>
                  <a:pt x="1770811" y="1437101"/>
                  <a:pt x="1773086" y="1435762"/>
                </a:cubicBezTo>
                <a:cubicBezTo>
                  <a:pt x="1779381" y="1432281"/>
                  <a:pt x="1776569" y="1425182"/>
                  <a:pt x="1784336" y="1412863"/>
                </a:cubicBezTo>
                <a:cubicBezTo>
                  <a:pt x="1791433" y="1401482"/>
                  <a:pt x="1805092" y="1398135"/>
                  <a:pt x="1812189" y="1397466"/>
                </a:cubicBezTo>
                <a:cubicBezTo>
                  <a:pt x="1824240" y="1396258"/>
                  <a:pt x="1831068" y="1396124"/>
                  <a:pt x="1854234" y="1397195"/>
                </a:cubicBezTo>
                <a:cubicBezTo>
                  <a:pt x="1865886" y="1398135"/>
                  <a:pt x="1875660" y="1396393"/>
                  <a:pt x="1882758" y="1392912"/>
                </a:cubicBezTo>
                <a:cubicBezTo>
                  <a:pt x="1897088" y="1385144"/>
                  <a:pt x="1899632" y="1369344"/>
                  <a:pt x="1899228" y="1352471"/>
                </a:cubicBezTo>
                <a:lnTo>
                  <a:pt x="1899228" y="1352069"/>
                </a:lnTo>
                <a:cubicBezTo>
                  <a:pt x="1898827" y="1342293"/>
                  <a:pt x="1897757" y="1332385"/>
                  <a:pt x="1897757" y="1323278"/>
                </a:cubicBezTo>
                <a:cubicBezTo>
                  <a:pt x="1897757" y="1287123"/>
                  <a:pt x="1911415" y="1266634"/>
                  <a:pt x="1947705" y="1267037"/>
                </a:cubicBezTo>
                <a:cubicBezTo>
                  <a:pt x="1960023" y="1267037"/>
                  <a:pt x="1972344" y="1268108"/>
                  <a:pt x="1983590" y="1268108"/>
                </a:cubicBezTo>
                <a:lnTo>
                  <a:pt x="1983993" y="1268108"/>
                </a:lnTo>
                <a:cubicBezTo>
                  <a:pt x="2015594" y="1269180"/>
                  <a:pt x="2039564" y="1265296"/>
                  <a:pt x="2031127" y="1221372"/>
                </a:cubicBezTo>
                <a:cubicBezTo>
                  <a:pt x="2030860" y="1217891"/>
                  <a:pt x="2029788" y="1213608"/>
                  <a:pt x="2028717" y="1209456"/>
                </a:cubicBezTo>
                <a:cubicBezTo>
                  <a:pt x="2018406" y="1172230"/>
                  <a:pt x="2024836" y="1146519"/>
                  <a:pt x="2072639" y="1147590"/>
                </a:cubicBezTo>
                <a:cubicBezTo>
                  <a:pt x="2083219" y="1147857"/>
                  <a:pt x="2093797" y="1148527"/>
                  <a:pt x="2103976" y="1148929"/>
                </a:cubicBezTo>
                <a:cubicBezTo>
                  <a:pt x="2134238" y="1149331"/>
                  <a:pt x="2159548" y="1143707"/>
                  <a:pt x="2154994" y="1098311"/>
                </a:cubicBezTo>
                <a:lnTo>
                  <a:pt x="2154994" y="1097911"/>
                </a:lnTo>
                <a:cubicBezTo>
                  <a:pt x="2154994" y="1093760"/>
                  <a:pt x="2154324" y="1088804"/>
                  <a:pt x="2153252" y="1083179"/>
                </a:cubicBezTo>
                <a:cubicBezTo>
                  <a:pt x="2144548" y="1039527"/>
                  <a:pt x="2161420" y="1020512"/>
                  <a:pt x="2207486" y="1021583"/>
                </a:cubicBezTo>
                <a:cubicBezTo>
                  <a:pt x="2214851" y="1021982"/>
                  <a:pt x="2222217" y="1022652"/>
                  <a:pt x="2229580" y="1023723"/>
                </a:cubicBezTo>
                <a:lnTo>
                  <a:pt x="2229982" y="1023723"/>
                </a:lnTo>
                <a:cubicBezTo>
                  <a:pt x="2238420" y="1024795"/>
                  <a:pt x="2246854" y="1025867"/>
                  <a:pt x="2255291" y="1025464"/>
                </a:cubicBezTo>
                <a:cubicBezTo>
                  <a:pt x="2282339" y="1024528"/>
                  <a:pt x="2293187" y="1008592"/>
                  <a:pt x="2286893" y="982614"/>
                </a:cubicBezTo>
                <a:cubicBezTo>
                  <a:pt x="2285956" y="978732"/>
                  <a:pt x="2284482" y="975250"/>
                  <a:pt x="2282741" y="971366"/>
                </a:cubicBezTo>
                <a:cubicBezTo>
                  <a:pt x="2280599" y="967080"/>
                  <a:pt x="2278589" y="962527"/>
                  <a:pt x="2277119" y="957976"/>
                </a:cubicBezTo>
                <a:cubicBezTo>
                  <a:pt x="2264395" y="918607"/>
                  <a:pt x="2280599" y="896779"/>
                  <a:pt x="2322110" y="895038"/>
                </a:cubicBezTo>
                <a:cubicBezTo>
                  <a:pt x="2329878" y="894636"/>
                  <a:pt x="2341794" y="897182"/>
                  <a:pt x="2354785" y="899591"/>
                </a:cubicBezTo>
                <a:lnTo>
                  <a:pt x="2355188" y="899591"/>
                </a:lnTo>
                <a:cubicBezTo>
                  <a:pt x="2379023" y="903473"/>
                  <a:pt x="2406070" y="906285"/>
                  <a:pt x="2415981" y="888342"/>
                </a:cubicBezTo>
                <a:cubicBezTo>
                  <a:pt x="2421471" y="878166"/>
                  <a:pt x="2415177" y="861291"/>
                  <a:pt x="2408883" y="845761"/>
                </a:cubicBezTo>
                <a:cubicBezTo>
                  <a:pt x="2407142" y="842279"/>
                  <a:pt x="2405668" y="838395"/>
                  <a:pt x="2404330" y="835180"/>
                </a:cubicBezTo>
                <a:cubicBezTo>
                  <a:pt x="2385717" y="790186"/>
                  <a:pt x="2400848" y="765949"/>
                  <a:pt x="2449323" y="768761"/>
                </a:cubicBezTo>
                <a:cubicBezTo>
                  <a:pt x="2456021" y="769431"/>
                  <a:pt x="2467534" y="771840"/>
                  <a:pt x="2480927" y="773984"/>
                </a:cubicBezTo>
                <a:cubicBezTo>
                  <a:pt x="2508779" y="779342"/>
                  <a:pt x="2543595" y="783492"/>
                  <a:pt x="2553772" y="766618"/>
                </a:cubicBezTo>
                <a:cubicBezTo>
                  <a:pt x="2560869" y="754299"/>
                  <a:pt x="2549219" y="733811"/>
                  <a:pt x="2537971" y="717341"/>
                </a:cubicBezTo>
                <a:cubicBezTo>
                  <a:pt x="2531276" y="707432"/>
                  <a:pt x="2524850" y="698994"/>
                  <a:pt x="2522441" y="694441"/>
                </a:cubicBezTo>
                <a:cubicBezTo>
                  <a:pt x="2508644" y="666589"/>
                  <a:pt x="2520296" y="643423"/>
                  <a:pt x="2550558" y="640208"/>
                </a:cubicBezTo>
                <a:cubicBezTo>
                  <a:pt x="2564887" y="638737"/>
                  <a:pt x="2586715" y="641949"/>
                  <a:pt x="2609611" y="645833"/>
                </a:cubicBezTo>
                <a:cubicBezTo>
                  <a:pt x="2650453" y="652127"/>
                  <a:pt x="2693706" y="659892"/>
                  <a:pt x="2702542" y="644092"/>
                </a:cubicBezTo>
                <a:cubicBezTo>
                  <a:pt x="2712052" y="626818"/>
                  <a:pt x="2688081" y="605795"/>
                  <a:pt x="2668396" y="587449"/>
                </a:cubicBezTo>
                <a:cubicBezTo>
                  <a:pt x="2659560" y="579414"/>
                  <a:pt x="2651792" y="571916"/>
                  <a:pt x="2647640" y="565621"/>
                </a:cubicBezTo>
                <a:cubicBezTo>
                  <a:pt x="2627554" y="534287"/>
                  <a:pt x="2640947" y="511121"/>
                  <a:pt x="2678575" y="508978"/>
                </a:cubicBezTo>
                <a:cubicBezTo>
                  <a:pt x="2690628" y="508308"/>
                  <a:pt x="2714462" y="511791"/>
                  <a:pt x="2740171" y="516343"/>
                </a:cubicBezTo>
                <a:cubicBezTo>
                  <a:pt x="2767623" y="520897"/>
                  <a:pt x="2797084" y="526520"/>
                  <a:pt x="2815431" y="528663"/>
                </a:cubicBezTo>
                <a:cubicBezTo>
                  <a:pt x="2836856" y="531073"/>
                  <a:pt x="2866046" y="539243"/>
                  <a:pt x="2873144" y="518085"/>
                </a:cubicBezTo>
                <a:cubicBezTo>
                  <a:pt x="2880774" y="495587"/>
                  <a:pt x="2848773" y="485010"/>
                  <a:pt x="2832302" y="473358"/>
                </a:cubicBezTo>
                <a:cubicBezTo>
                  <a:pt x="2822793" y="466664"/>
                  <a:pt x="2812482" y="460772"/>
                  <a:pt x="2802706" y="454075"/>
                </a:cubicBezTo>
                <a:cubicBezTo>
                  <a:pt x="2790120" y="445908"/>
                  <a:pt x="2778201" y="437204"/>
                  <a:pt x="2768293" y="426623"/>
                </a:cubicBezTo>
                <a:cubicBezTo>
                  <a:pt x="2756241" y="414305"/>
                  <a:pt x="2754233" y="401584"/>
                  <a:pt x="2759456" y="391408"/>
                </a:cubicBezTo>
                <a:cubicBezTo>
                  <a:pt x="2761998" y="386854"/>
                  <a:pt x="2765883" y="382971"/>
                  <a:pt x="2771105" y="379755"/>
                </a:cubicBezTo>
                <a:cubicBezTo>
                  <a:pt x="2776059" y="376943"/>
                  <a:pt x="2781950" y="374533"/>
                  <a:pt x="2789049" y="373461"/>
                </a:cubicBezTo>
                <a:cubicBezTo>
                  <a:pt x="2805252" y="370250"/>
                  <a:pt x="2840068" y="374131"/>
                  <a:pt x="2878098" y="379086"/>
                </a:cubicBezTo>
                <a:cubicBezTo>
                  <a:pt x="2920279" y="384445"/>
                  <a:pt x="2966344" y="391408"/>
                  <a:pt x="2994463" y="391807"/>
                </a:cubicBezTo>
                <a:cubicBezTo>
                  <a:pt x="3027942" y="392077"/>
                  <a:pt x="3074674" y="388595"/>
                  <a:pt x="3116855" y="387524"/>
                </a:cubicBezTo>
                <a:lnTo>
                  <a:pt x="3117258" y="387524"/>
                </a:lnTo>
                <a:cubicBezTo>
                  <a:pt x="3164394" y="386050"/>
                  <a:pt x="3205234" y="387926"/>
                  <a:pt x="3214340" y="401584"/>
                </a:cubicBezTo>
                <a:cubicBezTo>
                  <a:pt x="3230810" y="427295"/>
                  <a:pt x="3209655" y="443900"/>
                  <a:pt x="3184748" y="458629"/>
                </a:cubicBezTo>
                <a:lnTo>
                  <a:pt x="3184346" y="458629"/>
                </a:lnTo>
                <a:cubicBezTo>
                  <a:pt x="3176713" y="463183"/>
                  <a:pt x="3168546" y="467868"/>
                  <a:pt x="3161180" y="472019"/>
                </a:cubicBezTo>
                <a:cubicBezTo>
                  <a:pt x="3144308" y="482330"/>
                  <a:pt x="3097171" y="497730"/>
                  <a:pt x="3105206" y="522368"/>
                </a:cubicBezTo>
                <a:cubicBezTo>
                  <a:pt x="3111902" y="542322"/>
                  <a:pt x="3141360" y="538841"/>
                  <a:pt x="3161447" y="536028"/>
                </a:cubicBezTo>
                <a:cubicBezTo>
                  <a:pt x="3183542" y="532546"/>
                  <a:pt x="3213405" y="525448"/>
                  <a:pt x="3242997" y="520228"/>
                </a:cubicBezTo>
                <a:lnTo>
                  <a:pt x="3243400" y="520228"/>
                </a:lnTo>
                <a:cubicBezTo>
                  <a:pt x="3290804" y="511121"/>
                  <a:pt x="3336599" y="506835"/>
                  <a:pt x="3344634" y="528663"/>
                </a:cubicBezTo>
                <a:cubicBezTo>
                  <a:pt x="3351330" y="547008"/>
                  <a:pt x="3334056" y="570577"/>
                  <a:pt x="3312229" y="592672"/>
                </a:cubicBezTo>
                <a:cubicBezTo>
                  <a:pt x="3302720" y="602848"/>
                  <a:pt x="3292142" y="612356"/>
                  <a:pt x="3282633" y="621463"/>
                </a:cubicBezTo>
                <a:cubicBezTo>
                  <a:pt x="3266029" y="636862"/>
                  <a:pt x="3286115" y="661501"/>
                  <a:pt x="3307942" y="660832"/>
                </a:cubicBezTo>
                <a:cubicBezTo>
                  <a:pt x="3318388" y="660430"/>
                  <a:pt x="3342758" y="655876"/>
                  <a:pt x="3368737" y="651993"/>
                </a:cubicBezTo>
                <a:lnTo>
                  <a:pt x="3369139" y="651993"/>
                </a:lnTo>
                <a:cubicBezTo>
                  <a:pt x="3405695" y="647040"/>
                  <a:pt x="3445869" y="644494"/>
                  <a:pt x="3457785" y="660028"/>
                </a:cubicBezTo>
                <a:cubicBezTo>
                  <a:pt x="3472250" y="679445"/>
                  <a:pt x="3455644" y="705421"/>
                  <a:pt x="3439172" y="725508"/>
                </a:cubicBezTo>
                <a:cubicBezTo>
                  <a:pt x="3428328" y="738097"/>
                  <a:pt x="3417747" y="748407"/>
                  <a:pt x="3415606" y="752558"/>
                </a:cubicBezTo>
                <a:cubicBezTo>
                  <a:pt x="3403552" y="774653"/>
                  <a:pt x="3412794" y="792329"/>
                  <a:pt x="3437701" y="792999"/>
                </a:cubicBezTo>
                <a:cubicBezTo>
                  <a:pt x="3452028" y="793668"/>
                  <a:pt x="3477739" y="786974"/>
                  <a:pt x="3493942" y="783090"/>
                </a:cubicBezTo>
                <a:cubicBezTo>
                  <a:pt x="3497424" y="782019"/>
                  <a:pt x="3500638" y="781350"/>
                  <a:pt x="3503050" y="780947"/>
                </a:cubicBezTo>
                <a:cubicBezTo>
                  <a:pt x="3570270" y="767557"/>
                  <a:pt x="3593436" y="789651"/>
                  <a:pt x="3565314" y="857945"/>
                </a:cubicBezTo>
                <a:cubicBezTo>
                  <a:pt x="3565047" y="859016"/>
                  <a:pt x="3564378" y="860088"/>
                  <a:pt x="3563975" y="861159"/>
                </a:cubicBezTo>
                <a:cubicBezTo>
                  <a:pt x="3547908" y="898385"/>
                  <a:pt x="3546032" y="919810"/>
                  <a:pt x="3587946" y="918472"/>
                </a:cubicBezTo>
                <a:cubicBezTo>
                  <a:pt x="3598926" y="918070"/>
                  <a:pt x="3610172" y="916731"/>
                  <a:pt x="3621020" y="916329"/>
                </a:cubicBezTo>
                <a:cubicBezTo>
                  <a:pt x="3631330" y="915257"/>
                  <a:pt x="3641510" y="915257"/>
                  <a:pt x="3651684" y="916329"/>
                </a:cubicBezTo>
                <a:cubicBezTo>
                  <a:pt x="3681547" y="919810"/>
                  <a:pt x="3693599" y="940566"/>
                  <a:pt x="3686503" y="969761"/>
                </a:cubicBezTo>
                <a:cubicBezTo>
                  <a:pt x="3685563" y="973642"/>
                  <a:pt x="3684093" y="976856"/>
                  <a:pt x="3682351" y="980338"/>
                </a:cubicBezTo>
                <a:lnTo>
                  <a:pt x="3682351" y="980740"/>
                </a:lnTo>
                <a:cubicBezTo>
                  <a:pt x="3680612" y="985294"/>
                  <a:pt x="3678065" y="989847"/>
                  <a:pt x="3676726" y="994799"/>
                </a:cubicBezTo>
                <a:cubicBezTo>
                  <a:pt x="3666146" y="1029615"/>
                  <a:pt x="3676994" y="1044080"/>
                  <a:pt x="3714354" y="1045148"/>
                </a:cubicBezTo>
                <a:cubicBezTo>
                  <a:pt x="3723861" y="1045419"/>
                  <a:pt x="3733370" y="1044479"/>
                  <a:pt x="3742876" y="1044080"/>
                </a:cubicBezTo>
                <a:cubicBezTo>
                  <a:pt x="3749572" y="1043809"/>
                  <a:pt x="3755867" y="1043809"/>
                  <a:pt x="3762158" y="1044479"/>
                </a:cubicBezTo>
                <a:cubicBezTo>
                  <a:pt x="3798048" y="1047961"/>
                  <a:pt x="3812510" y="1066976"/>
                  <a:pt x="3806483" y="1102194"/>
                </a:cubicBezTo>
                <a:cubicBezTo>
                  <a:pt x="3806080" y="1104605"/>
                  <a:pt x="3805411" y="1106748"/>
                  <a:pt x="3804742" y="1108891"/>
                </a:cubicBezTo>
                <a:lnTo>
                  <a:pt x="3804742" y="1109293"/>
                </a:lnTo>
                <a:cubicBezTo>
                  <a:pt x="3803001" y="1115585"/>
                  <a:pt x="3800191" y="1121611"/>
                  <a:pt x="3799788" y="1127906"/>
                </a:cubicBezTo>
                <a:cubicBezTo>
                  <a:pt x="3796172" y="1154284"/>
                  <a:pt x="3806750" y="1167542"/>
                  <a:pt x="3833533" y="1171829"/>
                </a:cubicBezTo>
                <a:cubicBezTo>
                  <a:pt x="3840497" y="1172899"/>
                  <a:pt x="3847460" y="1171829"/>
                  <a:pt x="3854556" y="1172230"/>
                </a:cubicBezTo>
                <a:cubicBezTo>
                  <a:pt x="3858038" y="1172230"/>
                  <a:pt x="3861652" y="1172630"/>
                  <a:pt x="3865134" y="1172630"/>
                </a:cubicBezTo>
                <a:cubicBezTo>
                  <a:pt x="3917493" y="1174773"/>
                  <a:pt x="3926600" y="1183879"/>
                  <a:pt x="3924190" y="1234496"/>
                </a:cubicBezTo>
                <a:cubicBezTo>
                  <a:pt x="3924190" y="1238380"/>
                  <a:pt x="3923920" y="1242532"/>
                  <a:pt x="3923521" y="1246818"/>
                </a:cubicBezTo>
                <a:cubicBezTo>
                  <a:pt x="3920975" y="1280964"/>
                  <a:pt x="3930884" y="1293952"/>
                  <a:pt x="3964627" y="1296764"/>
                </a:cubicBezTo>
                <a:cubicBezTo>
                  <a:pt x="3969986" y="1297031"/>
                  <a:pt x="3975877" y="1296764"/>
                  <a:pt x="3982574" y="1295692"/>
                </a:cubicBezTo>
                <a:cubicBezTo>
                  <a:pt x="3989669" y="1295024"/>
                  <a:pt x="3997302" y="1293685"/>
                  <a:pt x="4006139" y="1291542"/>
                </a:cubicBezTo>
                <a:lnTo>
                  <a:pt x="4006410" y="1291275"/>
                </a:lnTo>
                <a:cubicBezTo>
                  <a:pt x="4041627" y="1283909"/>
                  <a:pt x="4054615" y="1294489"/>
                  <a:pt x="4056758" y="1350061"/>
                </a:cubicBezTo>
                <a:cubicBezTo>
                  <a:pt x="4057160" y="1356086"/>
                  <a:pt x="4056491" y="1364925"/>
                  <a:pt x="4057830" y="1374029"/>
                </a:cubicBezTo>
                <a:cubicBezTo>
                  <a:pt x="4059570" y="1388494"/>
                  <a:pt x="4065193" y="1404696"/>
                  <a:pt x="4083808" y="1413800"/>
                </a:cubicBezTo>
                <a:cubicBezTo>
                  <a:pt x="4089030" y="1416345"/>
                  <a:pt x="4094254" y="1418086"/>
                  <a:pt x="4100278" y="1418756"/>
                </a:cubicBezTo>
                <a:cubicBezTo>
                  <a:pt x="4125186" y="1422907"/>
                  <a:pt x="4121970" y="1421703"/>
                  <a:pt x="4152235" y="1422907"/>
                </a:cubicBezTo>
                <a:cubicBezTo>
                  <a:pt x="4171786" y="1423711"/>
                  <a:pt x="4185712" y="1436699"/>
                  <a:pt x="4188792" y="1442859"/>
                </a:cubicBezTo>
                <a:cubicBezTo>
                  <a:pt x="4200978" y="1467499"/>
                  <a:pt x="4188254" y="1479417"/>
                  <a:pt x="4185445" y="1485577"/>
                </a:cubicBezTo>
                <a:cubicBezTo>
                  <a:pt x="4184773" y="1487048"/>
                  <a:pt x="4186247" y="1486379"/>
                  <a:pt x="4189729" y="1483968"/>
                </a:cubicBezTo>
                <a:cubicBezTo>
                  <a:pt x="4199772" y="1476335"/>
                  <a:pt x="4209948" y="1468570"/>
                  <a:pt x="4219858" y="1460802"/>
                </a:cubicBezTo>
                <a:cubicBezTo>
                  <a:pt x="4226552" y="1455045"/>
                  <a:pt x="4231910" y="1450225"/>
                  <a:pt x="4232580" y="1450894"/>
                </a:cubicBezTo>
                <a:cubicBezTo>
                  <a:pt x="4638104" y="1127620"/>
                  <a:pt x="4895585" y="662763"/>
                  <a:pt x="4953619" y="146655"/>
                </a:cubicBezTo>
                <a:lnTo>
                  <a:pt x="4961807" y="0"/>
                </a:lnTo>
                <a:lnTo>
                  <a:pt x="6017051" y="0"/>
                </a:lnTo>
                <a:lnTo>
                  <a:pt x="6003517" y="246436"/>
                </a:lnTo>
                <a:cubicBezTo>
                  <a:pt x="5932774" y="889262"/>
                  <a:pt x="5654206" y="1492920"/>
                  <a:pt x="5220631" y="1964761"/>
                </a:cubicBezTo>
                <a:lnTo>
                  <a:pt x="5056376" y="2125471"/>
                </a:lnTo>
                <a:lnTo>
                  <a:pt x="3252670" y="2125471"/>
                </a:lnTo>
                <a:lnTo>
                  <a:pt x="3255669" y="2121978"/>
                </a:lnTo>
                <a:cubicBezTo>
                  <a:pt x="3265863" y="2116856"/>
                  <a:pt x="3277814" y="2113675"/>
                  <a:pt x="3285580" y="2111063"/>
                </a:cubicBezTo>
                <a:cubicBezTo>
                  <a:pt x="3299776" y="2106111"/>
                  <a:pt x="3315843" y="2100753"/>
                  <a:pt x="3331376" y="2095530"/>
                </a:cubicBezTo>
                <a:cubicBezTo>
                  <a:pt x="3364184" y="2084685"/>
                  <a:pt x="3395118" y="2074507"/>
                  <a:pt x="3402484" y="2071293"/>
                </a:cubicBezTo>
                <a:cubicBezTo>
                  <a:pt x="3424711" y="2061384"/>
                  <a:pt x="3436897" y="2052946"/>
                  <a:pt x="3432746" y="2036476"/>
                </a:cubicBezTo>
                <a:cubicBezTo>
                  <a:pt x="3429264" y="2021613"/>
                  <a:pt x="3407436" y="2018534"/>
                  <a:pt x="3390162" y="2018130"/>
                </a:cubicBezTo>
                <a:cubicBezTo>
                  <a:pt x="3382396" y="2017729"/>
                  <a:pt x="3318655" y="2014649"/>
                  <a:pt x="3252236" y="2011437"/>
                </a:cubicBezTo>
                <a:lnTo>
                  <a:pt x="3251837" y="2011437"/>
                </a:lnTo>
                <a:cubicBezTo>
                  <a:pt x="3211663" y="2009294"/>
                  <a:pt x="3171223" y="2007554"/>
                  <a:pt x="3141360" y="2006080"/>
                </a:cubicBezTo>
                <a:cubicBezTo>
                  <a:pt x="3117794" y="2005143"/>
                  <a:pt x="3068916" y="2007554"/>
                  <a:pt x="3067846" y="1981172"/>
                </a:cubicBezTo>
                <a:cubicBezTo>
                  <a:pt x="3066774" y="1958675"/>
                  <a:pt x="3111098" y="1953053"/>
                  <a:pt x="3132926" y="1949169"/>
                </a:cubicBezTo>
                <a:cubicBezTo>
                  <a:pt x="3151539" y="1945687"/>
                  <a:pt x="3167742" y="1942071"/>
                  <a:pt x="3183542" y="1938591"/>
                </a:cubicBezTo>
                <a:cubicBezTo>
                  <a:pt x="3204700" y="1933771"/>
                  <a:pt x="3225054" y="1928413"/>
                  <a:pt x="3249694" y="1922119"/>
                </a:cubicBezTo>
                <a:cubicBezTo>
                  <a:pt x="3261610" y="1918904"/>
                  <a:pt x="3314772" y="1910871"/>
                  <a:pt x="3304862" y="1878866"/>
                </a:cubicBezTo>
                <a:cubicBezTo>
                  <a:pt x="3297497" y="1854898"/>
                  <a:pt x="3197605" y="1849273"/>
                  <a:pt x="3098780" y="1848604"/>
                </a:cubicBezTo>
                <a:cubicBezTo>
                  <a:pt x="3070658" y="1847800"/>
                  <a:pt x="3042536" y="1848201"/>
                  <a:pt x="3016827" y="1848201"/>
                </a:cubicBezTo>
                <a:cubicBezTo>
                  <a:pt x="2979868" y="1848469"/>
                  <a:pt x="2944784" y="1848469"/>
                  <a:pt x="2912378" y="1848870"/>
                </a:cubicBezTo>
                <a:cubicBezTo>
                  <a:pt x="2787173" y="1850344"/>
                  <a:pt x="2701339" y="1854093"/>
                  <a:pt x="2693974" y="1878065"/>
                </a:cubicBezTo>
                <a:cubicBezTo>
                  <a:pt x="2687680" y="1898016"/>
                  <a:pt x="2712988" y="1909664"/>
                  <a:pt x="2728120" y="1914620"/>
                </a:cubicBezTo>
                <a:cubicBezTo>
                  <a:pt x="2760125" y="1924529"/>
                  <a:pt x="2787842" y="1931894"/>
                  <a:pt x="2820250" y="1939260"/>
                </a:cubicBezTo>
                <a:lnTo>
                  <a:pt x="2820653" y="1939260"/>
                </a:lnTo>
                <a:cubicBezTo>
                  <a:pt x="2843549" y="1944480"/>
                  <a:pt x="2868189" y="1949436"/>
                  <a:pt x="2899120" y="1955464"/>
                </a:cubicBezTo>
                <a:cubicBezTo>
                  <a:pt x="2925904" y="1960819"/>
                  <a:pt x="2951213" y="1964301"/>
                  <a:pt x="2950142" y="1983984"/>
                </a:cubicBezTo>
                <a:cubicBezTo>
                  <a:pt x="2948802" y="2003669"/>
                  <a:pt x="2918135" y="2007554"/>
                  <a:pt x="2899523" y="2008223"/>
                </a:cubicBezTo>
                <a:cubicBezTo>
                  <a:pt x="2855868" y="2008892"/>
                  <a:pt x="2800698" y="2009963"/>
                  <a:pt x="2747537" y="2011036"/>
                </a:cubicBezTo>
                <a:cubicBezTo>
                  <a:pt x="2663577" y="2012775"/>
                  <a:pt x="2585508" y="2015589"/>
                  <a:pt x="2569975" y="2021211"/>
                </a:cubicBezTo>
                <a:cubicBezTo>
                  <a:pt x="2552163" y="2028174"/>
                  <a:pt x="2547478" y="2048931"/>
                  <a:pt x="2564752" y="2058440"/>
                </a:cubicBezTo>
                <a:cubicBezTo>
                  <a:pt x="2584436" y="2069419"/>
                  <a:pt x="2622467" y="2083746"/>
                  <a:pt x="2660764" y="2096468"/>
                </a:cubicBezTo>
                <a:cubicBezTo>
                  <a:pt x="2678038" y="2102092"/>
                  <a:pt x="2695313" y="2107450"/>
                  <a:pt x="2711113" y="2112003"/>
                </a:cubicBezTo>
                <a:cubicBezTo>
                  <a:pt x="2719015" y="2114279"/>
                  <a:pt x="2733443" y="2117693"/>
                  <a:pt x="2745763" y="2123401"/>
                </a:cubicBezTo>
                <a:lnTo>
                  <a:pt x="2747573" y="2125471"/>
                </a:lnTo>
                <a:lnTo>
                  <a:pt x="958018" y="2125471"/>
                </a:lnTo>
                <a:lnTo>
                  <a:pt x="781585" y="1951526"/>
                </a:lnTo>
                <a:cubicBezTo>
                  <a:pt x="352666" y="1481354"/>
                  <a:pt x="81767" y="885306"/>
                  <a:pt x="13121" y="24558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132FDFCD-2F05-4912-DE54-FA1D4BEEF5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330" y="2690793"/>
            <a:ext cx="2032498" cy="2969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SET AMET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C4C1DEEB-E272-C8D9-F3FC-71FFBB7949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4" name="Title 22">
            <a:extLst>
              <a:ext uri="{FF2B5EF4-FFF2-40B4-BE49-F238E27FC236}">
                <a16:creationId xmlns:a16="http://schemas.microsoft.com/office/drawing/2014/main" id="{AD1C2A32-098F-1126-88CA-30F0F9586D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 algn="ctr">
              <a:lnSpc>
                <a:spcPct val="86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9D4B0ED0-BAC1-192E-26BF-066BDBEE7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165213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20D2A3E-EB3D-807C-B240-4CA7AF2606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4489" y="5205715"/>
            <a:ext cx="2664482" cy="727763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Morbi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ut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ligula et nisi fermentum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euismod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at vitae mi.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tristique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justo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tincidunt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finibus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erat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tellus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accumsan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nibh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eget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mattis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turpis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ex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neque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Interdum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malesuada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45B4B-8A2B-C89B-9001-55514EC22A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159234" y="2551481"/>
            <a:ext cx="0" cy="3381998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73E87F-4F9F-FAE5-EE5D-65E731309177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4245" y="2551481"/>
            <a:ext cx="0" cy="3381998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08675B2-4F12-3FA0-5F06-39AAD9FC1951}"/>
              </a:ext>
            </a:extLst>
          </p:cNvPr>
          <p:cNvCxnSpPr>
            <a:cxnSpLocks/>
          </p:cNvCxnSpPr>
          <p:nvPr userDrawn="1"/>
        </p:nvCxnSpPr>
        <p:spPr>
          <a:xfrm flipV="1">
            <a:off x="9049256" y="2551481"/>
            <a:ext cx="0" cy="3381998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F9C06F59-8511-A891-51BA-524B80A66A6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299496" y="2551482"/>
            <a:ext cx="2664484" cy="2467975"/>
          </a:xfrm>
          <a:custGeom>
            <a:avLst/>
            <a:gdLst>
              <a:gd name="connsiteX0" fmla="*/ 42301 w 2664484"/>
              <a:gd name="connsiteY0" fmla="*/ 0 h 2467975"/>
              <a:gd name="connsiteX1" fmla="*/ 2622183 w 2664484"/>
              <a:gd name="connsiteY1" fmla="*/ 0 h 2467975"/>
              <a:gd name="connsiteX2" fmla="*/ 2664484 w 2664484"/>
              <a:gd name="connsiteY2" fmla="*/ 42301 h 2467975"/>
              <a:gd name="connsiteX3" fmla="*/ 2664484 w 2664484"/>
              <a:gd name="connsiteY3" fmla="*/ 2425674 h 2467975"/>
              <a:gd name="connsiteX4" fmla="*/ 2622183 w 2664484"/>
              <a:gd name="connsiteY4" fmla="*/ 2467975 h 2467975"/>
              <a:gd name="connsiteX5" fmla="*/ 42301 w 2664484"/>
              <a:gd name="connsiteY5" fmla="*/ 2467975 h 2467975"/>
              <a:gd name="connsiteX6" fmla="*/ 0 w 2664484"/>
              <a:gd name="connsiteY6" fmla="*/ 2425674 h 2467975"/>
              <a:gd name="connsiteX7" fmla="*/ 0 w 2664484"/>
              <a:gd name="connsiteY7" fmla="*/ 42301 h 2467975"/>
              <a:gd name="connsiteX8" fmla="*/ 42301 w 2664484"/>
              <a:gd name="connsiteY8" fmla="*/ 0 h 2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4484" h="2467975">
                <a:moveTo>
                  <a:pt x="42301" y="0"/>
                </a:moveTo>
                <a:lnTo>
                  <a:pt x="2622183" y="0"/>
                </a:lnTo>
                <a:cubicBezTo>
                  <a:pt x="2645545" y="0"/>
                  <a:pt x="2664484" y="18939"/>
                  <a:pt x="2664484" y="42301"/>
                </a:cubicBezTo>
                <a:lnTo>
                  <a:pt x="2664484" y="2425674"/>
                </a:lnTo>
                <a:cubicBezTo>
                  <a:pt x="2664484" y="2449036"/>
                  <a:pt x="2645545" y="2467975"/>
                  <a:pt x="2622183" y="2467975"/>
                </a:cubicBezTo>
                <a:lnTo>
                  <a:pt x="42301" y="2467975"/>
                </a:lnTo>
                <a:cubicBezTo>
                  <a:pt x="18939" y="2467975"/>
                  <a:pt x="0" y="2449036"/>
                  <a:pt x="0" y="2425674"/>
                </a:cubicBezTo>
                <a:lnTo>
                  <a:pt x="0" y="42301"/>
                </a:lnTo>
                <a:cubicBezTo>
                  <a:pt x="0" y="18939"/>
                  <a:pt x="18939" y="0"/>
                  <a:pt x="4230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4" name="Text Placeholder 17">
            <a:extLst>
              <a:ext uri="{FF2B5EF4-FFF2-40B4-BE49-F238E27FC236}">
                <a16:creationId xmlns:a16="http://schemas.microsoft.com/office/drawing/2014/main" id="{80B08A29-1D98-68B8-993E-2B58FB47B0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21340" y="2690793"/>
            <a:ext cx="2032498" cy="2969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SET AMET</a:t>
            </a:r>
          </a:p>
        </p:txBody>
      </p:sp>
      <p:sp>
        <p:nvSpPr>
          <p:cNvPr id="75" name="Text Placeholder 26">
            <a:extLst>
              <a:ext uri="{FF2B5EF4-FFF2-40B4-BE49-F238E27FC236}">
                <a16:creationId xmlns:a16="http://schemas.microsoft.com/office/drawing/2014/main" id="{2C9F41C6-525D-2320-D0A3-EB575D8B41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99499" y="5205715"/>
            <a:ext cx="2664482" cy="727763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Morbi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ut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ligula et nisi fermentum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euismod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at vitae mi.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tristique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justo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tincidunt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finibus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erat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tellus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accumsan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nibh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eget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mattis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turpis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ex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neque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Interdum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malesuada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EBACE9-B440-EEF1-6E4F-30283DD8D15E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4244" y="2551481"/>
            <a:ext cx="0" cy="3381998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B0243661-C90A-29A7-A49B-1F39D68BFCD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244506" y="2551482"/>
            <a:ext cx="2664484" cy="2467975"/>
          </a:xfrm>
          <a:custGeom>
            <a:avLst/>
            <a:gdLst>
              <a:gd name="connsiteX0" fmla="*/ 42301 w 2664484"/>
              <a:gd name="connsiteY0" fmla="*/ 0 h 2467975"/>
              <a:gd name="connsiteX1" fmla="*/ 2622183 w 2664484"/>
              <a:gd name="connsiteY1" fmla="*/ 0 h 2467975"/>
              <a:gd name="connsiteX2" fmla="*/ 2664484 w 2664484"/>
              <a:gd name="connsiteY2" fmla="*/ 42301 h 2467975"/>
              <a:gd name="connsiteX3" fmla="*/ 2664484 w 2664484"/>
              <a:gd name="connsiteY3" fmla="*/ 2425674 h 2467975"/>
              <a:gd name="connsiteX4" fmla="*/ 2622183 w 2664484"/>
              <a:gd name="connsiteY4" fmla="*/ 2467975 h 2467975"/>
              <a:gd name="connsiteX5" fmla="*/ 42301 w 2664484"/>
              <a:gd name="connsiteY5" fmla="*/ 2467975 h 2467975"/>
              <a:gd name="connsiteX6" fmla="*/ 0 w 2664484"/>
              <a:gd name="connsiteY6" fmla="*/ 2425674 h 2467975"/>
              <a:gd name="connsiteX7" fmla="*/ 0 w 2664484"/>
              <a:gd name="connsiteY7" fmla="*/ 42301 h 2467975"/>
              <a:gd name="connsiteX8" fmla="*/ 42301 w 2664484"/>
              <a:gd name="connsiteY8" fmla="*/ 0 h 2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4484" h="2467975">
                <a:moveTo>
                  <a:pt x="42301" y="0"/>
                </a:moveTo>
                <a:lnTo>
                  <a:pt x="2622183" y="0"/>
                </a:lnTo>
                <a:cubicBezTo>
                  <a:pt x="2645545" y="0"/>
                  <a:pt x="2664484" y="18939"/>
                  <a:pt x="2664484" y="42301"/>
                </a:cubicBezTo>
                <a:lnTo>
                  <a:pt x="2664484" y="2425674"/>
                </a:lnTo>
                <a:cubicBezTo>
                  <a:pt x="2664484" y="2449036"/>
                  <a:pt x="2645545" y="2467975"/>
                  <a:pt x="2622183" y="2467975"/>
                </a:cubicBezTo>
                <a:lnTo>
                  <a:pt x="42301" y="2467975"/>
                </a:lnTo>
                <a:cubicBezTo>
                  <a:pt x="18939" y="2467975"/>
                  <a:pt x="0" y="2449036"/>
                  <a:pt x="0" y="2425674"/>
                </a:cubicBezTo>
                <a:lnTo>
                  <a:pt x="0" y="42301"/>
                </a:lnTo>
                <a:cubicBezTo>
                  <a:pt x="0" y="18939"/>
                  <a:pt x="18939" y="0"/>
                  <a:pt x="4230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CBAF01E0-261F-4DA6-EC80-6070806CCC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350" y="2690793"/>
            <a:ext cx="2032498" cy="2969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SET AMET</a:t>
            </a:r>
          </a:p>
        </p:txBody>
      </p:sp>
      <p:sp>
        <p:nvSpPr>
          <p:cNvPr id="83" name="Text Placeholder 26">
            <a:extLst>
              <a:ext uri="{FF2B5EF4-FFF2-40B4-BE49-F238E27FC236}">
                <a16:creationId xmlns:a16="http://schemas.microsoft.com/office/drawing/2014/main" id="{22E8F1B7-DF24-D5D2-B37A-A82054D922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44509" y="5205715"/>
            <a:ext cx="2664482" cy="727763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Morbi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ut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ligula et nisi fermentum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euismod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at vitae mi.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tristique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justo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tincidunt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finibus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erat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tellus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accumsan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nibh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eget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mattis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turpis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ex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neque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Interdum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malesuada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C52725C-E3BE-8278-D9D9-49DCEA2BF516}"/>
              </a:ext>
            </a:extLst>
          </p:cNvPr>
          <p:cNvCxnSpPr>
            <a:cxnSpLocks/>
          </p:cNvCxnSpPr>
          <p:nvPr userDrawn="1"/>
        </p:nvCxnSpPr>
        <p:spPr>
          <a:xfrm flipV="1">
            <a:off x="9049254" y="2551481"/>
            <a:ext cx="0" cy="3381998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EDADCE1C-688B-34F3-5AB0-BDEB62E122C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189516" y="2551482"/>
            <a:ext cx="2664484" cy="2467975"/>
          </a:xfrm>
          <a:custGeom>
            <a:avLst/>
            <a:gdLst>
              <a:gd name="connsiteX0" fmla="*/ 42301 w 2664484"/>
              <a:gd name="connsiteY0" fmla="*/ 0 h 2467975"/>
              <a:gd name="connsiteX1" fmla="*/ 2622183 w 2664484"/>
              <a:gd name="connsiteY1" fmla="*/ 0 h 2467975"/>
              <a:gd name="connsiteX2" fmla="*/ 2664484 w 2664484"/>
              <a:gd name="connsiteY2" fmla="*/ 42301 h 2467975"/>
              <a:gd name="connsiteX3" fmla="*/ 2664484 w 2664484"/>
              <a:gd name="connsiteY3" fmla="*/ 2425674 h 2467975"/>
              <a:gd name="connsiteX4" fmla="*/ 2622183 w 2664484"/>
              <a:gd name="connsiteY4" fmla="*/ 2467975 h 2467975"/>
              <a:gd name="connsiteX5" fmla="*/ 42301 w 2664484"/>
              <a:gd name="connsiteY5" fmla="*/ 2467975 h 2467975"/>
              <a:gd name="connsiteX6" fmla="*/ 0 w 2664484"/>
              <a:gd name="connsiteY6" fmla="*/ 2425674 h 2467975"/>
              <a:gd name="connsiteX7" fmla="*/ 0 w 2664484"/>
              <a:gd name="connsiteY7" fmla="*/ 42301 h 2467975"/>
              <a:gd name="connsiteX8" fmla="*/ 42301 w 2664484"/>
              <a:gd name="connsiteY8" fmla="*/ 0 h 2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4484" h="2467975">
                <a:moveTo>
                  <a:pt x="42301" y="0"/>
                </a:moveTo>
                <a:lnTo>
                  <a:pt x="2622183" y="0"/>
                </a:lnTo>
                <a:cubicBezTo>
                  <a:pt x="2645545" y="0"/>
                  <a:pt x="2664484" y="18939"/>
                  <a:pt x="2664484" y="42301"/>
                </a:cubicBezTo>
                <a:lnTo>
                  <a:pt x="2664484" y="2425674"/>
                </a:lnTo>
                <a:cubicBezTo>
                  <a:pt x="2664484" y="2449036"/>
                  <a:pt x="2645545" y="2467975"/>
                  <a:pt x="2622183" y="2467975"/>
                </a:cubicBezTo>
                <a:lnTo>
                  <a:pt x="42301" y="2467975"/>
                </a:lnTo>
                <a:cubicBezTo>
                  <a:pt x="18939" y="2467975"/>
                  <a:pt x="0" y="2449036"/>
                  <a:pt x="0" y="2425674"/>
                </a:cubicBezTo>
                <a:lnTo>
                  <a:pt x="0" y="42301"/>
                </a:lnTo>
                <a:cubicBezTo>
                  <a:pt x="0" y="18939"/>
                  <a:pt x="18939" y="0"/>
                  <a:pt x="4230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093B3EC5-DCDD-61D9-71D6-52CAB4985CB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1360" y="2690793"/>
            <a:ext cx="2032498" cy="2969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SET AMET</a:t>
            </a:r>
          </a:p>
        </p:txBody>
      </p:sp>
      <p:sp>
        <p:nvSpPr>
          <p:cNvPr id="91" name="Text Placeholder 26">
            <a:extLst>
              <a:ext uri="{FF2B5EF4-FFF2-40B4-BE49-F238E27FC236}">
                <a16:creationId xmlns:a16="http://schemas.microsoft.com/office/drawing/2014/main" id="{29239E7B-83CB-2800-B9C8-E28A75D2401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89519" y="5205715"/>
            <a:ext cx="2664482" cy="727763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Morbi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ut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ligula et nisi fermentum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euismod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at vitae mi.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tristique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justo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sed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tincidunt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finibus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erat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tellus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accumsan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nibh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eget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mattis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turpis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ex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quis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neque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Interdum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malesuada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94EDDB8-9572-BBF2-26AC-2562F821BEE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994264" y="2551481"/>
            <a:ext cx="0" cy="3381998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8E4B311-0F1E-030E-2BE5-977EB637DABF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395490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icture Placeholder 270">
            <a:extLst>
              <a:ext uri="{FF2B5EF4-FFF2-40B4-BE49-F238E27FC236}">
                <a16:creationId xmlns:a16="http://schemas.microsoft.com/office/drawing/2014/main" id="{808EFFD8-A631-D827-F1CB-2D1ABDE7E2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89" y="2469852"/>
            <a:ext cx="1061794" cy="114495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0C7CFF5-D892-CA61-1FA7-38FD8BC1A50F}"/>
              </a:ext>
            </a:extLst>
          </p:cNvPr>
          <p:cNvSpPr/>
          <p:nvPr userDrawn="1"/>
        </p:nvSpPr>
        <p:spPr>
          <a:xfrm>
            <a:off x="2398592" y="0"/>
            <a:ext cx="7394816" cy="6858000"/>
          </a:xfrm>
          <a:custGeom>
            <a:avLst/>
            <a:gdLst>
              <a:gd name="connsiteX0" fmla="*/ 6781170 w 7394816"/>
              <a:gd name="connsiteY0" fmla="*/ 6803800 h 6858000"/>
              <a:gd name="connsiteX1" fmla="*/ 6802230 w 7394816"/>
              <a:gd name="connsiteY1" fmla="*/ 6839806 h 6858000"/>
              <a:gd name="connsiteX2" fmla="*/ 6820198 w 7394816"/>
              <a:gd name="connsiteY2" fmla="*/ 6858000 h 6858000"/>
              <a:gd name="connsiteX3" fmla="*/ 6716557 w 7394816"/>
              <a:gd name="connsiteY3" fmla="*/ 6858000 h 6858000"/>
              <a:gd name="connsiteX4" fmla="*/ 6769503 w 7394816"/>
              <a:gd name="connsiteY4" fmla="*/ 6813661 h 6858000"/>
              <a:gd name="connsiteX5" fmla="*/ 6781170 w 7394816"/>
              <a:gd name="connsiteY5" fmla="*/ 6803800 h 6858000"/>
              <a:gd name="connsiteX6" fmla="*/ 3722038 w 7394816"/>
              <a:gd name="connsiteY6" fmla="*/ 5528802 h 6858000"/>
              <a:gd name="connsiteX7" fmla="*/ 3557143 w 7394816"/>
              <a:gd name="connsiteY7" fmla="*/ 5534921 h 6858000"/>
              <a:gd name="connsiteX8" fmla="*/ 3502255 w 7394816"/>
              <a:gd name="connsiteY8" fmla="*/ 5565982 h 6858000"/>
              <a:gd name="connsiteX9" fmla="*/ 3673169 w 7394816"/>
              <a:gd name="connsiteY9" fmla="*/ 5623832 h 6858000"/>
              <a:gd name="connsiteX10" fmla="*/ 3673663 w 7394816"/>
              <a:gd name="connsiteY10" fmla="*/ 5623832 h 6858000"/>
              <a:gd name="connsiteX11" fmla="*/ 3697327 w 7394816"/>
              <a:gd name="connsiteY11" fmla="*/ 5625146 h 6858000"/>
              <a:gd name="connsiteX12" fmla="*/ 3717212 w 7394816"/>
              <a:gd name="connsiteY12" fmla="*/ 5624653 h 6858000"/>
              <a:gd name="connsiteX13" fmla="*/ 3717705 w 7394816"/>
              <a:gd name="connsiteY13" fmla="*/ 5624653 h 6858000"/>
              <a:gd name="connsiteX14" fmla="*/ 3717705 w 7394816"/>
              <a:gd name="connsiteY14" fmla="*/ 5624815 h 6858000"/>
              <a:gd name="connsiteX15" fmla="*/ 3888619 w 7394816"/>
              <a:gd name="connsiteY15" fmla="*/ 5567791 h 6858000"/>
              <a:gd name="connsiteX16" fmla="*/ 3856243 w 7394816"/>
              <a:gd name="connsiteY16" fmla="*/ 5540181 h 6858000"/>
              <a:gd name="connsiteX17" fmla="*/ 3722038 w 7394816"/>
              <a:gd name="connsiteY17" fmla="*/ 5528802 h 6858000"/>
              <a:gd name="connsiteX18" fmla="*/ 3728325 w 7394816"/>
              <a:gd name="connsiteY18" fmla="*/ 3728302 h 6858000"/>
              <a:gd name="connsiteX19" fmla="*/ 3766843 w 7394816"/>
              <a:gd name="connsiteY19" fmla="*/ 3729637 h 6858000"/>
              <a:gd name="connsiteX20" fmla="*/ 3797079 w 7394816"/>
              <a:gd name="connsiteY20" fmla="*/ 3731773 h 6858000"/>
              <a:gd name="connsiteX21" fmla="*/ 3797245 w 7394816"/>
              <a:gd name="connsiteY21" fmla="*/ 3731939 h 6858000"/>
              <a:gd name="connsiteX22" fmla="*/ 3836031 w 7394816"/>
              <a:gd name="connsiteY22" fmla="*/ 3759055 h 6858000"/>
              <a:gd name="connsiteX23" fmla="*/ 3825676 w 7394816"/>
              <a:gd name="connsiteY23" fmla="*/ 3790938 h 6858000"/>
              <a:gd name="connsiteX24" fmla="*/ 3815321 w 7394816"/>
              <a:gd name="connsiteY24" fmla="*/ 3801289 h 6858000"/>
              <a:gd name="connsiteX25" fmla="*/ 3551555 w 7394816"/>
              <a:gd name="connsiteY25" fmla="*/ 3795211 h 6858000"/>
              <a:gd name="connsiteX26" fmla="*/ 3540709 w 7394816"/>
              <a:gd name="connsiteY26" fmla="*/ 3781404 h 6858000"/>
              <a:gd name="connsiteX27" fmla="*/ 3535943 w 7394816"/>
              <a:gd name="connsiteY27" fmla="*/ 3756752 h 6858000"/>
              <a:gd name="connsiteX28" fmla="*/ 3569141 w 7394816"/>
              <a:gd name="connsiteY28" fmla="*/ 3731280 h 6858000"/>
              <a:gd name="connsiteX29" fmla="*/ 3592478 w 7394816"/>
              <a:gd name="connsiteY29" fmla="*/ 3729967 h 6858000"/>
              <a:gd name="connsiteX30" fmla="*/ 3684014 w 7394816"/>
              <a:gd name="connsiteY30" fmla="*/ 3728322 h 6858000"/>
              <a:gd name="connsiteX31" fmla="*/ 3728325 w 7394816"/>
              <a:gd name="connsiteY31" fmla="*/ 3728302 h 6858000"/>
              <a:gd name="connsiteX32" fmla="*/ 3697489 w 7394816"/>
              <a:gd name="connsiteY32" fmla="*/ 952273 h 6858000"/>
              <a:gd name="connsiteX33" fmla="*/ 1295167 w 7394816"/>
              <a:gd name="connsiteY33" fmla="*/ 3354609 h 6858000"/>
              <a:gd name="connsiteX34" fmla="*/ 2171264 w 7394816"/>
              <a:gd name="connsiteY34" fmla="*/ 5209693 h 6858000"/>
              <a:gd name="connsiteX35" fmla="*/ 2181122 w 7394816"/>
              <a:gd name="connsiteY35" fmla="*/ 5211664 h 6858000"/>
              <a:gd name="connsiteX36" fmla="*/ 2194929 w 7394816"/>
              <a:gd name="connsiteY36" fmla="*/ 5183561 h 6858000"/>
              <a:gd name="connsiteX37" fmla="*/ 2229111 w 7394816"/>
              <a:gd name="connsiteY37" fmla="*/ 5164664 h 6858000"/>
              <a:gd name="connsiteX38" fmla="*/ 2280712 w 7394816"/>
              <a:gd name="connsiteY38" fmla="*/ 5164332 h 6858000"/>
              <a:gd name="connsiteX39" fmla="*/ 2315718 w 7394816"/>
              <a:gd name="connsiteY39" fmla="*/ 5159075 h 6858000"/>
              <a:gd name="connsiteX40" fmla="*/ 2335931 w 7394816"/>
              <a:gd name="connsiteY40" fmla="*/ 5109444 h 6858000"/>
              <a:gd name="connsiteX41" fmla="*/ 2335931 w 7394816"/>
              <a:gd name="connsiteY41" fmla="*/ 5108951 h 6858000"/>
              <a:gd name="connsiteX42" fmla="*/ 2334126 w 7394816"/>
              <a:gd name="connsiteY42" fmla="*/ 5073616 h 6858000"/>
              <a:gd name="connsiteX43" fmla="*/ 2395423 w 7394816"/>
              <a:gd name="connsiteY43" fmla="*/ 5004594 h 6858000"/>
              <a:gd name="connsiteX44" fmla="*/ 2439465 w 7394816"/>
              <a:gd name="connsiteY44" fmla="*/ 5005908 h 6858000"/>
              <a:gd name="connsiteX45" fmla="*/ 2439959 w 7394816"/>
              <a:gd name="connsiteY45" fmla="*/ 5005908 h 6858000"/>
              <a:gd name="connsiteX46" fmla="*/ 2497805 w 7394816"/>
              <a:gd name="connsiteY46" fmla="*/ 4948552 h 6858000"/>
              <a:gd name="connsiteX47" fmla="*/ 2494847 w 7394816"/>
              <a:gd name="connsiteY47" fmla="*/ 4933928 h 6858000"/>
              <a:gd name="connsiteX48" fmla="*/ 2548751 w 7394816"/>
              <a:gd name="connsiteY48" fmla="*/ 4858002 h 6858000"/>
              <a:gd name="connsiteX49" fmla="*/ 2587209 w 7394816"/>
              <a:gd name="connsiteY49" fmla="*/ 4859645 h 6858000"/>
              <a:gd name="connsiteX50" fmla="*/ 2649822 w 7394816"/>
              <a:gd name="connsiteY50" fmla="*/ 4797523 h 6858000"/>
              <a:gd name="connsiteX51" fmla="*/ 2649822 w 7394816"/>
              <a:gd name="connsiteY51" fmla="*/ 4797033 h 6858000"/>
              <a:gd name="connsiteX52" fmla="*/ 2647685 w 7394816"/>
              <a:gd name="connsiteY52" fmla="*/ 4778953 h 6858000"/>
              <a:gd name="connsiteX53" fmla="*/ 2714244 w 7394816"/>
              <a:gd name="connsiteY53" fmla="*/ 4703358 h 6858000"/>
              <a:gd name="connsiteX54" fmla="*/ 2741359 w 7394816"/>
              <a:gd name="connsiteY54" fmla="*/ 4705985 h 6858000"/>
              <a:gd name="connsiteX55" fmla="*/ 2741852 w 7394816"/>
              <a:gd name="connsiteY55" fmla="*/ 4705985 h 6858000"/>
              <a:gd name="connsiteX56" fmla="*/ 2772913 w 7394816"/>
              <a:gd name="connsiteY56" fmla="*/ 4708121 h 6858000"/>
              <a:gd name="connsiteX57" fmla="*/ 2811697 w 7394816"/>
              <a:gd name="connsiteY57" fmla="*/ 4655533 h 6858000"/>
              <a:gd name="connsiteX58" fmla="*/ 2806601 w 7394816"/>
              <a:gd name="connsiteY58" fmla="*/ 4641729 h 6858000"/>
              <a:gd name="connsiteX59" fmla="*/ 2799701 w 7394816"/>
              <a:gd name="connsiteY59" fmla="*/ 4625296 h 6858000"/>
              <a:gd name="connsiteX60" fmla="*/ 2854917 w 7394816"/>
              <a:gd name="connsiteY60" fmla="*/ 4548055 h 6858000"/>
              <a:gd name="connsiteX61" fmla="*/ 2895018 w 7394816"/>
              <a:gd name="connsiteY61" fmla="*/ 4553643 h 6858000"/>
              <a:gd name="connsiteX62" fmla="*/ 2895512 w 7394816"/>
              <a:gd name="connsiteY62" fmla="*/ 4553643 h 6858000"/>
              <a:gd name="connsiteX63" fmla="*/ 2970121 w 7394816"/>
              <a:gd name="connsiteY63" fmla="*/ 4539837 h 6858000"/>
              <a:gd name="connsiteX64" fmla="*/ 2961410 w 7394816"/>
              <a:gd name="connsiteY64" fmla="*/ 4487579 h 6858000"/>
              <a:gd name="connsiteX65" fmla="*/ 2955823 w 7394816"/>
              <a:gd name="connsiteY65" fmla="*/ 4474594 h 6858000"/>
              <a:gd name="connsiteX66" fmla="*/ 3011040 w 7394816"/>
              <a:gd name="connsiteY66" fmla="*/ 4393080 h 6858000"/>
              <a:gd name="connsiteX67" fmla="*/ 3049827 w 7394816"/>
              <a:gd name="connsiteY67" fmla="*/ 4399490 h 6858000"/>
              <a:gd name="connsiteX68" fmla="*/ 3139227 w 7394816"/>
              <a:gd name="connsiteY68" fmla="*/ 4390450 h 6858000"/>
              <a:gd name="connsiteX69" fmla="*/ 3119835 w 7394816"/>
              <a:gd name="connsiteY69" fmla="*/ 4329974 h 6858000"/>
              <a:gd name="connsiteX70" fmla="*/ 3100774 w 7394816"/>
              <a:gd name="connsiteY70" fmla="*/ 4301870 h 6858000"/>
              <a:gd name="connsiteX71" fmla="*/ 3135282 w 7394816"/>
              <a:gd name="connsiteY71" fmla="*/ 4235312 h 6858000"/>
              <a:gd name="connsiteX72" fmla="*/ 3207756 w 7394816"/>
              <a:gd name="connsiteY72" fmla="*/ 4242215 h 6858000"/>
              <a:gd name="connsiteX73" fmla="*/ 3321807 w 7394816"/>
              <a:gd name="connsiteY73" fmla="*/ 4240079 h 6858000"/>
              <a:gd name="connsiteX74" fmla="*/ 3279901 w 7394816"/>
              <a:gd name="connsiteY74" fmla="*/ 4170563 h 6858000"/>
              <a:gd name="connsiteX75" fmla="*/ 3254428 w 7394816"/>
              <a:gd name="connsiteY75" fmla="*/ 4143775 h 6858000"/>
              <a:gd name="connsiteX76" fmla="*/ 3292393 w 7394816"/>
              <a:gd name="connsiteY76" fmla="*/ 4074259 h 6858000"/>
              <a:gd name="connsiteX77" fmla="*/ 3367987 w 7394816"/>
              <a:gd name="connsiteY77" fmla="*/ 4083298 h 6858000"/>
              <a:gd name="connsiteX78" fmla="*/ 3460350 w 7394816"/>
              <a:gd name="connsiteY78" fmla="*/ 4098417 h 6858000"/>
              <a:gd name="connsiteX79" fmla="*/ 3531180 w 7394816"/>
              <a:gd name="connsiteY79" fmla="*/ 4085435 h 6858000"/>
              <a:gd name="connsiteX80" fmla="*/ 3481055 w 7394816"/>
              <a:gd name="connsiteY80" fmla="*/ 4030544 h 6858000"/>
              <a:gd name="connsiteX81" fmla="*/ 3444734 w 7394816"/>
              <a:gd name="connsiteY81" fmla="*/ 4006879 h 6858000"/>
              <a:gd name="connsiteX82" fmla="*/ 3402499 w 7394816"/>
              <a:gd name="connsiteY82" fmla="*/ 3973188 h 6858000"/>
              <a:gd name="connsiteX83" fmla="*/ 3391655 w 7394816"/>
              <a:gd name="connsiteY83" fmla="*/ 3929970 h 6858000"/>
              <a:gd name="connsiteX84" fmla="*/ 3405951 w 7394816"/>
              <a:gd name="connsiteY84" fmla="*/ 3915669 h 6858000"/>
              <a:gd name="connsiteX85" fmla="*/ 3427973 w 7394816"/>
              <a:gd name="connsiteY85" fmla="*/ 3907944 h 6858000"/>
              <a:gd name="connsiteX86" fmla="*/ 3537259 w 7394816"/>
              <a:gd name="connsiteY86" fmla="*/ 3914848 h 6858000"/>
              <a:gd name="connsiteX87" fmla="*/ 3680069 w 7394816"/>
              <a:gd name="connsiteY87" fmla="*/ 3930460 h 6858000"/>
              <a:gd name="connsiteX88" fmla="*/ 3830276 w 7394816"/>
              <a:gd name="connsiteY88" fmla="*/ 3925203 h 6858000"/>
              <a:gd name="connsiteX89" fmla="*/ 3830770 w 7394816"/>
              <a:gd name="connsiteY89" fmla="*/ 3925203 h 6858000"/>
              <a:gd name="connsiteX90" fmla="*/ 3949916 w 7394816"/>
              <a:gd name="connsiteY90" fmla="*/ 3942458 h 6858000"/>
              <a:gd name="connsiteX91" fmla="*/ 3913599 w 7394816"/>
              <a:gd name="connsiteY91" fmla="*/ 4012467 h 6858000"/>
              <a:gd name="connsiteX92" fmla="*/ 3913105 w 7394816"/>
              <a:gd name="connsiteY92" fmla="*/ 4012467 h 6858000"/>
              <a:gd name="connsiteX93" fmla="*/ 3884675 w 7394816"/>
              <a:gd name="connsiteY93" fmla="*/ 4028901 h 6858000"/>
              <a:gd name="connsiteX94" fmla="*/ 3815980 w 7394816"/>
              <a:gd name="connsiteY94" fmla="*/ 4090692 h 6858000"/>
              <a:gd name="connsiteX95" fmla="*/ 3885002 w 7394816"/>
              <a:gd name="connsiteY95" fmla="*/ 4107456 h 6858000"/>
              <a:gd name="connsiteX96" fmla="*/ 3985085 w 7394816"/>
              <a:gd name="connsiteY96" fmla="*/ 4088066 h 6858000"/>
              <a:gd name="connsiteX97" fmla="*/ 3985579 w 7394816"/>
              <a:gd name="connsiteY97" fmla="*/ 4088066 h 6858000"/>
              <a:gd name="connsiteX98" fmla="*/ 4109820 w 7394816"/>
              <a:gd name="connsiteY98" fmla="*/ 4098417 h 6858000"/>
              <a:gd name="connsiteX99" fmla="*/ 4070051 w 7394816"/>
              <a:gd name="connsiteY99" fmla="*/ 4176973 h 6858000"/>
              <a:gd name="connsiteX100" fmla="*/ 4033729 w 7394816"/>
              <a:gd name="connsiteY100" fmla="*/ 4212307 h 6858000"/>
              <a:gd name="connsiteX101" fmla="*/ 4064790 w 7394816"/>
              <a:gd name="connsiteY101" fmla="*/ 4260623 h 6858000"/>
              <a:gd name="connsiteX102" fmla="*/ 4139401 w 7394816"/>
              <a:gd name="connsiteY102" fmla="*/ 4249775 h 6858000"/>
              <a:gd name="connsiteX103" fmla="*/ 4139894 w 7394816"/>
              <a:gd name="connsiteY103" fmla="*/ 4249775 h 6858000"/>
              <a:gd name="connsiteX104" fmla="*/ 4248686 w 7394816"/>
              <a:gd name="connsiteY104" fmla="*/ 4259636 h 6858000"/>
              <a:gd name="connsiteX105" fmla="*/ 4225843 w 7394816"/>
              <a:gd name="connsiteY105" fmla="*/ 4339997 h 6858000"/>
              <a:gd name="connsiteX106" fmla="*/ 4196922 w 7394816"/>
              <a:gd name="connsiteY106" fmla="*/ 4373195 h 6858000"/>
              <a:gd name="connsiteX107" fmla="*/ 4224038 w 7394816"/>
              <a:gd name="connsiteY107" fmla="*/ 4422826 h 6858000"/>
              <a:gd name="connsiteX108" fmla="*/ 4293060 w 7394816"/>
              <a:gd name="connsiteY108" fmla="*/ 4410666 h 6858000"/>
              <a:gd name="connsiteX109" fmla="*/ 4304237 w 7394816"/>
              <a:gd name="connsiteY109" fmla="*/ 4408036 h 6858000"/>
              <a:gd name="connsiteX110" fmla="*/ 4380652 w 7394816"/>
              <a:gd name="connsiteY110" fmla="*/ 4502532 h 6858000"/>
              <a:gd name="connsiteX111" fmla="*/ 4379009 w 7394816"/>
              <a:gd name="connsiteY111" fmla="*/ 4506477 h 6858000"/>
              <a:gd name="connsiteX112" fmla="*/ 4408427 w 7394816"/>
              <a:gd name="connsiteY112" fmla="*/ 4576814 h 6858000"/>
              <a:gd name="connsiteX113" fmla="*/ 4449018 w 7394816"/>
              <a:gd name="connsiteY113" fmla="*/ 4574184 h 6858000"/>
              <a:gd name="connsiteX114" fmla="*/ 4486651 w 7394816"/>
              <a:gd name="connsiteY114" fmla="*/ 4574184 h 6858000"/>
              <a:gd name="connsiteX115" fmla="*/ 4529382 w 7394816"/>
              <a:gd name="connsiteY115" fmla="*/ 4639759 h 6858000"/>
              <a:gd name="connsiteX116" fmla="*/ 4524287 w 7394816"/>
              <a:gd name="connsiteY116" fmla="*/ 4652740 h 6858000"/>
              <a:gd name="connsiteX117" fmla="*/ 4524287 w 7394816"/>
              <a:gd name="connsiteY117" fmla="*/ 4653234 h 6858000"/>
              <a:gd name="connsiteX118" fmla="*/ 4517384 w 7394816"/>
              <a:gd name="connsiteY118" fmla="*/ 4670488 h 6858000"/>
              <a:gd name="connsiteX119" fmla="*/ 4563563 w 7394816"/>
              <a:gd name="connsiteY119" fmla="*/ 4732279 h 6858000"/>
              <a:gd name="connsiteX120" fmla="*/ 4598567 w 7394816"/>
              <a:gd name="connsiteY120" fmla="*/ 4730968 h 6858000"/>
              <a:gd name="connsiteX121" fmla="*/ 4622231 w 7394816"/>
              <a:gd name="connsiteY121" fmla="*/ 4731458 h 6858000"/>
              <a:gd name="connsiteX122" fmla="*/ 4676629 w 7394816"/>
              <a:gd name="connsiteY122" fmla="*/ 4802289 h 6858000"/>
              <a:gd name="connsiteX123" fmla="*/ 4674492 w 7394816"/>
              <a:gd name="connsiteY123" fmla="*/ 4810508 h 6858000"/>
              <a:gd name="connsiteX124" fmla="*/ 4674492 w 7394816"/>
              <a:gd name="connsiteY124" fmla="*/ 4811001 h 6858000"/>
              <a:gd name="connsiteX125" fmla="*/ 4668413 w 7394816"/>
              <a:gd name="connsiteY125" fmla="*/ 4833844 h 6858000"/>
              <a:gd name="connsiteX126" fmla="*/ 4709826 w 7394816"/>
              <a:gd name="connsiteY126" fmla="*/ 4887749 h 6858000"/>
              <a:gd name="connsiteX127" fmla="*/ 4735627 w 7394816"/>
              <a:gd name="connsiteY127" fmla="*/ 4888242 h 6858000"/>
              <a:gd name="connsiteX128" fmla="*/ 4748609 w 7394816"/>
              <a:gd name="connsiteY128" fmla="*/ 4888732 h 6858000"/>
              <a:gd name="connsiteX129" fmla="*/ 4821086 w 7394816"/>
              <a:gd name="connsiteY129" fmla="*/ 4964658 h 6858000"/>
              <a:gd name="connsiteX130" fmla="*/ 4820265 w 7394816"/>
              <a:gd name="connsiteY130" fmla="*/ 4979780 h 6858000"/>
              <a:gd name="connsiteX131" fmla="*/ 4870713 w 7394816"/>
              <a:gd name="connsiteY131" fmla="*/ 5041077 h 6858000"/>
              <a:gd name="connsiteX132" fmla="*/ 4892738 w 7394816"/>
              <a:gd name="connsiteY132" fmla="*/ 5039762 h 6858000"/>
              <a:gd name="connsiteX133" fmla="*/ 4921659 w 7394816"/>
              <a:gd name="connsiteY133" fmla="*/ 5034668 h 6858000"/>
              <a:gd name="connsiteX134" fmla="*/ 4921991 w 7394816"/>
              <a:gd name="connsiteY134" fmla="*/ 5034340 h 6858000"/>
              <a:gd name="connsiteX135" fmla="*/ 4983781 w 7394816"/>
              <a:gd name="connsiteY135" fmla="*/ 5106486 h 6858000"/>
              <a:gd name="connsiteX136" fmla="*/ 4985097 w 7394816"/>
              <a:gd name="connsiteY136" fmla="*/ 5135901 h 6858000"/>
              <a:gd name="connsiteX137" fmla="*/ 5016979 w 7394816"/>
              <a:gd name="connsiteY137" fmla="*/ 5184711 h 6858000"/>
              <a:gd name="connsiteX138" fmla="*/ 5037192 w 7394816"/>
              <a:gd name="connsiteY138" fmla="*/ 5190793 h 6858000"/>
              <a:gd name="connsiteX139" fmla="*/ 5100957 w 7394816"/>
              <a:gd name="connsiteY139" fmla="*/ 5195887 h 6858000"/>
              <a:gd name="connsiteX140" fmla="*/ 5145821 w 7394816"/>
              <a:gd name="connsiteY140" fmla="*/ 5220373 h 6858000"/>
              <a:gd name="connsiteX141" fmla="*/ 5141714 w 7394816"/>
              <a:gd name="connsiteY141" fmla="*/ 5272800 h 6858000"/>
              <a:gd name="connsiteX142" fmla="*/ 5146971 w 7394816"/>
              <a:gd name="connsiteY142" fmla="*/ 5270825 h 6858000"/>
              <a:gd name="connsiteX143" fmla="*/ 5183948 w 7394816"/>
              <a:gd name="connsiteY143" fmla="*/ 5242394 h 6858000"/>
              <a:gd name="connsiteX144" fmla="*/ 5199560 w 7394816"/>
              <a:gd name="connsiteY144" fmla="*/ 5230235 h 6858000"/>
              <a:gd name="connsiteX145" fmla="*/ 6099816 w 7394816"/>
              <a:gd name="connsiteY145" fmla="*/ 3354609 h 6858000"/>
              <a:gd name="connsiteX146" fmla="*/ 3697489 w 7394816"/>
              <a:gd name="connsiteY146" fmla="*/ 952273 h 6858000"/>
              <a:gd name="connsiteX147" fmla="*/ 2145010 w 7394816"/>
              <a:gd name="connsiteY147" fmla="*/ 0 h 6858000"/>
              <a:gd name="connsiteX148" fmla="*/ 5249700 w 7394816"/>
              <a:gd name="connsiteY148" fmla="*/ 0 h 6858000"/>
              <a:gd name="connsiteX149" fmla="*/ 5298816 w 7394816"/>
              <a:gd name="connsiteY149" fmla="*/ 22240 h 6858000"/>
              <a:gd name="connsiteX150" fmla="*/ 7394650 w 7394816"/>
              <a:gd name="connsiteY150" fmla="*/ 3354447 h 6858000"/>
              <a:gd name="connsiteX151" fmla="*/ 7394816 w 7394816"/>
              <a:gd name="connsiteY151" fmla="*/ 3354115 h 6858000"/>
              <a:gd name="connsiteX152" fmla="*/ 6130549 w 7394816"/>
              <a:gd name="connsiteY152" fmla="*/ 6136411 h 6858000"/>
              <a:gd name="connsiteX153" fmla="*/ 6199898 w 7394816"/>
              <a:gd name="connsiteY153" fmla="*/ 6166156 h 6858000"/>
              <a:gd name="connsiteX154" fmla="*/ 6230466 w 7394816"/>
              <a:gd name="connsiteY154" fmla="*/ 6254571 h 6858000"/>
              <a:gd name="connsiteX155" fmla="*/ 6344846 w 7394816"/>
              <a:gd name="connsiteY155" fmla="*/ 6370760 h 6858000"/>
              <a:gd name="connsiteX156" fmla="*/ 6347804 w 7394816"/>
              <a:gd name="connsiteY156" fmla="*/ 6388014 h 6858000"/>
              <a:gd name="connsiteX157" fmla="*/ 6384125 w 7394816"/>
              <a:gd name="connsiteY157" fmla="*/ 6424664 h 6858000"/>
              <a:gd name="connsiteX158" fmla="*/ 6429484 w 7394816"/>
              <a:gd name="connsiteY158" fmla="*/ 6437650 h 6858000"/>
              <a:gd name="connsiteX159" fmla="*/ 6494232 w 7394816"/>
              <a:gd name="connsiteY159" fmla="*/ 6511929 h 6858000"/>
              <a:gd name="connsiteX160" fmla="*/ 6563254 w 7394816"/>
              <a:gd name="connsiteY160" fmla="*/ 6582760 h 6858000"/>
              <a:gd name="connsiteX161" fmla="*/ 6640988 w 7394816"/>
              <a:gd name="connsiteY161" fmla="*/ 6653591 h 6858000"/>
              <a:gd name="connsiteX162" fmla="*/ 6710010 w 7394816"/>
              <a:gd name="connsiteY162" fmla="*/ 6727380 h 6858000"/>
              <a:gd name="connsiteX163" fmla="*/ 6736798 w 7394816"/>
              <a:gd name="connsiteY163" fmla="*/ 6746774 h 6858000"/>
              <a:gd name="connsiteX164" fmla="*/ 6725950 w 7394816"/>
              <a:gd name="connsiteY164" fmla="*/ 6769286 h 6858000"/>
              <a:gd name="connsiteX165" fmla="*/ 6703108 w 7394816"/>
              <a:gd name="connsiteY165" fmla="*/ 6789502 h 6858000"/>
              <a:gd name="connsiteX166" fmla="*/ 6649354 w 7394816"/>
              <a:gd name="connsiteY166" fmla="*/ 6834447 h 6858000"/>
              <a:gd name="connsiteX167" fmla="*/ 6620549 w 7394816"/>
              <a:gd name="connsiteY167" fmla="*/ 6858000 h 6858000"/>
              <a:gd name="connsiteX168" fmla="*/ 5009009 w 7394816"/>
              <a:gd name="connsiteY168" fmla="*/ 6858000 h 6858000"/>
              <a:gd name="connsiteX169" fmla="*/ 5014315 w 7394816"/>
              <a:gd name="connsiteY169" fmla="*/ 6845288 h 6858000"/>
              <a:gd name="connsiteX170" fmla="*/ 5010570 w 7394816"/>
              <a:gd name="connsiteY170" fmla="*/ 6829600 h 6858000"/>
              <a:gd name="connsiteX171" fmla="*/ 4925111 w 7394816"/>
              <a:gd name="connsiteY171" fmla="*/ 6818428 h 6858000"/>
              <a:gd name="connsiteX172" fmla="*/ 4848201 w 7394816"/>
              <a:gd name="connsiteY172" fmla="*/ 6823191 h 6858000"/>
              <a:gd name="connsiteX173" fmla="*/ 4771783 w 7394816"/>
              <a:gd name="connsiteY173" fmla="*/ 6826642 h 6858000"/>
              <a:gd name="connsiteX174" fmla="*/ 4707855 w 7394816"/>
              <a:gd name="connsiteY174" fmla="*/ 6811031 h 6858000"/>
              <a:gd name="connsiteX175" fmla="*/ 4752392 w 7394816"/>
              <a:gd name="connsiteY175" fmla="*/ 6762221 h 6858000"/>
              <a:gd name="connsiteX176" fmla="*/ 4776550 w 7394816"/>
              <a:gd name="connsiteY176" fmla="*/ 6746609 h 6858000"/>
              <a:gd name="connsiteX177" fmla="*/ 4831437 w 7394816"/>
              <a:gd name="connsiteY177" fmla="*/ 6709466 h 6858000"/>
              <a:gd name="connsiteX178" fmla="*/ 4855595 w 7394816"/>
              <a:gd name="connsiteY178" fmla="*/ 6655893 h 6858000"/>
              <a:gd name="connsiteX179" fmla="*/ 4802019 w 7394816"/>
              <a:gd name="connsiteY179" fmla="*/ 6641596 h 6858000"/>
              <a:gd name="connsiteX180" fmla="*/ 4686324 w 7394816"/>
              <a:gd name="connsiteY180" fmla="*/ 6651127 h 6858000"/>
              <a:gd name="connsiteX181" fmla="*/ 4612866 w 7394816"/>
              <a:gd name="connsiteY181" fmla="*/ 6657209 h 6858000"/>
              <a:gd name="connsiteX182" fmla="*/ 4535626 w 7394816"/>
              <a:gd name="connsiteY182" fmla="*/ 6636009 h 6858000"/>
              <a:gd name="connsiteX183" fmla="*/ 4584436 w 7394816"/>
              <a:gd name="connsiteY183" fmla="*/ 6585556 h 6858000"/>
              <a:gd name="connsiteX184" fmla="*/ 4610402 w 7394816"/>
              <a:gd name="connsiteY184" fmla="*/ 6570434 h 6858000"/>
              <a:gd name="connsiteX185" fmla="*/ 4610892 w 7394816"/>
              <a:gd name="connsiteY185" fmla="*/ 6570434 h 6858000"/>
              <a:gd name="connsiteX186" fmla="*/ 4667920 w 7394816"/>
              <a:gd name="connsiteY186" fmla="*/ 6535103 h 6858000"/>
              <a:gd name="connsiteX187" fmla="*/ 4695530 w 7394816"/>
              <a:gd name="connsiteY187" fmla="*/ 6492375 h 6858000"/>
              <a:gd name="connsiteX188" fmla="*/ 4642447 w 7394816"/>
              <a:gd name="connsiteY188" fmla="*/ 6469859 h 6858000"/>
              <a:gd name="connsiteX189" fmla="*/ 4519356 w 7394816"/>
              <a:gd name="connsiteY189" fmla="*/ 6473309 h 6858000"/>
              <a:gd name="connsiteX190" fmla="*/ 4518862 w 7394816"/>
              <a:gd name="connsiteY190" fmla="*/ 6473309 h 6858000"/>
              <a:gd name="connsiteX191" fmla="*/ 4449839 w 7394816"/>
              <a:gd name="connsiteY191" fmla="*/ 6476270 h 6858000"/>
              <a:gd name="connsiteX192" fmla="*/ 4378188 w 7394816"/>
              <a:gd name="connsiteY192" fmla="*/ 6477092 h 6858000"/>
              <a:gd name="connsiteX193" fmla="*/ 4367343 w 7394816"/>
              <a:gd name="connsiteY193" fmla="*/ 6428775 h 6858000"/>
              <a:gd name="connsiteX194" fmla="*/ 4443268 w 7394816"/>
              <a:gd name="connsiteY194" fmla="*/ 6392948 h 6858000"/>
              <a:gd name="connsiteX195" fmla="*/ 4468740 w 7394816"/>
              <a:gd name="connsiteY195" fmla="*/ 6381281 h 6858000"/>
              <a:gd name="connsiteX196" fmla="*/ 4539899 w 7394816"/>
              <a:gd name="connsiteY196" fmla="*/ 6313570 h 6858000"/>
              <a:gd name="connsiteX197" fmla="*/ 4473013 w 7394816"/>
              <a:gd name="connsiteY197" fmla="*/ 6290233 h 6858000"/>
              <a:gd name="connsiteX198" fmla="*/ 4346143 w 7394816"/>
              <a:gd name="connsiteY198" fmla="*/ 6289739 h 6858000"/>
              <a:gd name="connsiteX199" fmla="*/ 4251976 w 7394816"/>
              <a:gd name="connsiteY199" fmla="*/ 6293685 h 6858000"/>
              <a:gd name="connsiteX200" fmla="*/ 4172598 w 7394816"/>
              <a:gd name="connsiteY200" fmla="*/ 6272157 h 6858000"/>
              <a:gd name="connsiteX201" fmla="*/ 4236032 w 7394816"/>
              <a:gd name="connsiteY201" fmla="*/ 6222525 h 6858000"/>
              <a:gd name="connsiteX202" fmla="*/ 4269724 w 7394816"/>
              <a:gd name="connsiteY202" fmla="*/ 6208719 h 6858000"/>
              <a:gd name="connsiteX203" fmla="*/ 4333651 w 7394816"/>
              <a:gd name="connsiteY203" fmla="*/ 6181935 h 6858000"/>
              <a:gd name="connsiteX204" fmla="*/ 4380652 w 7394816"/>
              <a:gd name="connsiteY204" fmla="*/ 6133618 h 6858000"/>
              <a:gd name="connsiteX205" fmla="*/ 4309000 w 7394816"/>
              <a:gd name="connsiteY205" fmla="*/ 6108145 h 6858000"/>
              <a:gd name="connsiteX206" fmla="*/ 4175556 w 7394816"/>
              <a:gd name="connsiteY206" fmla="*/ 6108635 h 6858000"/>
              <a:gd name="connsiteX207" fmla="*/ 4050328 w 7394816"/>
              <a:gd name="connsiteY207" fmla="*/ 6109129 h 6858000"/>
              <a:gd name="connsiteX208" fmla="*/ 3976867 w 7394816"/>
              <a:gd name="connsiteY208" fmla="*/ 6081519 h 6858000"/>
              <a:gd name="connsiteX209" fmla="*/ 4037346 w 7394816"/>
              <a:gd name="connsiteY209" fmla="*/ 6040434 h 6858000"/>
              <a:gd name="connsiteX210" fmla="*/ 4093549 w 7394816"/>
              <a:gd name="connsiteY210" fmla="*/ 6021371 h 6858000"/>
              <a:gd name="connsiteX211" fmla="*/ 4180817 w 7394816"/>
              <a:gd name="connsiteY211" fmla="*/ 5991625 h 6858000"/>
              <a:gd name="connsiteX212" fmla="*/ 4217956 w 7394816"/>
              <a:gd name="connsiteY212" fmla="*/ 5948896 h 6858000"/>
              <a:gd name="connsiteX213" fmla="*/ 4165695 w 7394816"/>
              <a:gd name="connsiteY213" fmla="*/ 5926381 h 6858000"/>
              <a:gd name="connsiteX214" fmla="*/ 3996424 w 7394816"/>
              <a:gd name="connsiteY214" fmla="*/ 5918167 h 6858000"/>
              <a:gd name="connsiteX215" fmla="*/ 3995934 w 7394816"/>
              <a:gd name="connsiteY215" fmla="*/ 5918167 h 6858000"/>
              <a:gd name="connsiteX216" fmla="*/ 3860350 w 7394816"/>
              <a:gd name="connsiteY216" fmla="*/ 5911592 h 6858000"/>
              <a:gd name="connsiteX217" fmla="*/ 3770129 w 7394816"/>
              <a:gd name="connsiteY217" fmla="*/ 5881024 h 6858000"/>
              <a:gd name="connsiteX218" fmla="*/ 3849999 w 7394816"/>
              <a:gd name="connsiteY218" fmla="*/ 5841747 h 6858000"/>
              <a:gd name="connsiteX219" fmla="*/ 3912118 w 7394816"/>
              <a:gd name="connsiteY219" fmla="*/ 5828766 h 6858000"/>
              <a:gd name="connsiteX220" fmla="*/ 3993304 w 7394816"/>
              <a:gd name="connsiteY220" fmla="*/ 5808550 h 6858000"/>
              <a:gd name="connsiteX221" fmla="*/ 4061010 w 7394816"/>
              <a:gd name="connsiteY221" fmla="*/ 5755467 h 6858000"/>
              <a:gd name="connsiteX222" fmla="*/ 3808093 w 7394816"/>
              <a:gd name="connsiteY222" fmla="*/ 5718328 h 6858000"/>
              <a:gd name="connsiteX223" fmla="*/ 3707516 w 7394816"/>
              <a:gd name="connsiteY223" fmla="*/ 5717834 h 6858000"/>
              <a:gd name="connsiteX224" fmla="*/ 3579330 w 7394816"/>
              <a:gd name="connsiteY224" fmla="*/ 5718655 h 6858000"/>
              <a:gd name="connsiteX225" fmla="*/ 3311291 w 7394816"/>
              <a:gd name="connsiteY225" fmla="*/ 5754484 h 6858000"/>
              <a:gd name="connsiteX226" fmla="*/ 3353197 w 7394816"/>
              <a:gd name="connsiteY226" fmla="*/ 5799347 h 6858000"/>
              <a:gd name="connsiteX227" fmla="*/ 3466265 w 7394816"/>
              <a:gd name="connsiteY227" fmla="*/ 5829587 h 6858000"/>
              <a:gd name="connsiteX228" fmla="*/ 3466758 w 7394816"/>
              <a:gd name="connsiteY228" fmla="*/ 5829587 h 6858000"/>
              <a:gd name="connsiteX229" fmla="*/ 3563059 w 7394816"/>
              <a:gd name="connsiteY229" fmla="*/ 5849473 h 6858000"/>
              <a:gd name="connsiteX230" fmla="*/ 3625675 w 7394816"/>
              <a:gd name="connsiteY230" fmla="*/ 5884475 h 6858000"/>
              <a:gd name="connsiteX231" fmla="*/ 3563553 w 7394816"/>
              <a:gd name="connsiteY231" fmla="*/ 5914222 h 6858000"/>
              <a:gd name="connsiteX232" fmla="*/ 3377027 w 7394816"/>
              <a:gd name="connsiteY232" fmla="*/ 5917674 h 6858000"/>
              <a:gd name="connsiteX233" fmla="*/ 3159112 w 7394816"/>
              <a:gd name="connsiteY233" fmla="*/ 5930162 h 6858000"/>
              <a:gd name="connsiteX234" fmla="*/ 3152702 w 7394816"/>
              <a:gd name="connsiteY234" fmla="*/ 5975851 h 6858000"/>
              <a:gd name="connsiteX235" fmla="*/ 3270534 w 7394816"/>
              <a:gd name="connsiteY235" fmla="*/ 6022521 h 6858000"/>
              <a:gd name="connsiteX236" fmla="*/ 3332325 w 7394816"/>
              <a:gd name="connsiteY236" fmla="*/ 6041587 h 6858000"/>
              <a:gd name="connsiteX237" fmla="*/ 3401843 w 7394816"/>
              <a:gd name="connsiteY237" fmla="*/ 6086452 h 6858000"/>
              <a:gd name="connsiteX238" fmla="*/ 3334134 w 7394816"/>
              <a:gd name="connsiteY238" fmla="*/ 6111431 h 6858000"/>
              <a:gd name="connsiteX239" fmla="*/ 3182614 w 7394816"/>
              <a:gd name="connsiteY239" fmla="*/ 6109295 h 6858000"/>
              <a:gd name="connsiteX240" fmla="*/ 3182120 w 7394816"/>
              <a:gd name="connsiteY240" fmla="*/ 6109295 h 6858000"/>
              <a:gd name="connsiteX241" fmla="*/ 3046210 w 7394816"/>
              <a:gd name="connsiteY241" fmla="*/ 6105843 h 6858000"/>
              <a:gd name="connsiteX242" fmla="*/ 2967164 w 7394816"/>
              <a:gd name="connsiteY242" fmla="*/ 6124906 h 6858000"/>
              <a:gd name="connsiteX243" fmla="*/ 3017616 w 7394816"/>
              <a:gd name="connsiteY243" fmla="*/ 6179797 h 6858000"/>
              <a:gd name="connsiteX244" fmla="*/ 3083187 w 7394816"/>
              <a:gd name="connsiteY244" fmla="*/ 6206582 h 6858000"/>
              <a:gd name="connsiteX245" fmla="*/ 3138900 w 7394816"/>
              <a:gd name="connsiteY245" fmla="*/ 6228607 h 6858000"/>
              <a:gd name="connsiteX246" fmla="*/ 3194115 w 7394816"/>
              <a:gd name="connsiteY246" fmla="*/ 6273472 h 6858000"/>
              <a:gd name="connsiteX247" fmla="*/ 3128872 w 7394816"/>
              <a:gd name="connsiteY247" fmla="*/ 6297137 h 6858000"/>
              <a:gd name="connsiteX248" fmla="*/ 2997565 w 7394816"/>
              <a:gd name="connsiteY248" fmla="*/ 6290726 h 6858000"/>
              <a:gd name="connsiteX249" fmla="*/ 2867571 w 7394816"/>
              <a:gd name="connsiteY249" fmla="*/ 6284645 h 6858000"/>
              <a:gd name="connsiteX250" fmla="*/ 2798055 w 7394816"/>
              <a:gd name="connsiteY250" fmla="*/ 6304534 h 6858000"/>
              <a:gd name="connsiteX251" fmla="*/ 2899125 w 7394816"/>
              <a:gd name="connsiteY251" fmla="*/ 6387031 h 6858000"/>
              <a:gd name="connsiteX252" fmla="*/ 2938896 w 7394816"/>
              <a:gd name="connsiteY252" fmla="*/ 6402971 h 6858000"/>
              <a:gd name="connsiteX253" fmla="*/ 2978996 w 7394816"/>
              <a:gd name="connsiteY253" fmla="*/ 6424992 h 6858000"/>
              <a:gd name="connsiteX254" fmla="*/ 2968642 w 7394816"/>
              <a:gd name="connsiteY254" fmla="*/ 6474133 h 6858000"/>
              <a:gd name="connsiteX255" fmla="*/ 2916873 w 7394816"/>
              <a:gd name="connsiteY255" fmla="*/ 6476270 h 6858000"/>
              <a:gd name="connsiteX256" fmla="*/ 2816297 w 7394816"/>
              <a:gd name="connsiteY256" fmla="*/ 6468545 h 6858000"/>
              <a:gd name="connsiteX257" fmla="*/ 2682526 w 7394816"/>
              <a:gd name="connsiteY257" fmla="*/ 6456875 h 6858000"/>
              <a:gd name="connsiteX258" fmla="*/ 2632895 w 7394816"/>
              <a:gd name="connsiteY258" fmla="*/ 6475938 h 6858000"/>
              <a:gd name="connsiteX259" fmla="*/ 2670528 w 7394816"/>
              <a:gd name="connsiteY259" fmla="*/ 6528527 h 6858000"/>
              <a:gd name="connsiteX260" fmla="*/ 2724432 w 7394816"/>
              <a:gd name="connsiteY260" fmla="*/ 6558768 h 6858000"/>
              <a:gd name="connsiteX261" fmla="*/ 2804303 w 7394816"/>
              <a:gd name="connsiteY261" fmla="*/ 6625325 h 6858000"/>
              <a:gd name="connsiteX262" fmla="*/ 2726240 w 7394816"/>
              <a:gd name="connsiteY262" fmla="*/ 6655565 h 6858000"/>
              <a:gd name="connsiteX263" fmla="*/ 2633882 w 7394816"/>
              <a:gd name="connsiteY263" fmla="*/ 6648168 h 6858000"/>
              <a:gd name="connsiteX264" fmla="*/ 2633388 w 7394816"/>
              <a:gd name="connsiteY264" fmla="*/ 6648168 h 6858000"/>
              <a:gd name="connsiteX265" fmla="*/ 1792953 w 7394816"/>
              <a:gd name="connsiteY265" fmla="*/ 6262951 h 6858000"/>
              <a:gd name="connsiteX266" fmla="*/ 1737568 w 7394816"/>
              <a:gd name="connsiteY266" fmla="*/ 6267224 h 6858000"/>
              <a:gd name="connsiteX267" fmla="*/ 1759099 w 7394816"/>
              <a:gd name="connsiteY267" fmla="*/ 6318830 h 6858000"/>
              <a:gd name="connsiteX268" fmla="*/ 2565677 w 7394816"/>
              <a:gd name="connsiteY268" fmla="*/ 6715220 h 6858000"/>
              <a:gd name="connsiteX269" fmla="*/ 2566503 w 7394816"/>
              <a:gd name="connsiteY269" fmla="*/ 6715713 h 6858000"/>
              <a:gd name="connsiteX270" fmla="*/ 2614487 w 7394816"/>
              <a:gd name="connsiteY270" fmla="*/ 6782599 h 6858000"/>
              <a:gd name="connsiteX271" fmla="*/ 2472498 w 7394816"/>
              <a:gd name="connsiteY271" fmla="*/ 6806758 h 6858000"/>
              <a:gd name="connsiteX272" fmla="*/ 2125413 w 7394816"/>
              <a:gd name="connsiteY272" fmla="*/ 6699276 h 6858000"/>
              <a:gd name="connsiteX273" fmla="*/ 2116702 w 7394816"/>
              <a:gd name="connsiteY273" fmla="*/ 6695335 h 6858000"/>
              <a:gd name="connsiteX274" fmla="*/ 2047679 w 7394816"/>
              <a:gd name="connsiteY274" fmla="*/ 6662137 h 6858000"/>
              <a:gd name="connsiteX275" fmla="*/ 1995418 w 7394816"/>
              <a:gd name="connsiteY275" fmla="*/ 6635348 h 6858000"/>
              <a:gd name="connsiteX276" fmla="*/ 1938887 w 7394816"/>
              <a:gd name="connsiteY276" fmla="*/ 6605606 h 6858000"/>
              <a:gd name="connsiteX277" fmla="*/ 1934942 w 7394816"/>
              <a:gd name="connsiteY277" fmla="*/ 6603470 h 6858000"/>
              <a:gd name="connsiteX278" fmla="*/ 1873645 w 7394816"/>
              <a:gd name="connsiteY278" fmla="*/ 6569778 h 6858000"/>
              <a:gd name="connsiteX279" fmla="*/ 1850799 w 7394816"/>
              <a:gd name="connsiteY279" fmla="*/ 6556796 h 6858000"/>
              <a:gd name="connsiteX280" fmla="*/ 1729516 w 7394816"/>
              <a:gd name="connsiteY280" fmla="*/ 6484322 h 6858000"/>
              <a:gd name="connsiteX281" fmla="*/ 1705357 w 7394816"/>
              <a:gd name="connsiteY281" fmla="*/ 6469201 h 6858000"/>
              <a:gd name="connsiteX282" fmla="*/ 1645047 w 7394816"/>
              <a:gd name="connsiteY282" fmla="*/ 6430581 h 6858000"/>
              <a:gd name="connsiteX283" fmla="*/ 1624175 w 7394816"/>
              <a:gd name="connsiteY283" fmla="*/ 6416118 h 6858000"/>
              <a:gd name="connsiteX284" fmla="*/ 1592293 w 7394816"/>
              <a:gd name="connsiteY284" fmla="*/ 6394590 h 6858000"/>
              <a:gd name="connsiteX285" fmla="*/ 1587198 w 7394816"/>
              <a:gd name="connsiteY285" fmla="*/ 6390645 h 6858000"/>
              <a:gd name="connsiteX286" fmla="*/ 1568135 w 7394816"/>
              <a:gd name="connsiteY286" fmla="*/ 6377335 h 6858000"/>
              <a:gd name="connsiteX287" fmla="*/ 1539703 w 7394816"/>
              <a:gd name="connsiteY287" fmla="*/ 6357122 h 6858000"/>
              <a:gd name="connsiteX288" fmla="*/ 1538882 w 7394816"/>
              <a:gd name="connsiteY288" fmla="*/ 6356463 h 6858000"/>
              <a:gd name="connsiteX289" fmla="*/ 1468051 w 7394816"/>
              <a:gd name="connsiteY289" fmla="*/ 6304202 h 6858000"/>
              <a:gd name="connsiteX290" fmla="*/ 1467724 w 7394816"/>
              <a:gd name="connsiteY290" fmla="*/ 6303874 h 6858000"/>
              <a:gd name="connsiteX291" fmla="*/ 1440114 w 7394816"/>
              <a:gd name="connsiteY291" fmla="*/ 6282674 h 6858000"/>
              <a:gd name="connsiteX292" fmla="*/ 1407738 w 7394816"/>
              <a:gd name="connsiteY292" fmla="*/ 6257201 h 6858000"/>
              <a:gd name="connsiteX293" fmla="*/ 1365338 w 7394816"/>
              <a:gd name="connsiteY293" fmla="*/ 6223841 h 6858000"/>
              <a:gd name="connsiteX294" fmla="*/ 1361393 w 7394816"/>
              <a:gd name="connsiteY294" fmla="*/ 6220717 h 6858000"/>
              <a:gd name="connsiteX295" fmla="*/ 1338881 w 7394816"/>
              <a:gd name="connsiteY295" fmla="*/ 6201654 h 6858000"/>
              <a:gd name="connsiteX296" fmla="*/ 1325403 w 7394816"/>
              <a:gd name="connsiteY296" fmla="*/ 6190315 h 6858000"/>
              <a:gd name="connsiteX297" fmla="*/ 1255065 w 7394816"/>
              <a:gd name="connsiteY297" fmla="*/ 6130167 h 6858000"/>
              <a:gd name="connsiteX298" fmla="*/ 1243399 w 7394816"/>
              <a:gd name="connsiteY298" fmla="*/ 6119812 h 6858000"/>
              <a:gd name="connsiteX299" fmla="*/ 0 w 7394816"/>
              <a:gd name="connsiteY299" fmla="*/ 3354447 h 6858000"/>
              <a:gd name="connsiteX300" fmla="*/ 2095837 w 7394816"/>
              <a:gd name="connsiteY300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7394816" h="6858000">
                <a:moveTo>
                  <a:pt x="6781170" y="6803800"/>
                </a:moveTo>
                <a:cubicBezTo>
                  <a:pt x="6787004" y="6817605"/>
                  <a:pt x="6794132" y="6829437"/>
                  <a:pt x="6802230" y="6839806"/>
                </a:cubicBezTo>
                <a:lnTo>
                  <a:pt x="6820198" y="6858000"/>
                </a:lnTo>
                <a:lnTo>
                  <a:pt x="6716557" y="6858000"/>
                </a:lnTo>
                <a:lnTo>
                  <a:pt x="6769503" y="6813661"/>
                </a:lnTo>
                <a:cubicBezTo>
                  <a:pt x="6773444" y="6810702"/>
                  <a:pt x="6777224" y="6807251"/>
                  <a:pt x="6781170" y="6803800"/>
                </a:cubicBezTo>
                <a:close/>
                <a:moveTo>
                  <a:pt x="3722038" y="5528802"/>
                </a:moveTo>
                <a:cubicBezTo>
                  <a:pt x="3666306" y="5527281"/>
                  <a:pt x="3605458" y="5528677"/>
                  <a:pt x="3557143" y="5534921"/>
                </a:cubicBezTo>
                <a:cubicBezTo>
                  <a:pt x="3540709" y="5537057"/>
                  <a:pt x="3502255" y="5541003"/>
                  <a:pt x="3502255" y="5565982"/>
                </a:cubicBezTo>
                <a:cubicBezTo>
                  <a:pt x="3502255" y="5601810"/>
                  <a:pt x="3607101" y="5619065"/>
                  <a:pt x="3673169" y="5623832"/>
                </a:cubicBezTo>
                <a:lnTo>
                  <a:pt x="3673663" y="5623832"/>
                </a:lnTo>
                <a:cubicBezTo>
                  <a:pt x="3682699" y="5624653"/>
                  <a:pt x="3690423" y="5625146"/>
                  <a:pt x="3697327" y="5625146"/>
                </a:cubicBezTo>
                <a:cubicBezTo>
                  <a:pt x="3704227" y="5625146"/>
                  <a:pt x="3710309" y="5625146"/>
                  <a:pt x="3717212" y="5624653"/>
                </a:cubicBezTo>
                <a:lnTo>
                  <a:pt x="3717705" y="5624653"/>
                </a:lnTo>
                <a:lnTo>
                  <a:pt x="3717705" y="5624815"/>
                </a:lnTo>
                <a:cubicBezTo>
                  <a:pt x="3807434" y="5623503"/>
                  <a:pt x="3888619" y="5597537"/>
                  <a:pt x="3888619" y="5567791"/>
                </a:cubicBezTo>
                <a:cubicBezTo>
                  <a:pt x="3888619" y="5551358"/>
                  <a:pt x="3870047" y="5542811"/>
                  <a:pt x="3856243" y="5540181"/>
                </a:cubicBezTo>
                <a:cubicBezTo>
                  <a:pt x="3828387" y="5534759"/>
                  <a:pt x="3777769" y="5530322"/>
                  <a:pt x="3722038" y="5528802"/>
                </a:cubicBezTo>
                <a:close/>
                <a:moveTo>
                  <a:pt x="3728325" y="3728302"/>
                </a:moveTo>
                <a:cubicBezTo>
                  <a:pt x="3742438" y="3728528"/>
                  <a:pt x="3755585" y="3728980"/>
                  <a:pt x="3766843" y="3729637"/>
                </a:cubicBezTo>
                <a:cubicBezTo>
                  <a:pt x="3779824" y="3729967"/>
                  <a:pt x="3790673" y="3730458"/>
                  <a:pt x="3797079" y="3731773"/>
                </a:cubicBezTo>
                <a:lnTo>
                  <a:pt x="3797245" y="3731939"/>
                </a:lnTo>
                <a:cubicBezTo>
                  <a:pt x="3813515" y="3734403"/>
                  <a:pt x="3829949" y="3742294"/>
                  <a:pt x="3836031" y="3759055"/>
                </a:cubicBezTo>
                <a:cubicBezTo>
                  <a:pt x="3839479" y="3769409"/>
                  <a:pt x="3833894" y="3781404"/>
                  <a:pt x="3825676" y="3790938"/>
                </a:cubicBezTo>
                <a:cubicBezTo>
                  <a:pt x="3822717" y="3794880"/>
                  <a:pt x="3818773" y="3798169"/>
                  <a:pt x="3815321" y="3801289"/>
                </a:cubicBezTo>
                <a:cubicBezTo>
                  <a:pt x="3751065" y="3852563"/>
                  <a:pt x="3610718" y="3849115"/>
                  <a:pt x="3551555" y="3795211"/>
                </a:cubicBezTo>
                <a:cubicBezTo>
                  <a:pt x="3547612" y="3791759"/>
                  <a:pt x="3543668" y="3786499"/>
                  <a:pt x="3540709" y="3781404"/>
                </a:cubicBezTo>
                <a:cubicBezTo>
                  <a:pt x="3536436" y="3773517"/>
                  <a:pt x="3533806" y="3764477"/>
                  <a:pt x="3535943" y="3756752"/>
                </a:cubicBezTo>
                <a:cubicBezTo>
                  <a:pt x="3540709" y="3739991"/>
                  <a:pt x="3556980" y="3732101"/>
                  <a:pt x="3569141" y="3731280"/>
                </a:cubicBezTo>
                <a:cubicBezTo>
                  <a:pt x="3574730" y="3730789"/>
                  <a:pt x="3582615" y="3730458"/>
                  <a:pt x="3592478" y="3729967"/>
                </a:cubicBezTo>
                <a:cubicBezTo>
                  <a:pt x="3616307" y="3729143"/>
                  <a:pt x="3650323" y="3728322"/>
                  <a:pt x="3684014" y="3728322"/>
                </a:cubicBezTo>
                <a:cubicBezTo>
                  <a:pt x="3699134" y="3728077"/>
                  <a:pt x="3714212" y="3728077"/>
                  <a:pt x="3728325" y="3728302"/>
                </a:cubicBezTo>
                <a:close/>
                <a:moveTo>
                  <a:pt x="3697489" y="952273"/>
                </a:moveTo>
                <a:cubicBezTo>
                  <a:pt x="2372908" y="952273"/>
                  <a:pt x="1295167" y="2029855"/>
                  <a:pt x="1295167" y="3354609"/>
                </a:cubicBezTo>
                <a:cubicBezTo>
                  <a:pt x="1295167" y="4077876"/>
                  <a:pt x="1618915" y="4755122"/>
                  <a:pt x="2171264" y="5209693"/>
                </a:cubicBezTo>
                <a:cubicBezTo>
                  <a:pt x="2175206" y="5212320"/>
                  <a:pt x="2178330" y="5213307"/>
                  <a:pt x="2181122" y="5211664"/>
                </a:cubicBezTo>
                <a:cubicBezTo>
                  <a:pt x="2188847" y="5207391"/>
                  <a:pt x="2185395" y="5198679"/>
                  <a:pt x="2194929" y="5183561"/>
                </a:cubicBezTo>
                <a:cubicBezTo>
                  <a:pt x="2203638" y="5169593"/>
                  <a:pt x="2220402" y="5165485"/>
                  <a:pt x="2229111" y="5164664"/>
                </a:cubicBezTo>
                <a:cubicBezTo>
                  <a:pt x="2243901" y="5163182"/>
                  <a:pt x="2252281" y="5163017"/>
                  <a:pt x="2280712" y="5164332"/>
                </a:cubicBezTo>
                <a:cubicBezTo>
                  <a:pt x="2295012" y="5165485"/>
                  <a:pt x="2307007" y="5163348"/>
                  <a:pt x="2315718" y="5159075"/>
                </a:cubicBezTo>
                <a:cubicBezTo>
                  <a:pt x="2333305" y="5149542"/>
                  <a:pt x="2336425" y="5130151"/>
                  <a:pt x="2335931" y="5109444"/>
                </a:cubicBezTo>
                <a:lnTo>
                  <a:pt x="2335931" y="5108951"/>
                </a:lnTo>
                <a:cubicBezTo>
                  <a:pt x="2335437" y="5096953"/>
                  <a:pt x="2334126" y="5084793"/>
                  <a:pt x="2334126" y="5073616"/>
                </a:cubicBezTo>
                <a:cubicBezTo>
                  <a:pt x="2334126" y="5029245"/>
                  <a:pt x="2350887" y="5004100"/>
                  <a:pt x="2395423" y="5004594"/>
                </a:cubicBezTo>
                <a:cubicBezTo>
                  <a:pt x="2410542" y="5004594"/>
                  <a:pt x="2425663" y="5005908"/>
                  <a:pt x="2439465" y="5005908"/>
                </a:cubicBezTo>
                <a:lnTo>
                  <a:pt x="2439959" y="5005908"/>
                </a:lnTo>
                <a:cubicBezTo>
                  <a:pt x="2478742" y="5007224"/>
                  <a:pt x="2508160" y="5002457"/>
                  <a:pt x="2497805" y="4948552"/>
                </a:cubicBezTo>
                <a:cubicBezTo>
                  <a:pt x="2497477" y="4944279"/>
                  <a:pt x="2496162" y="4939023"/>
                  <a:pt x="2494847" y="4933928"/>
                </a:cubicBezTo>
                <a:cubicBezTo>
                  <a:pt x="2482193" y="4888242"/>
                  <a:pt x="2490084" y="4856687"/>
                  <a:pt x="2548751" y="4858002"/>
                </a:cubicBezTo>
                <a:cubicBezTo>
                  <a:pt x="2561736" y="4858330"/>
                  <a:pt x="2574718" y="4859152"/>
                  <a:pt x="2587209" y="4859645"/>
                </a:cubicBezTo>
                <a:cubicBezTo>
                  <a:pt x="2624349" y="4860139"/>
                  <a:pt x="2655410" y="4853236"/>
                  <a:pt x="2649822" y="4797523"/>
                </a:cubicBezTo>
                <a:lnTo>
                  <a:pt x="2649822" y="4797033"/>
                </a:lnTo>
                <a:cubicBezTo>
                  <a:pt x="2649822" y="4791938"/>
                  <a:pt x="2649000" y="4785856"/>
                  <a:pt x="2647685" y="4778953"/>
                </a:cubicBezTo>
                <a:cubicBezTo>
                  <a:pt x="2637003" y="4725380"/>
                  <a:pt x="2657709" y="4702044"/>
                  <a:pt x="2714244" y="4703358"/>
                </a:cubicBezTo>
                <a:cubicBezTo>
                  <a:pt x="2723282" y="4703848"/>
                  <a:pt x="2732322" y="4704670"/>
                  <a:pt x="2741359" y="4705985"/>
                </a:cubicBezTo>
                <a:lnTo>
                  <a:pt x="2741852" y="4705985"/>
                </a:lnTo>
                <a:cubicBezTo>
                  <a:pt x="2752207" y="4707300"/>
                  <a:pt x="2762559" y="4708616"/>
                  <a:pt x="2772913" y="4708121"/>
                </a:cubicBezTo>
                <a:cubicBezTo>
                  <a:pt x="2806108" y="4706973"/>
                  <a:pt x="2819420" y="4687415"/>
                  <a:pt x="2811697" y="4655533"/>
                </a:cubicBezTo>
                <a:cubicBezTo>
                  <a:pt x="2810547" y="4650769"/>
                  <a:pt x="2808738" y="4646496"/>
                  <a:pt x="2806601" y="4641729"/>
                </a:cubicBezTo>
                <a:cubicBezTo>
                  <a:pt x="2803972" y="4636469"/>
                  <a:pt x="2801506" y="4630881"/>
                  <a:pt x="2799701" y="4625296"/>
                </a:cubicBezTo>
                <a:cubicBezTo>
                  <a:pt x="2784086" y="4576980"/>
                  <a:pt x="2803972" y="4550192"/>
                  <a:pt x="2854917" y="4548055"/>
                </a:cubicBezTo>
                <a:cubicBezTo>
                  <a:pt x="2864451" y="4547561"/>
                  <a:pt x="2879075" y="4550686"/>
                  <a:pt x="2895018" y="4553643"/>
                </a:cubicBezTo>
                <a:lnTo>
                  <a:pt x="2895512" y="4553643"/>
                </a:lnTo>
                <a:cubicBezTo>
                  <a:pt x="2924764" y="4558407"/>
                  <a:pt x="2957958" y="4561858"/>
                  <a:pt x="2970121" y="4539837"/>
                </a:cubicBezTo>
                <a:cubicBezTo>
                  <a:pt x="2976859" y="4527348"/>
                  <a:pt x="2969134" y="4506639"/>
                  <a:pt x="2961410" y="4487579"/>
                </a:cubicBezTo>
                <a:cubicBezTo>
                  <a:pt x="2959273" y="4483306"/>
                  <a:pt x="2957465" y="4478539"/>
                  <a:pt x="2955823" y="4474594"/>
                </a:cubicBezTo>
                <a:cubicBezTo>
                  <a:pt x="2932979" y="4419374"/>
                  <a:pt x="2951549" y="4389629"/>
                  <a:pt x="3011040" y="4393080"/>
                </a:cubicBezTo>
                <a:cubicBezTo>
                  <a:pt x="3019259" y="4393902"/>
                  <a:pt x="3033390" y="4396859"/>
                  <a:pt x="3049827" y="4399490"/>
                </a:cubicBezTo>
                <a:cubicBezTo>
                  <a:pt x="3084008" y="4406065"/>
                  <a:pt x="3126737" y="4411159"/>
                  <a:pt x="3139227" y="4390450"/>
                </a:cubicBezTo>
                <a:cubicBezTo>
                  <a:pt x="3147936" y="4375332"/>
                  <a:pt x="3133639" y="4350187"/>
                  <a:pt x="3119835" y="4329974"/>
                </a:cubicBezTo>
                <a:cubicBezTo>
                  <a:pt x="3111618" y="4317813"/>
                  <a:pt x="3103731" y="4307458"/>
                  <a:pt x="3100774" y="4301870"/>
                </a:cubicBezTo>
                <a:cubicBezTo>
                  <a:pt x="3083843" y="4267689"/>
                  <a:pt x="3098143" y="4239258"/>
                  <a:pt x="3135282" y="4235312"/>
                </a:cubicBezTo>
                <a:cubicBezTo>
                  <a:pt x="3152868" y="4233507"/>
                  <a:pt x="3179656" y="4237449"/>
                  <a:pt x="3207756" y="4242215"/>
                </a:cubicBezTo>
                <a:cubicBezTo>
                  <a:pt x="3257880" y="4249940"/>
                  <a:pt x="3310962" y="4259470"/>
                  <a:pt x="3321807" y="4240079"/>
                </a:cubicBezTo>
                <a:cubicBezTo>
                  <a:pt x="3333478" y="4218879"/>
                  <a:pt x="3304059" y="4193078"/>
                  <a:pt x="3279901" y="4170563"/>
                </a:cubicBezTo>
                <a:cubicBezTo>
                  <a:pt x="3269056" y="4160702"/>
                  <a:pt x="3259523" y="4151500"/>
                  <a:pt x="3254428" y="4143775"/>
                </a:cubicBezTo>
                <a:cubicBezTo>
                  <a:pt x="3229777" y="4105320"/>
                  <a:pt x="3246213" y="4076889"/>
                  <a:pt x="3292393" y="4074259"/>
                </a:cubicBezTo>
                <a:cubicBezTo>
                  <a:pt x="3307184" y="4073437"/>
                  <a:pt x="3336435" y="4077711"/>
                  <a:pt x="3367987" y="4083298"/>
                </a:cubicBezTo>
                <a:cubicBezTo>
                  <a:pt x="3401678" y="4088887"/>
                  <a:pt x="3437834" y="4095787"/>
                  <a:pt x="3460350" y="4098417"/>
                </a:cubicBezTo>
                <a:cubicBezTo>
                  <a:pt x="3486644" y="4101375"/>
                  <a:pt x="3522468" y="4111402"/>
                  <a:pt x="3531180" y="4085435"/>
                </a:cubicBezTo>
                <a:cubicBezTo>
                  <a:pt x="3540544" y="4057825"/>
                  <a:pt x="3501269" y="4044844"/>
                  <a:pt x="3481055" y="4030544"/>
                </a:cubicBezTo>
                <a:cubicBezTo>
                  <a:pt x="3469386" y="4022329"/>
                  <a:pt x="3456732" y="4015097"/>
                  <a:pt x="3444734" y="4006879"/>
                </a:cubicBezTo>
                <a:cubicBezTo>
                  <a:pt x="3429288" y="3996856"/>
                  <a:pt x="3414660" y="3986173"/>
                  <a:pt x="3402499" y="3973188"/>
                </a:cubicBezTo>
                <a:cubicBezTo>
                  <a:pt x="3387709" y="3958070"/>
                  <a:pt x="3385245" y="3942458"/>
                  <a:pt x="3391655" y="3929970"/>
                </a:cubicBezTo>
                <a:cubicBezTo>
                  <a:pt x="3394775" y="3924381"/>
                  <a:pt x="3399542" y="3919615"/>
                  <a:pt x="3405951" y="3915669"/>
                </a:cubicBezTo>
                <a:cubicBezTo>
                  <a:pt x="3412031" y="3912218"/>
                  <a:pt x="3419260" y="3909260"/>
                  <a:pt x="3427973" y="3907944"/>
                </a:cubicBezTo>
                <a:cubicBezTo>
                  <a:pt x="3447858" y="3904003"/>
                  <a:pt x="3490586" y="3908766"/>
                  <a:pt x="3537259" y="3914848"/>
                </a:cubicBezTo>
                <a:cubicBezTo>
                  <a:pt x="3589026" y="3921424"/>
                  <a:pt x="3645560" y="3929970"/>
                  <a:pt x="3680069" y="3930460"/>
                </a:cubicBezTo>
                <a:cubicBezTo>
                  <a:pt x="3721157" y="3930791"/>
                  <a:pt x="3778509" y="3926518"/>
                  <a:pt x="3830276" y="3925203"/>
                </a:cubicBezTo>
                <a:lnTo>
                  <a:pt x="3830770" y="3925203"/>
                </a:lnTo>
                <a:cubicBezTo>
                  <a:pt x="3888619" y="3923394"/>
                  <a:pt x="3938740" y="3925697"/>
                  <a:pt x="3949916" y="3942458"/>
                </a:cubicBezTo>
                <a:cubicBezTo>
                  <a:pt x="3970129" y="3974012"/>
                  <a:pt x="3944166" y="3994391"/>
                  <a:pt x="3913599" y="4012467"/>
                </a:cubicBezTo>
                <a:lnTo>
                  <a:pt x="3913105" y="4012467"/>
                </a:lnTo>
                <a:cubicBezTo>
                  <a:pt x="3903737" y="4018056"/>
                  <a:pt x="3893714" y="4023806"/>
                  <a:pt x="3884675" y="4028901"/>
                </a:cubicBezTo>
                <a:cubicBezTo>
                  <a:pt x="3863968" y="4041555"/>
                  <a:pt x="3806119" y="4060455"/>
                  <a:pt x="3815980" y="4090692"/>
                </a:cubicBezTo>
                <a:cubicBezTo>
                  <a:pt x="3824198" y="4115181"/>
                  <a:pt x="3860350" y="4110908"/>
                  <a:pt x="3885002" y="4107456"/>
                </a:cubicBezTo>
                <a:cubicBezTo>
                  <a:pt x="3912118" y="4103183"/>
                  <a:pt x="3948768" y="4094472"/>
                  <a:pt x="3985085" y="4088066"/>
                </a:cubicBezTo>
                <a:lnTo>
                  <a:pt x="3985579" y="4088066"/>
                </a:lnTo>
                <a:cubicBezTo>
                  <a:pt x="4043756" y="4076889"/>
                  <a:pt x="4099959" y="4071629"/>
                  <a:pt x="4109820" y="4098417"/>
                </a:cubicBezTo>
                <a:cubicBezTo>
                  <a:pt x="4118038" y="4120932"/>
                  <a:pt x="4096838" y="4149857"/>
                  <a:pt x="4070051" y="4176973"/>
                </a:cubicBezTo>
                <a:cubicBezTo>
                  <a:pt x="4058381" y="4189461"/>
                  <a:pt x="4045399" y="4201131"/>
                  <a:pt x="4033729" y="4212307"/>
                </a:cubicBezTo>
                <a:cubicBezTo>
                  <a:pt x="4013351" y="4231205"/>
                  <a:pt x="4038002" y="4261444"/>
                  <a:pt x="4064790" y="4260623"/>
                </a:cubicBezTo>
                <a:cubicBezTo>
                  <a:pt x="4077610" y="4260130"/>
                  <a:pt x="4107518" y="4254541"/>
                  <a:pt x="4139401" y="4249775"/>
                </a:cubicBezTo>
                <a:lnTo>
                  <a:pt x="4139894" y="4249775"/>
                </a:lnTo>
                <a:cubicBezTo>
                  <a:pt x="4184758" y="4243697"/>
                  <a:pt x="4234062" y="4240572"/>
                  <a:pt x="4248686" y="4259636"/>
                </a:cubicBezTo>
                <a:cubicBezTo>
                  <a:pt x="4266438" y="4283466"/>
                  <a:pt x="4246059" y="4315346"/>
                  <a:pt x="4225843" y="4339997"/>
                </a:cubicBezTo>
                <a:cubicBezTo>
                  <a:pt x="4212534" y="4355447"/>
                  <a:pt x="4199549" y="4368100"/>
                  <a:pt x="4196922" y="4373195"/>
                </a:cubicBezTo>
                <a:cubicBezTo>
                  <a:pt x="4182128" y="4400311"/>
                  <a:pt x="4193470" y="4422004"/>
                  <a:pt x="4224038" y="4422826"/>
                </a:cubicBezTo>
                <a:cubicBezTo>
                  <a:pt x="4241621" y="4423647"/>
                  <a:pt x="4273175" y="4415432"/>
                  <a:pt x="4293060" y="4410666"/>
                </a:cubicBezTo>
                <a:cubicBezTo>
                  <a:pt x="4297333" y="4409351"/>
                  <a:pt x="4301278" y="4408530"/>
                  <a:pt x="4304237" y="4408036"/>
                </a:cubicBezTo>
                <a:cubicBezTo>
                  <a:pt x="4386734" y="4391603"/>
                  <a:pt x="4415165" y="4418718"/>
                  <a:pt x="4380652" y="4502532"/>
                </a:cubicBezTo>
                <a:cubicBezTo>
                  <a:pt x="4380324" y="4503846"/>
                  <a:pt x="4379503" y="4505162"/>
                  <a:pt x="4379009" y="4506477"/>
                </a:cubicBezTo>
                <a:cubicBezTo>
                  <a:pt x="4359290" y="4552163"/>
                  <a:pt x="4356988" y="4578457"/>
                  <a:pt x="4408427" y="4576814"/>
                </a:cubicBezTo>
                <a:cubicBezTo>
                  <a:pt x="4421903" y="4576321"/>
                  <a:pt x="4435705" y="4574678"/>
                  <a:pt x="4449018" y="4574184"/>
                </a:cubicBezTo>
                <a:cubicBezTo>
                  <a:pt x="4461671" y="4572869"/>
                  <a:pt x="4474164" y="4572869"/>
                  <a:pt x="4486651" y="4574184"/>
                </a:cubicBezTo>
                <a:cubicBezTo>
                  <a:pt x="4523300" y="4578457"/>
                  <a:pt x="4538091" y="4603930"/>
                  <a:pt x="4529382" y="4639759"/>
                </a:cubicBezTo>
                <a:cubicBezTo>
                  <a:pt x="4528229" y="4644522"/>
                  <a:pt x="4526425" y="4648467"/>
                  <a:pt x="4524287" y="4652740"/>
                </a:cubicBezTo>
                <a:lnTo>
                  <a:pt x="4524287" y="4653234"/>
                </a:lnTo>
                <a:cubicBezTo>
                  <a:pt x="4522152" y="4658822"/>
                  <a:pt x="4519027" y="4664410"/>
                  <a:pt x="4517384" y="4670488"/>
                </a:cubicBezTo>
                <a:cubicBezTo>
                  <a:pt x="4504399" y="4713216"/>
                  <a:pt x="4517712" y="4730968"/>
                  <a:pt x="4563563" y="4732279"/>
                </a:cubicBezTo>
                <a:cubicBezTo>
                  <a:pt x="4575230" y="4732611"/>
                  <a:pt x="4586900" y="4731458"/>
                  <a:pt x="4598567" y="4730968"/>
                </a:cubicBezTo>
                <a:cubicBezTo>
                  <a:pt x="4606785" y="4730636"/>
                  <a:pt x="4614510" y="4730636"/>
                  <a:pt x="4622231" y="4731458"/>
                </a:cubicBezTo>
                <a:cubicBezTo>
                  <a:pt x="4666277" y="4735731"/>
                  <a:pt x="4684025" y="4759068"/>
                  <a:pt x="4676629" y="4802289"/>
                </a:cubicBezTo>
                <a:cubicBezTo>
                  <a:pt x="4676135" y="4805248"/>
                  <a:pt x="4675313" y="4807878"/>
                  <a:pt x="4674492" y="4810508"/>
                </a:cubicBezTo>
                <a:lnTo>
                  <a:pt x="4674492" y="4811001"/>
                </a:lnTo>
                <a:cubicBezTo>
                  <a:pt x="4672356" y="4818723"/>
                  <a:pt x="4668907" y="4826119"/>
                  <a:pt x="4668413" y="4833844"/>
                </a:cubicBezTo>
                <a:cubicBezTo>
                  <a:pt x="4663975" y="4866217"/>
                  <a:pt x="4676956" y="4882488"/>
                  <a:pt x="4709826" y="4887749"/>
                </a:cubicBezTo>
                <a:cubicBezTo>
                  <a:pt x="4718373" y="4889063"/>
                  <a:pt x="4726919" y="4887749"/>
                  <a:pt x="4735627" y="4888242"/>
                </a:cubicBezTo>
                <a:cubicBezTo>
                  <a:pt x="4739900" y="4888242"/>
                  <a:pt x="4744335" y="4888732"/>
                  <a:pt x="4748609" y="4888732"/>
                </a:cubicBezTo>
                <a:cubicBezTo>
                  <a:pt x="4812867" y="4891362"/>
                  <a:pt x="4824044" y="4902538"/>
                  <a:pt x="4821086" y="4964658"/>
                </a:cubicBezTo>
                <a:cubicBezTo>
                  <a:pt x="4821086" y="4969425"/>
                  <a:pt x="4820755" y="4974520"/>
                  <a:pt x="4820265" y="4979780"/>
                </a:cubicBezTo>
                <a:cubicBezTo>
                  <a:pt x="4817140" y="5021686"/>
                  <a:pt x="4829301" y="5037626"/>
                  <a:pt x="4870713" y="5041077"/>
                </a:cubicBezTo>
                <a:cubicBezTo>
                  <a:pt x="4877289" y="5041405"/>
                  <a:pt x="4884519" y="5041077"/>
                  <a:pt x="4892738" y="5039762"/>
                </a:cubicBezTo>
                <a:cubicBezTo>
                  <a:pt x="4901446" y="5038941"/>
                  <a:pt x="4910814" y="5037298"/>
                  <a:pt x="4921659" y="5034668"/>
                </a:cubicBezTo>
                <a:lnTo>
                  <a:pt x="4921991" y="5034340"/>
                </a:lnTo>
                <a:cubicBezTo>
                  <a:pt x="4965212" y="5025300"/>
                  <a:pt x="4981151" y="5038285"/>
                  <a:pt x="4983781" y="5106486"/>
                </a:cubicBezTo>
                <a:cubicBezTo>
                  <a:pt x="4984275" y="5113880"/>
                  <a:pt x="4983454" y="5124728"/>
                  <a:pt x="4985097" y="5135901"/>
                </a:cubicBezTo>
                <a:cubicBezTo>
                  <a:pt x="4987233" y="5153653"/>
                  <a:pt x="4994133" y="5173537"/>
                  <a:pt x="5016979" y="5184711"/>
                </a:cubicBezTo>
                <a:cubicBezTo>
                  <a:pt x="5023388" y="5187834"/>
                  <a:pt x="5029799" y="5189971"/>
                  <a:pt x="5037192" y="5190793"/>
                </a:cubicBezTo>
                <a:cubicBezTo>
                  <a:pt x="5067760" y="5195887"/>
                  <a:pt x="5063814" y="5194410"/>
                  <a:pt x="5100957" y="5195887"/>
                </a:cubicBezTo>
                <a:cubicBezTo>
                  <a:pt x="5124950" y="5196874"/>
                  <a:pt x="5142041" y="5212813"/>
                  <a:pt x="5145821" y="5220373"/>
                </a:cubicBezTo>
                <a:cubicBezTo>
                  <a:pt x="5160777" y="5250613"/>
                  <a:pt x="5145162" y="5265240"/>
                  <a:pt x="5141714" y="5272800"/>
                </a:cubicBezTo>
                <a:cubicBezTo>
                  <a:pt x="5140889" y="5274605"/>
                  <a:pt x="5142698" y="5273784"/>
                  <a:pt x="5146971" y="5270825"/>
                </a:cubicBezTo>
                <a:cubicBezTo>
                  <a:pt x="5159297" y="5261457"/>
                  <a:pt x="5171785" y="5251928"/>
                  <a:pt x="5183948" y="5242394"/>
                </a:cubicBezTo>
                <a:cubicBezTo>
                  <a:pt x="5192163" y="5235329"/>
                  <a:pt x="5198739" y="5229413"/>
                  <a:pt x="5199560" y="5230235"/>
                </a:cubicBezTo>
                <a:cubicBezTo>
                  <a:pt x="5768342" y="4776816"/>
                  <a:pt x="6099816" y="4096446"/>
                  <a:pt x="6099816" y="3354609"/>
                </a:cubicBezTo>
                <a:cubicBezTo>
                  <a:pt x="6099816" y="2030021"/>
                  <a:pt x="5022074" y="952273"/>
                  <a:pt x="3697489" y="952273"/>
                </a:cubicBezTo>
                <a:close/>
                <a:moveTo>
                  <a:pt x="2145010" y="0"/>
                </a:moveTo>
                <a:lnTo>
                  <a:pt x="5249700" y="0"/>
                </a:lnTo>
                <a:lnTo>
                  <a:pt x="5298816" y="22240"/>
                </a:lnTo>
                <a:cubicBezTo>
                  <a:pt x="6537772" y="620105"/>
                  <a:pt x="7394650" y="1889048"/>
                  <a:pt x="7394650" y="3354447"/>
                </a:cubicBezTo>
                <a:lnTo>
                  <a:pt x="7394816" y="3354115"/>
                </a:lnTo>
                <a:cubicBezTo>
                  <a:pt x="7394816" y="4423154"/>
                  <a:pt x="6922174" y="5440426"/>
                  <a:pt x="6130549" y="6136411"/>
                </a:cubicBezTo>
                <a:cubicBezTo>
                  <a:pt x="6149940" y="6151367"/>
                  <a:pt x="6174426" y="6139041"/>
                  <a:pt x="6199898" y="6166156"/>
                </a:cubicBezTo>
                <a:cubicBezTo>
                  <a:pt x="6227508" y="6195410"/>
                  <a:pt x="6209266" y="6226962"/>
                  <a:pt x="6230466" y="6254571"/>
                </a:cubicBezTo>
                <a:cubicBezTo>
                  <a:pt x="6272372" y="6309462"/>
                  <a:pt x="6340573" y="6283989"/>
                  <a:pt x="6344846" y="6370760"/>
                </a:cubicBezTo>
                <a:cubicBezTo>
                  <a:pt x="6345174" y="6377169"/>
                  <a:pt x="6346162" y="6382924"/>
                  <a:pt x="6347804" y="6388014"/>
                </a:cubicBezTo>
                <a:cubicBezTo>
                  <a:pt x="6353886" y="6407409"/>
                  <a:pt x="6368510" y="6418254"/>
                  <a:pt x="6384125" y="6424664"/>
                </a:cubicBezTo>
                <a:cubicBezTo>
                  <a:pt x="6401052" y="6431568"/>
                  <a:pt x="6419129" y="6434198"/>
                  <a:pt x="6429484" y="6437650"/>
                </a:cubicBezTo>
                <a:cubicBezTo>
                  <a:pt x="6472704" y="6452439"/>
                  <a:pt x="6484370" y="6466243"/>
                  <a:pt x="6494232" y="6511929"/>
                </a:cubicBezTo>
                <a:cubicBezTo>
                  <a:pt x="6501957" y="6549893"/>
                  <a:pt x="6525783" y="6573229"/>
                  <a:pt x="6563254" y="6582760"/>
                </a:cubicBezTo>
                <a:cubicBezTo>
                  <a:pt x="6601709" y="6592787"/>
                  <a:pt x="6631456" y="6613000"/>
                  <a:pt x="6640988" y="6653591"/>
                </a:cubicBezTo>
                <a:cubicBezTo>
                  <a:pt x="6650846" y="6696319"/>
                  <a:pt x="6665474" y="6720480"/>
                  <a:pt x="6710010" y="6727380"/>
                </a:cubicBezTo>
                <a:cubicBezTo>
                  <a:pt x="6724635" y="6729517"/>
                  <a:pt x="6734662" y="6732146"/>
                  <a:pt x="6736798" y="6746774"/>
                </a:cubicBezTo>
                <a:cubicBezTo>
                  <a:pt x="6738114" y="6754662"/>
                  <a:pt x="6733675" y="6761893"/>
                  <a:pt x="6725950" y="6769286"/>
                </a:cubicBezTo>
                <a:cubicBezTo>
                  <a:pt x="6719872" y="6775696"/>
                  <a:pt x="6711818" y="6782106"/>
                  <a:pt x="6703108" y="6789502"/>
                </a:cubicBezTo>
                <a:cubicBezTo>
                  <a:pt x="6683470" y="6806019"/>
                  <a:pt x="6666009" y="6820645"/>
                  <a:pt x="6649354" y="6834447"/>
                </a:cubicBezTo>
                <a:lnTo>
                  <a:pt x="6620549" y="6858000"/>
                </a:lnTo>
                <a:lnTo>
                  <a:pt x="5009009" y="6858000"/>
                </a:lnTo>
                <a:lnTo>
                  <a:pt x="5014315" y="6845288"/>
                </a:lnTo>
                <a:cubicBezTo>
                  <a:pt x="5014924" y="6839779"/>
                  <a:pt x="5013692" y="6834572"/>
                  <a:pt x="5010570" y="6829600"/>
                </a:cubicBezTo>
                <a:cubicBezTo>
                  <a:pt x="4998406" y="6811031"/>
                  <a:pt x="4956666" y="6816291"/>
                  <a:pt x="4925111" y="6818428"/>
                </a:cubicBezTo>
                <a:cubicBezTo>
                  <a:pt x="4896518" y="6820070"/>
                  <a:pt x="4870713" y="6821386"/>
                  <a:pt x="4848201" y="6823191"/>
                </a:cubicBezTo>
                <a:cubicBezTo>
                  <a:pt x="4809416" y="6825327"/>
                  <a:pt x="4781313" y="6826642"/>
                  <a:pt x="4771783" y="6826642"/>
                </a:cubicBezTo>
                <a:cubicBezTo>
                  <a:pt x="4754856" y="6827464"/>
                  <a:pt x="4710813" y="6831737"/>
                  <a:pt x="4707855" y="6811031"/>
                </a:cubicBezTo>
                <a:cubicBezTo>
                  <a:pt x="4704898" y="6789831"/>
                  <a:pt x="4742531" y="6768631"/>
                  <a:pt x="4752392" y="6762221"/>
                </a:cubicBezTo>
                <a:cubicBezTo>
                  <a:pt x="4761922" y="6756142"/>
                  <a:pt x="4769646" y="6750882"/>
                  <a:pt x="4776550" y="6746609"/>
                </a:cubicBezTo>
                <a:cubicBezTo>
                  <a:pt x="4798239" y="6733297"/>
                  <a:pt x="4809416" y="6726396"/>
                  <a:pt x="4831437" y="6709466"/>
                </a:cubicBezTo>
                <a:cubicBezTo>
                  <a:pt x="4845244" y="6699115"/>
                  <a:pt x="4864306" y="6676599"/>
                  <a:pt x="4855595" y="6655893"/>
                </a:cubicBezTo>
                <a:cubicBezTo>
                  <a:pt x="4847380" y="6636830"/>
                  <a:pt x="4824865" y="6639950"/>
                  <a:pt x="4802019" y="6641596"/>
                </a:cubicBezTo>
                <a:cubicBezTo>
                  <a:pt x="4763565" y="6644716"/>
                  <a:pt x="4724782" y="6648168"/>
                  <a:pt x="4686324" y="6651127"/>
                </a:cubicBezTo>
                <a:cubicBezTo>
                  <a:pt x="4661676" y="6653263"/>
                  <a:pt x="4637515" y="6655400"/>
                  <a:pt x="4612866" y="6657209"/>
                </a:cubicBezTo>
                <a:cubicBezTo>
                  <a:pt x="4587393" y="6659344"/>
                  <a:pt x="4543020" y="6664112"/>
                  <a:pt x="4535626" y="6636009"/>
                </a:cubicBezTo>
                <a:cubicBezTo>
                  <a:pt x="4529217" y="6612344"/>
                  <a:pt x="4564551" y="6597222"/>
                  <a:pt x="4584436" y="6585556"/>
                </a:cubicBezTo>
                <a:cubicBezTo>
                  <a:pt x="4593638" y="6580295"/>
                  <a:pt x="4601690" y="6575201"/>
                  <a:pt x="4610402" y="6570434"/>
                </a:cubicBezTo>
                <a:lnTo>
                  <a:pt x="4610892" y="6570434"/>
                </a:lnTo>
                <a:cubicBezTo>
                  <a:pt x="4630286" y="6559755"/>
                  <a:pt x="4648529" y="6549400"/>
                  <a:pt x="4667920" y="6535103"/>
                </a:cubicBezTo>
                <a:cubicBezTo>
                  <a:pt x="4683366" y="6523105"/>
                  <a:pt x="4702429" y="6513081"/>
                  <a:pt x="4695530" y="6492375"/>
                </a:cubicBezTo>
                <a:cubicBezTo>
                  <a:pt x="4687805" y="6467230"/>
                  <a:pt x="4656744" y="6469366"/>
                  <a:pt x="4642447" y="6469859"/>
                </a:cubicBezTo>
                <a:cubicBezTo>
                  <a:pt x="4597417" y="6470681"/>
                  <a:pt x="4559453" y="6471997"/>
                  <a:pt x="4519356" y="6473309"/>
                </a:cubicBezTo>
                <a:lnTo>
                  <a:pt x="4518862" y="6473309"/>
                </a:lnTo>
                <a:cubicBezTo>
                  <a:pt x="4496841" y="6474133"/>
                  <a:pt x="4474491" y="6475444"/>
                  <a:pt x="4449839" y="6476270"/>
                </a:cubicBezTo>
                <a:cubicBezTo>
                  <a:pt x="4430449" y="6477582"/>
                  <a:pt x="4401524" y="6478896"/>
                  <a:pt x="4378188" y="6477092"/>
                </a:cubicBezTo>
                <a:cubicBezTo>
                  <a:pt x="4350909" y="6474954"/>
                  <a:pt x="4343678" y="6441757"/>
                  <a:pt x="4367343" y="6428775"/>
                </a:cubicBezTo>
                <a:cubicBezTo>
                  <a:pt x="4394458" y="6414147"/>
                  <a:pt x="4415658" y="6405107"/>
                  <a:pt x="4443268" y="6392948"/>
                </a:cubicBezTo>
                <a:cubicBezTo>
                  <a:pt x="4450989" y="6389001"/>
                  <a:pt x="4459207" y="6385550"/>
                  <a:pt x="4468740" y="6381281"/>
                </a:cubicBezTo>
                <a:cubicBezTo>
                  <a:pt x="4497662" y="6368462"/>
                  <a:pt x="4547293" y="6340852"/>
                  <a:pt x="4539899" y="6313570"/>
                </a:cubicBezTo>
                <a:cubicBezTo>
                  <a:pt x="4534311" y="6291548"/>
                  <a:pt x="4500620" y="6290726"/>
                  <a:pt x="4473013" y="6290233"/>
                </a:cubicBezTo>
                <a:cubicBezTo>
                  <a:pt x="4424204" y="6289249"/>
                  <a:pt x="4388376" y="6288425"/>
                  <a:pt x="4346143" y="6289739"/>
                </a:cubicBezTo>
                <a:cubicBezTo>
                  <a:pt x="4318861" y="6290233"/>
                  <a:pt x="4289115" y="6291548"/>
                  <a:pt x="4251976" y="6293685"/>
                </a:cubicBezTo>
                <a:cubicBezTo>
                  <a:pt x="4225681" y="6295494"/>
                  <a:pt x="4176050" y="6303712"/>
                  <a:pt x="4172598" y="6272157"/>
                </a:cubicBezTo>
                <a:cubicBezTo>
                  <a:pt x="4169474" y="6245862"/>
                  <a:pt x="4213190" y="6232056"/>
                  <a:pt x="4236032" y="6222525"/>
                </a:cubicBezTo>
                <a:cubicBezTo>
                  <a:pt x="4248524" y="6217431"/>
                  <a:pt x="4259369" y="6212992"/>
                  <a:pt x="4269724" y="6208719"/>
                </a:cubicBezTo>
                <a:cubicBezTo>
                  <a:pt x="4291744" y="6199683"/>
                  <a:pt x="4310315" y="6192286"/>
                  <a:pt x="4333651" y="6181935"/>
                </a:cubicBezTo>
                <a:cubicBezTo>
                  <a:pt x="4354689" y="6172402"/>
                  <a:pt x="4387062" y="6161225"/>
                  <a:pt x="4380652" y="6133618"/>
                </a:cubicBezTo>
                <a:cubicBezTo>
                  <a:pt x="4373259" y="6103050"/>
                  <a:pt x="4338745" y="6108145"/>
                  <a:pt x="4309000" y="6108145"/>
                </a:cubicBezTo>
                <a:cubicBezTo>
                  <a:pt x="4261834" y="6108635"/>
                  <a:pt x="4218777" y="6109129"/>
                  <a:pt x="4175556" y="6108635"/>
                </a:cubicBezTo>
                <a:cubicBezTo>
                  <a:pt x="4134965" y="6109129"/>
                  <a:pt x="4094702" y="6109129"/>
                  <a:pt x="4050328" y="6109129"/>
                </a:cubicBezTo>
                <a:cubicBezTo>
                  <a:pt x="4023871" y="6109129"/>
                  <a:pt x="3974734" y="6110444"/>
                  <a:pt x="3976867" y="6081519"/>
                </a:cubicBezTo>
                <a:cubicBezTo>
                  <a:pt x="3978676" y="6056049"/>
                  <a:pt x="4018283" y="6046844"/>
                  <a:pt x="4037346" y="6040434"/>
                </a:cubicBezTo>
                <a:cubicBezTo>
                  <a:pt x="4054767" y="6034356"/>
                  <a:pt x="4074486" y="6027781"/>
                  <a:pt x="4093549" y="6021371"/>
                </a:cubicBezTo>
                <a:cubicBezTo>
                  <a:pt x="4133813" y="6008061"/>
                  <a:pt x="4171777" y="5995570"/>
                  <a:pt x="4180817" y="5991625"/>
                </a:cubicBezTo>
                <a:cubicBezTo>
                  <a:pt x="4208095" y="5979464"/>
                  <a:pt x="4223051" y="5969109"/>
                  <a:pt x="4217956" y="5948896"/>
                </a:cubicBezTo>
                <a:cubicBezTo>
                  <a:pt x="4213683" y="5930655"/>
                  <a:pt x="4186895" y="5926876"/>
                  <a:pt x="4165695" y="5926381"/>
                </a:cubicBezTo>
                <a:cubicBezTo>
                  <a:pt x="4156164" y="5925888"/>
                  <a:pt x="4077937" y="5922108"/>
                  <a:pt x="3996424" y="5918167"/>
                </a:cubicBezTo>
                <a:lnTo>
                  <a:pt x="3995934" y="5918167"/>
                </a:lnTo>
                <a:cubicBezTo>
                  <a:pt x="3946630" y="5915536"/>
                  <a:pt x="3897000" y="5913401"/>
                  <a:pt x="3860350" y="5911592"/>
                </a:cubicBezTo>
                <a:cubicBezTo>
                  <a:pt x="3831429" y="5910442"/>
                  <a:pt x="3771443" y="5913401"/>
                  <a:pt x="3770129" y="5881024"/>
                </a:cubicBezTo>
                <a:cubicBezTo>
                  <a:pt x="3768814" y="5853414"/>
                  <a:pt x="3823211" y="5846514"/>
                  <a:pt x="3849999" y="5841747"/>
                </a:cubicBezTo>
                <a:cubicBezTo>
                  <a:pt x="3872842" y="5837474"/>
                  <a:pt x="3892727" y="5833036"/>
                  <a:pt x="3912118" y="5828766"/>
                </a:cubicBezTo>
                <a:cubicBezTo>
                  <a:pt x="3938084" y="5822850"/>
                  <a:pt x="3963064" y="5816274"/>
                  <a:pt x="3993304" y="5808550"/>
                </a:cubicBezTo>
                <a:cubicBezTo>
                  <a:pt x="4007928" y="5804604"/>
                  <a:pt x="4073171" y="5794746"/>
                  <a:pt x="4061010" y="5755467"/>
                </a:cubicBezTo>
                <a:cubicBezTo>
                  <a:pt x="4051971" y="5726052"/>
                  <a:pt x="3929377" y="5719149"/>
                  <a:pt x="3808093" y="5718328"/>
                </a:cubicBezTo>
                <a:cubicBezTo>
                  <a:pt x="3773581" y="5717341"/>
                  <a:pt x="3739068" y="5717834"/>
                  <a:pt x="3707516" y="5717834"/>
                </a:cubicBezTo>
                <a:cubicBezTo>
                  <a:pt x="3662158" y="5718162"/>
                  <a:pt x="3619100" y="5718162"/>
                  <a:pt x="3579330" y="5718655"/>
                </a:cubicBezTo>
                <a:cubicBezTo>
                  <a:pt x="3425671" y="5720463"/>
                  <a:pt x="3320330" y="5725065"/>
                  <a:pt x="3311291" y="5754484"/>
                </a:cubicBezTo>
                <a:cubicBezTo>
                  <a:pt x="3303566" y="5778969"/>
                  <a:pt x="3334627" y="5793265"/>
                  <a:pt x="3353197" y="5799347"/>
                </a:cubicBezTo>
                <a:cubicBezTo>
                  <a:pt x="3392476" y="5811508"/>
                  <a:pt x="3426492" y="5820547"/>
                  <a:pt x="3466265" y="5829587"/>
                </a:cubicBezTo>
                <a:lnTo>
                  <a:pt x="3466758" y="5829587"/>
                </a:lnTo>
                <a:cubicBezTo>
                  <a:pt x="3494859" y="5835993"/>
                  <a:pt x="3525098" y="5842075"/>
                  <a:pt x="3563059" y="5849473"/>
                </a:cubicBezTo>
                <a:cubicBezTo>
                  <a:pt x="3595929" y="5856045"/>
                  <a:pt x="3626990" y="5860318"/>
                  <a:pt x="3625675" y="5884475"/>
                </a:cubicBezTo>
                <a:cubicBezTo>
                  <a:pt x="3624032" y="5908633"/>
                  <a:pt x="3586395" y="5913401"/>
                  <a:pt x="3563553" y="5914222"/>
                </a:cubicBezTo>
                <a:cubicBezTo>
                  <a:pt x="3509977" y="5915043"/>
                  <a:pt x="3442269" y="5916358"/>
                  <a:pt x="3377027" y="5917674"/>
                </a:cubicBezTo>
                <a:cubicBezTo>
                  <a:pt x="3273986" y="5919809"/>
                  <a:pt x="3178175" y="5923262"/>
                  <a:pt x="3159112" y="5930162"/>
                </a:cubicBezTo>
                <a:cubicBezTo>
                  <a:pt x="3137252" y="5938707"/>
                  <a:pt x="3131502" y="5964181"/>
                  <a:pt x="3152702" y="5975851"/>
                </a:cubicBezTo>
                <a:cubicBezTo>
                  <a:pt x="3176860" y="5989326"/>
                  <a:pt x="3223533" y="6006909"/>
                  <a:pt x="3270534" y="6022521"/>
                </a:cubicBezTo>
                <a:cubicBezTo>
                  <a:pt x="3291734" y="6029424"/>
                  <a:pt x="3312934" y="6035999"/>
                  <a:pt x="3332325" y="6041587"/>
                </a:cubicBezTo>
                <a:cubicBezTo>
                  <a:pt x="3351720" y="6047172"/>
                  <a:pt x="3403155" y="6058348"/>
                  <a:pt x="3401843" y="6086452"/>
                </a:cubicBezTo>
                <a:cubicBezTo>
                  <a:pt x="3401022" y="6109788"/>
                  <a:pt x="3359606" y="6111925"/>
                  <a:pt x="3334134" y="6111431"/>
                </a:cubicBezTo>
                <a:cubicBezTo>
                  <a:pt x="3283681" y="6110609"/>
                  <a:pt x="3233067" y="6110116"/>
                  <a:pt x="3182614" y="6109295"/>
                </a:cubicBezTo>
                <a:lnTo>
                  <a:pt x="3182120" y="6109295"/>
                </a:lnTo>
                <a:cubicBezTo>
                  <a:pt x="3136925" y="6107979"/>
                  <a:pt x="3091567" y="6107158"/>
                  <a:pt x="3046210" y="6105843"/>
                </a:cubicBezTo>
                <a:cubicBezTo>
                  <a:pt x="3010386" y="6104693"/>
                  <a:pt x="2975379" y="6102063"/>
                  <a:pt x="2967164" y="6124906"/>
                </a:cubicBezTo>
                <a:cubicBezTo>
                  <a:pt x="2956315" y="6154324"/>
                  <a:pt x="2997731" y="6170758"/>
                  <a:pt x="3017616" y="6179797"/>
                </a:cubicBezTo>
                <a:cubicBezTo>
                  <a:pt x="3039144" y="6189659"/>
                  <a:pt x="3061165" y="6198368"/>
                  <a:pt x="3083187" y="6206582"/>
                </a:cubicBezTo>
                <a:cubicBezTo>
                  <a:pt x="3101757" y="6213979"/>
                  <a:pt x="3120326" y="6221211"/>
                  <a:pt x="3138900" y="6228607"/>
                </a:cubicBezTo>
                <a:cubicBezTo>
                  <a:pt x="3170451" y="6241917"/>
                  <a:pt x="3195761" y="6249807"/>
                  <a:pt x="3194115" y="6273472"/>
                </a:cubicBezTo>
                <a:cubicBezTo>
                  <a:pt x="3191816" y="6295821"/>
                  <a:pt x="3151715" y="6297630"/>
                  <a:pt x="3128872" y="6297137"/>
                </a:cubicBezTo>
                <a:cubicBezTo>
                  <a:pt x="3097322" y="6296315"/>
                  <a:pt x="3046703" y="6293357"/>
                  <a:pt x="2997565" y="6290726"/>
                </a:cubicBezTo>
                <a:cubicBezTo>
                  <a:pt x="2944811" y="6287604"/>
                  <a:pt x="2892716" y="6284645"/>
                  <a:pt x="2867571" y="6284645"/>
                </a:cubicBezTo>
                <a:cubicBezTo>
                  <a:pt x="2842429" y="6284645"/>
                  <a:pt x="2804465" y="6278236"/>
                  <a:pt x="2798055" y="6304534"/>
                </a:cubicBezTo>
                <a:cubicBezTo>
                  <a:pt x="2789512" y="6339536"/>
                  <a:pt x="2852946" y="6368955"/>
                  <a:pt x="2899125" y="6387031"/>
                </a:cubicBezTo>
                <a:cubicBezTo>
                  <a:pt x="2916380" y="6393935"/>
                  <a:pt x="2931174" y="6399029"/>
                  <a:pt x="2938896" y="6402971"/>
                </a:cubicBezTo>
                <a:cubicBezTo>
                  <a:pt x="2952701" y="6409381"/>
                  <a:pt x="2967326" y="6415956"/>
                  <a:pt x="2978996" y="6424992"/>
                </a:cubicBezTo>
                <a:cubicBezTo>
                  <a:pt x="3000195" y="6442578"/>
                  <a:pt x="2995429" y="6466737"/>
                  <a:pt x="2968642" y="6474133"/>
                </a:cubicBezTo>
                <a:cubicBezTo>
                  <a:pt x="2952207" y="6478403"/>
                  <a:pt x="2934132" y="6477582"/>
                  <a:pt x="2916873" y="6476270"/>
                </a:cubicBezTo>
                <a:cubicBezTo>
                  <a:pt x="2890086" y="6474133"/>
                  <a:pt x="2853440" y="6471503"/>
                  <a:pt x="2816297" y="6468545"/>
                </a:cubicBezTo>
                <a:cubicBezTo>
                  <a:pt x="2756808" y="6463451"/>
                  <a:pt x="2696823" y="6457697"/>
                  <a:pt x="2682526" y="6456875"/>
                </a:cubicBezTo>
                <a:cubicBezTo>
                  <a:pt x="2660177" y="6455232"/>
                  <a:pt x="2639798" y="6451781"/>
                  <a:pt x="2632895" y="6475938"/>
                </a:cubicBezTo>
                <a:cubicBezTo>
                  <a:pt x="2628293" y="6491388"/>
                  <a:pt x="2644233" y="6512916"/>
                  <a:pt x="2670528" y="6528527"/>
                </a:cubicBezTo>
                <a:cubicBezTo>
                  <a:pt x="2689098" y="6539704"/>
                  <a:pt x="2707671" y="6549727"/>
                  <a:pt x="2724432" y="6558768"/>
                </a:cubicBezTo>
                <a:cubicBezTo>
                  <a:pt x="2771432" y="6583091"/>
                  <a:pt x="2807261" y="6601662"/>
                  <a:pt x="2804303" y="6625325"/>
                </a:cubicBezTo>
                <a:cubicBezTo>
                  <a:pt x="2800851" y="6654250"/>
                  <a:pt x="2766010" y="6656056"/>
                  <a:pt x="2726240" y="6655565"/>
                </a:cubicBezTo>
                <a:cubicBezTo>
                  <a:pt x="2705040" y="6655071"/>
                  <a:pt x="2698137" y="6655565"/>
                  <a:pt x="2633882" y="6648168"/>
                </a:cubicBezTo>
                <a:lnTo>
                  <a:pt x="2633388" y="6648168"/>
                </a:lnTo>
                <a:cubicBezTo>
                  <a:pt x="2564366" y="6640609"/>
                  <a:pt x="2247518" y="6562547"/>
                  <a:pt x="1792953" y="6262951"/>
                </a:cubicBezTo>
                <a:cubicBezTo>
                  <a:pt x="1784734" y="6257529"/>
                  <a:pt x="1752030" y="6245041"/>
                  <a:pt x="1737568" y="6267224"/>
                </a:cubicBezTo>
                <a:cubicBezTo>
                  <a:pt x="1724421" y="6287440"/>
                  <a:pt x="1750060" y="6312748"/>
                  <a:pt x="1759099" y="6318830"/>
                </a:cubicBezTo>
                <a:cubicBezTo>
                  <a:pt x="2120812" y="6559261"/>
                  <a:pt x="2448669" y="6676438"/>
                  <a:pt x="2565677" y="6715220"/>
                </a:cubicBezTo>
                <a:cubicBezTo>
                  <a:pt x="2566226" y="6715548"/>
                  <a:pt x="2566503" y="6715713"/>
                  <a:pt x="2566503" y="6715713"/>
                </a:cubicBezTo>
                <a:cubicBezTo>
                  <a:pt x="2618433" y="6732968"/>
                  <a:pt x="2618760" y="6765839"/>
                  <a:pt x="2614487" y="6782599"/>
                </a:cubicBezTo>
                <a:cubicBezTo>
                  <a:pt x="2601506" y="6829273"/>
                  <a:pt x="2544972" y="6821386"/>
                  <a:pt x="2472498" y="6806758"/>
                </a:cubicBezTo>
                <a:cubicBezTo>
                  <a:pt x="2353679" y="6783420"/>
                  <a:pt x="2190984" y="6727712"/>
                  <a:pt x="2125413" y="6699276"/>
                </a:cubicBezTo>
                <a:cubicBezTo>
                  <a:pt x="2122289" y="6697965"/>
                  <a:pt x="2119659" y="6696651"/>
                  <a:pt x="2116702" y="6695335"/>
                </a:cubicBezTo>
                <a:cubicBezTo>
                  <a:pt x="2093364" y="6684652"/>
                  <a:pt x="2070522" y="6673313"/>
                  <a:pt x="2047679" y="6662137"/>
                </a:cubicBezTo>
                <a:cubicBezTo>
                  <a:pt x="2029931" y="6653429"/>
                  <a:pt x="2012677" y="6644882"/>
                  <a:pt x="1995418" y="6635348"/>
                </a:cubicBezTo>
                <a:cubicBezTo>
                  <a:pt x="1976355" y="6625819"/>
                  <a:pt x="1957457" y="6615464"/>
                  <a:pt x="1938887" y="6605606"/>
                </a:cubicBezTo>
                <a:cubicBezTo>
                  <a:pt x="1937572" y="6604781"/>
                  <a:pt x="1936257" y="6604291"/>
                  <a:pt x="1934942" y="6603470"/>
                </a:cubicBezTo>
                <a:cubicBezTo>
                  <a:pt x="1914236" y="6592621"/>
                  <a:pt x="1893858" y="6581445"/>
                  <a:pt x="1873645" y="6569778"/>
                </a:cubicBezTo>
                <a:cubicBezTo>
                  <a:pt x="1866413" y="6565505"/>
                  <a:pt x="1858523" y="6561069"/>
                  <a:pt x="1850799" y="6556796"/>
                </a:cubicBezTo>
                <a:cubicBezTo>
                  <a:pt x="1809879" y="6533460"/>
                  <a:pt x="1769289" y="6509298"/>
                  <a:pt x="1729516" y="6484322"/>
                </a:cubicBezTo>
                <a:cubicBezTo>
                  <a:pt x="1721301" y="6479556"/>
                  <a:pt x="1713082" y="6474296"/>
                  <a:pt x="1705357" y="6469201"/>
                </a:cubicBezTo>
                <a:cubicBezTo>
                  <a:pt x="1685145" y="6456712"/>
                  <a:pt x="1664932" y="6443893"/>
                  <a:pt x="1645047" y="6430581"/>
                </a:cubicBezTo>
                <a:cubicBezTo>
                  <a:pt x="1637979" y="6425818"/>
                  <a:pt x="1631241" y="6420884"/>
                  <a:pt x="1624175" y="6416118"/>
                </a:cubicBezTo>
                <a:cubicBezTo>
                  <a:pt x="1613327" y="6409052"/>
                  <a:pt x="1602644" y="6401655"/>
                  <a:pt x="1592293" y="6394590"/>
                </a:cubicBezTo>
                <a:cubicBezTo>
                  <a:pt x="1590650" y="6393275"/>
                  <a:pt x="1588841" y="6391961"/>
                  <a:pt x="1587198" y="6390645"/>
                </a:cubicBezTo>
                <a:cubicBezTo>
                  <a:pt x="1580789" y="6386372"/>
                  <a:pt x="1574544" y="6381771"/>
                  <a:pt x="1568135" y="6377335"/>
                </a:cubicBezTo>
                <a:cubicBezTo>
                  <a:pt x="1558767" y="6370597"/>
                  <a:pt x="1549071" y="6363860"/>
                  <a:pt x="1539703" y="6357122"/>
                </a:cubicBezTo>
                <a:cubicBezTo>
                  <a:pt x="1539376" y="6356791"/>
                  <a:pt x="1539210" y="6356629"/>
                  <a:pt x="1538882" y="6356463"/>
                </a:cubicBezTo>
                <a:cubicBezTo>
                  <a:pt x="1515053" y="6339209"/>
                  <a:pt x="1491388" y="6321951"/>
                  <a:pt x="1468051" y="6304202"/>
                </a:cubicBezTo>
                <a:cubicBezTo>
                  <a:pt x="1468051" y="6304039"/>
                  <a:pt x="1467724" y="6303874"/>
                  <a:pt x="1467724" y="6303874"/>
                </a:cubicBezTo>
                <a:cubicBezTo>
                  <a:pt x="1458356" y="6296808"/>
                  <a:pt x="1449316" y="6289739"/>
                  <a:pt x="1440114" y="6282674"/>
                </a:cubicBezTo>
                <a:cubicBezTo>
                  <a:pt x="1429265" y="6274293"/>
                  <a:pt x="1418420" y="6265747"/>
                  <a:pt x="1407738" y="6257201"/>
                </a:cubicBezTo>
                <a:cubicBezTo>
                  <a:pt x="1393604" y="6246028"/>
                  <a:pt x="1379307" y="6235179"/>
                  <a:pt x="1365338" y="6223841"/>
                </a:cubicBezTo>
                <a:cubicBezTo>
                  <a:pt x="1364023" y="6222854"/>
                  <a:pt x="1362708" y="6221704"/>
                  <a:pt x="1361393" y="6220717"/>
                </a:cubicBezTo>
                <a:cubicBezTo>
                  <a:pt x="1354000" y="6214145"/>
                  <a:pt x="1346275" y="6208063"/>
                  <a:pt x="1338881" y="6201654"/>
                </a:cubicBezTo>
                <a:cubicBezTo>
                  <a:pt x="1334277" y="6198040"/>
                  <a:pt x="1329842" y="6194260"/>
                  <a:pt x="1325403" y="6190315"/>
                </a:cubicBezTo>
                <a:cubicBezTo>
                  <a:pt x="1301739" y="6170593"/>
                  <a:pt x="1278240" y="6150545"/>
                  <a:pt x="1255065" y="6130167"/>
                </a:cubicBezTo>
                <a:cubicBezTo>
                  <a:pt x="1251123" y="6126881"/>
                  <a:pt x="1247179" y="6123429"/>
                  <a:pt x="1243399" y="6119812"/>
                </a:cubicBezTo>
                <a:cubicBezTo>
                  <a:pt x="457358" y="5422842"/>
                  <a:pt x="0" y="4421348"/>
                  <a:pt x="0" y="3354447"/>
                </a:cubicBezTo>
                <a:cubicBezTo>
                  <a:pt x="0" y="1889164"/>
                  <a:pt x="856879" y="620170"/>
                  <a:pt x="2095837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44" name="Title 22">
            <a:extLst>
              <a:ext uri="{FF2B5EF4-FFF2-40B4-BE49-F238E27FC236}">
                <a16:creationId xmlns:a16="http://schemas.microsoft.com/office/drawing/2014/main" id="{AD1C2A32-098F-1126-88CA-30F0F9586D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 algn="l">
              <a:lnSpc>
                <a:spcPct val="86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276" name="Text Placeholder 17">
            <a:extLst>
              <a:ext uri="{FF2B5EF4-FFF2-40B4-BE49-F238E27FC236}">
                <a16:creationId xmlns:a16="http://schemas.microsoft.com/office/drawing/2014/main" id="{1F93167F-7D2E-2A23-DD0B-333E63BA87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57936" y="3653820"/>
            <a:ext cx="44748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72" name="Text Placeholder 17">
            <a:extLst>
              <a:ext uri="{FF2B5EF4-FFF2-40B4-BE49-F238E27FC236}">
                <a16:creationId xmlns:a16="http://schemas.microsoft.com/office/drawing/2014/main" id="{D7F1D829-BDFD-187F-5813-5966E05438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1135" y="2572872"/>
            <a:ext cx="2746511" cy="93891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05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800"/>
              </a:spcAft>
              <a:defRPr kumimoji="0" lang="en-US" sz="10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pulvinar.</a:t>
            </a:r>
          </a:p>
        </p:txBody>
      </p:sp>
      <p:sp>
        <p:nvSpPr>
          <p:cNvPr id="273" name="Picture Placeholder 272">
            <a:extLst>
              <a:ext uri="{FF2B5EF4-FFF2-40B4-BE49-F238E27FC236}">
                <a16:creationId xmlns:a16="http://schemas.microsoft.com/office/drawing/2014/main" id="{77A17CDC-F12B-CC28-118F-4768BA33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34233" y="2561923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274" name="Picture Placeholder 273">
            <a:extLst>
              <a:ext uri="{FF2B5EF4-FFF2-40B4-BE49-F238E27FC236}">
                <a16:creationId xmlns:a16="http://schemas.microsoft.com/office/drawing/2014/main" id="{7CFF6FCA-6D65-23B0-253C-AE3CE21CA8C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734233" y="2914696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275" name="Picture Placeholder 274">
            <a:extLst>
              <a:ext uri="{FF2B5EF4-FFF2-40B4-BE49-F238E27FC236}">
                <a16:creationId xmlns:a16="http://schemas.microsoft.com/office/drawing/2014/main" id="{CDD24A3A-4039-4B7E-1C7F-919FCD0CC67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734233" y="3267470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9D4B0ED0-BAC1-192E-26BF-066BDBEE7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165213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63" name="Text Placeholder 17">
            <a:extLst>
              <a:ext uri="{FF2B5EF4-FFF2-40B4-BE49-F238E27FC236}">
                <a16:creationId xmlns:a16="http://schemas.microsoft.com/office/drawing/2014/main" id="{99FE5006-8249-FCFC-7B2E-D6BCF1D18B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7" name="Text Placeholder 17">
            <a:extLst>
              <a:ext uri="{FF2B5EF4-FFF2-40B4-BE49-F238E27FC236}">
                <a16:creationId xmlns:a16="http://schemas.microsoft.com/office/drawing/2014/main" id="{5412293E-63C9-17AC-6A4D-91E628949E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7189" y="2337951"/>
            <a:ext cx="56772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68" name="Text Placeholder 17">
            <a:extLst>
              <a:ext uri="{FF2B5EF4-FFF2-40B4-BE49-F238E27FC236}">
                <a16:creationId xmlns:a16="http://schemas.microsoft.com/office/drawing/2014/main" id="{146FEC69-D210-89EC-6CEB-C6BA236425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188" y="2077520"/>
            <a:ext cx="5363173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269" name="Text Placeholder 21">
            <a:extLst>
              <a:ext uri="{FF2B5EF4-FFF2-40B4-BE49-F238E27FC236}">
                <a16:creationId xmlns:a16="http://schemas.microsoft.com/office/drawing/2014/main" id="{B704CE74-66FF-FCC8-604D-2871184419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6211" y="2046535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83" name="Picture Placeholder 282">
            <a:extLst>
              <a:ext uri="{FF2B5EF4-FFF2-40B4-BE49-F238E27FC236}">
                <a16:creationId xmlns:a16="http://schemas.microsoft.com/office/drawing/2014/main" id="{224F0DE2-620F-BD65-ACC1-4B8EB62EDEC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189" y="3701758"/>
            <a:ext cx="1061794" cy="114495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4" name="Text Placeholder 17">
            <a:extLst>
              <a:ext uri="{FF2B5EF4-FFF2-40B4-BE49-F238E27FC236}">
                <a16:creationId xmlns:a16="http://schemas.microsoft.com/office/drawing/2014/main" id="{2F2F371B-F687-8EA9-6EC9-CC0924851D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936" y="4885726"/>
            <a:ext cx="44748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85" name="Text Placeholder 17">
            <a:extLst>
              <a:ext uri="{FF2B5EF4-FFF2-40B4-BE49-F238E27FC236}">
                <a16:creationId xmlns:a16="http://schemas.microsoft.com/office/drawing/2014/main" id="{FDFA33D7-8B51-4E48-BEE5-4513AE43D52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1135" y="3804778"/>
            <a:ext cx="2746511" cy="93891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05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800"/>
              </a:spcAft>
              <a:defRPr kumimoji="0" lang="en-US" sz="10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pulvinar.</a:t>
            </a:r>
          </a:p>
        </p:txBody>
      </p:sp>
      <p:sp>
        <p:nvSpPr>
          <p:cNvPr id="286" name="Picture Placeholder 285">
            <a:extLst>
              <a:ext uri="{FF2B5EF4-FFF2-40B4-BE49-F238E27FC236}">
                <a16:creationId xmlns:a16="http://schemas.microsoft.com/office/drawing/2014/main" id="{EA5259DC-FA17-9D07-C71C-461897034B3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734233" y="3793829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287" name="Picture Placeholder 286">
            <a:extLst>
              <a:ext uri="{FF2B5EF4-FFF2-40B4-BE49-F238E27FC236}">
                <a16:creationId xmlns:a16="http://schemas.microsoft.com/office/drawing/2014/main" id="{7777AE88-AFD1-3EBD-1646-19FBFCA24E4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34233" y="4146602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288" name="Picture Placeholder 287">
            <a:extLst>
              <a:ext uri="{FF2B5EF4-FFF2-40B4-BE49-F238E27FC236}">
                <a16:creationId xmlns:a16="http://schemas.microsoft.com/office/drawing/2014/main" id="{6E974453-07D2-43CE-F747-B38AAB5167F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734233" y="4499376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295" name="Picture Placeholder 294">
            <a:extLst>
              <a:ext uri="{FF2B5EF4-FFF2-40B4-BE49-F238E27FC236}">
                <a16:creationId xmlns:a16="http://schemas.microsoft.com/office/drawing/2014/main" id="{EE9172FA-1CEA-A7C2-0BC7-48B5041225A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67189" y="4927314"/>
            <a:ext cx="1061794" cy="114495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7" name="Text Placeholder 17">
            <a:extLst>
              <a:ext uri="{FF2B5EF4-FFF2-40B4-BE49-F238E27FC236}">
                <a16:creationId xmlns:a16="http://schemas.microsoft.com/office/drawing/2014/main" id="{CEF078C6-EB00-FA4C-CC44-D69A69E3393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1135" y="5030334"/>
            <a:ext cx="2746511" cy="93891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05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800"/>
              </a:spcAft>
              <a:defRPr kumimoji="0" lang="en-US" sz="10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pulvinar.</a:t>
            </a:r>
          </a:p>
        </p:txBody>
      </p:sp>
      <p:sp>
        <p:nvSpPr>
          <p:cNvPr id="298" name="Picture Placeholder 297">
            <a:extLst>
              <a:ext uri="{FF2B5EF4-FFF2-40B4-BE49-F238E27FC236}">
                <a16:creationId xmlns:a16="http://schemas.microsoft.com/office/drawing/2014/main" id="{3C75C6CD-8FFE-CD54-9221-B3ECE1FF2F72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734233" y="5019385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299" name="Picture Placeholder 298">
            <a:extLst>
              <a:ext uri="{FF2B5EF4-FFF2-40B4-BE49-F238E27FC236}">
                <a16:creationId xmlns:a16="http://schemas.microsoft.com/office/drawing/2014/main" id="{0B4D40C1-274E-CC8B-36A3-92720CFE202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734233" y="5372158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300" name="Picture Placeholder 299">
            <a:extLst>
              <a:ext uri="{FF2B5EF4-FFF2-40B4-BE49-F238E27FC236}">
                <a16:creationId xmlns:a16="http://schemas.microsoft.com/office/drawing/2014/main" id="{0F00767E-1E05-52E3-7258-C6FAAB855DA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734233" y="5724932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322" name="Picture Placeholder 321">
            <a:extLst>
              <a:ext uri="{FF2B5EF4-FFF2-40B4-BE49-F238E27FC236}">
                <a16:creationId xmlns:a16="http://schemas.microsoft.com/office/drawing/2014/main" id="{EB292BE8-5C2E-25FC-8A38-C18677F0862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44333" y="2469852"/>
            <a:ext cx="1061794" cy="114495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23" name="Text Placeholder 17">
            <a:extLst>
              <a:ext uri="{FF2B5EF4-FFF2-40B4-BE49-F238E27FC236}">
                <a16:creationId xmlns:a16="http://schemas.microsoft.com/office/drawing/2014/main" id="{F148B949-F4D4-1539-5D61-857A27F4064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35080" y="3653820"/>
            <a:ext cx="44748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24" name="Text Placeholder 17">
            <a:extLst>
              <a:ext uri="{FF2B5EF4-FFF2-40B4-BE49-F238E27FC236}">
                <a16:creationId xmlns:a16="http://schemas.microsoft.com/office/drawing/2014/main" id="{47F2CD9F-AA54-26EF-DC12-76B8A08F6B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28279" y="2572872"/>
            <a:ext cx="2746511" cy="93891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05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800"/>
              </a:spcAft>
              <a:defRPr kumimoji="0" lang="en-US" sz="10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pulvinar.</a:t>
            </a:r>
          </a:p>
        </p:txBody>
      </p:sp>
      <p:sp>
        <p:nvSpPr>
          <p:cNvPr id="325" name="Picture Placeholder 324">
            <a:extLst>
              <a:ext uri="{FF2B5EF4-FFF2-40B4-BE49-F238E27FC236}">
                <a16:creationId xmlns:a16="http://schemas.microsoft.com/office/drawing/2014/main" id="{6567308C-B02D-2E9D-80F8-2A05AF42B7E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511377" y="2561923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326" name="Picture Placeholder 325">
            <a:extLst>
              <a:ext uri="{FF2B5EF4-FFF2-40B4-BE49-F238E27FC236}">
                <a16:creationId xmlns:a16="http://schemas.microsoft.com/office/drawing/2014/main" id="{EC26AE1E-84B7-BC20-61F6-29BF8DD848E3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0511377" y="2914696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327" name="Picture Placeholder 326">
            <a:extLst>
              <a:ext uri="{FF2B5EF4-FFF2-40B4-BE49-F238E27FC236}">
                <a16:creationId xmlns:a16="http://schemas.microsoft.com/office/drawing/2014/main" id="{E8D0DA95-3B3C-9E89-4FB7-38DF26E1459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511377" y="3267470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328" name="Text Placeholder 17">
            <a:extLst>
              <a:ext uri="{FF2B5EF4-FFF2-40B4-BE49-F238E27FC236}">
                <a16:creationId xmlns:a16="http://schemas.microsoft.com/office/drawing/2014/main" id="{91E7B3E9-40D0-C1C8-E7E2-A1C814918BE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144333" y="2337951"/>
            <a:ext cx="56772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29" name="Text Placeholder 17">
            <a:extLst>
              <a:ext uri="{FF2B5EF4-FFF2-40B4-BE49-F238E27FC236}">
                <a16:creationId xmlns:a16="http://schemas.microsoft.com/office/drawing/2014/main" id="{9853BBBB-9C7D-49F2-6A75-AEDC2A0953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44332" y="2077520"/>
            <a:ext cx="5363173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amet</a:t>
            </a:r>
          </a:p>
        </p:txBody>
      </p:sp>
      <p:sp>
        <p:nvSpPr>
          <p:cNvPr id="330" name="Text Placeholder 21">
            <a:extLst>
              <a:ext uri="{FF2B5EF4-FFF2-40B4-BE49-F238E27FC236}">
                <a16:creationId xmlns:a16="http://schemas.microsoft.com/office/drawing/2014/main" id="{11FB5248-1FD3-6A92-64E8-65310DDD136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1623355" y="2046535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31" name="Picture Placeholder 330">
            <a:extLst>
              <a:ext uri="{FF2B5EF4-FFF2-40B4-BE49-F238E27FC236}">
                <a16:creationId xmlns:a16="http://schemas.microsoft.com/office/drawing/2014/main" id="{4BC1C51F-DB7B-27D3-4756-EBC690F17B4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144333" y="3701758"/>
            <a:ext cx="1061794" cy="114495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32" name="Text Placeholder 17">
            <a:extLst>
              <a:ext uri="{FF2B5EF4-FFF2-40B4-BE49-F238E27FC236}">
                <a16:creationId xmlns:a16="http://schemas.microsoft.com/office/drawing/2014/main" id="{987B267A-86E5-99B5-FCD4-9C48FD1B902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35080" y="4885726"/>
            <a:ext cx="44748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33" name="Text Placeholder 17">
            <a:extLst>
              <a:ext uri="{FF2B5EF4-FFF2-40B4-BE49-F238E27FC236}">
                <a16:creationId xmlns:a16="http://schemas.microsoft.com/office/drawing/2014/main" id="{9B741A60-BDF1-6992-A81C-9039C2B15F7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28279" y="3804778"/>
            <a:ext cx="2746511" cy="93891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05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800"/>
              </a:spcAft>
              <a:defRPr kumimoji="0" lang="en-US" sz="10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pulvinar.</a:t>
            </a:r>
          </a:p>
        </p:txBody>
      </p:sp>
      <p:sp>
        <p:nvSpPr>
          <p:cNvPr id="334" name="Picture Placeholder 333">
            <a:extLst>
              <a:ext uri="{FF2B5EF4-FFF2-40B4-BE49-F238E27FC236}">
                <a16:creationId xmlns:a16="http://schemas.microsoft.com/office/drawing/2014/main" id="{69DFF092-2240-16BB-E20D-D421DF614FE5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511377" y="3793829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335" name="Picture Placeholder 334">
            <a:extLst>
              <a:ext uri="{FF2B5EF4-FFF2-40B4-BE49-F238E27FC236}">
                <a16:creationId xmlns:a16="http://schemas.microsoft.com/office/drawing/2014/main" id="{18B0C3E5-9AED-5207-B1A5-7E0CBBC7EE3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0511377" y="4146602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336" name="Picture Placeholder 335">
            <a:extLst>
              <a:ext uri="{FF2B5EF4-FFF2-40B4-BE49-F238E27FC236}">
                <a16:creationId xmlns:a16="http://schemas.microsoft.com/office/drawing/2014/main" id="{D4A06117-3C60-FA25-1AC6-82045423D33A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10511377" y="4499376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337" name="Picture Placeholder 336">
            <a:extLst>
              <a:ext uri="{FF2B5EF4-FFF2-40B4-BE49-F238E27FC236}">
                <a16:creationId xmlns:a16="http://schemas.microsoft.com/office/drawing/2014/main" id="{4BD2320F-35D8-86C9-FB4E-713A34BAD8F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6144333" y="4927314"/>
            <a:ext cx="1061794" cy="114495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39" name="Text Placeholder 17">
            <a:extLst>
              <a:ext uri="{FF2B5EF4-FFF2-40B4-BE49-F238E27FC236}">
                <a16:creationId xmlns:a16="http://schemas.microsoft.com/office/drawing/2014/main" id="{DED990B0-6304-49AE-6BC3-7ADD52B07D8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428279" y="5030334"/>
            <a:ext cx="2746511" cy="93891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05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800"/>
              </a:spcAft>
              <a:defRPr kumimoji="0" lang="en-US" sz="10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pulvinar.</a:t>
            </a:r>
          </a:p>
        </p:txBody>
      </p:sp>
      <p:sp>
        <p:nvSpPr>
          <p:cNvPr id="340" name="Picture Placeholder 339">
            <a:extLst>
              <a:ext uri="{FF2B5EF4-FFF2-40B4-BE49-F238E27FC236}">
                <a16:creationId xmlns:a16="http://schemas.microsoft.com/office/drawing/2014/main" id="{DFB6DD56-4CC9-88B2-D0CE-0F41DC8079C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0511377" y="5019385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341" name="Picture Placeholder 340">
            <a:extLst>
              <a:ext uri="{FF2B5EF4-FFF2-40B4-BE49-F238E27FC236}">
                <a16:creationId xmlns:a16="http://schemas.microsoft.com/office/drawing/2014/main" id="{A15FA5B6-359D-2513-AC78-5908F61D8B52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511377" y="5372158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342" name="Picture Placeholder 341">
            <a:extLst>
              <a:ext uri="{FF2B5EF4-FFF2-40B4-BE49-F238E27FC236}">
                <a16:creationId xmlns:a16="http://schemas.microsoft.com/office/drawing/2014/main" id="{8566FB82-5257-96A8-5597-E1F52BB56FA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10511377" y="5724932"/>
            <a:ext cx="1007250" cy="255260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800"/>
            </a:lvl1pPr>
          </a:lstStyle>
          <a:p>
            <a:r>
              <a:rPr lang="pt-BR"/>
              <a:t>logo</a:t>
            </a:r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125891B-AD50-374E-089D-B5D159537A71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317366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B4701C-FFFF-C17C-EAB6-48ED34AA57CE}"/>
              </a:ext>
            </a:extLst>
          </p:cNvPr>
          <p:cNvSpPr/>
          <p:nvPr userDrawn="1"/>
        </p:nvSpPr>
        <p:spPr>
          <a:xfrm>
            <a:off x="5452159" y="0"/>
            <a:ext cx="6739841" cy="6857999"/>
          </a:xfrm>
          <a:custGeom>
            <a:avLst/>
            <a:gdLst>
              <a:gd name="connsiteX0" fmla="*/ 3952866 w 6739841"/>
              <a:gd name="connsiteY0" fmla="*/ 5446369 h 6857999"/>
              <a:gd name="connsiteX1" fmla="*/ 3777745 w 6739841"/>
              <a:gd name="connsiteY1" fmla="*/ 5452868 h 6857999"/>
              <a:gd name="connsiteX2" fmla="*/ 3719453 w 6739841"/>
              <a:gd name="connsiteY2" fmla="*/ 5485855 h 6857999"/>
              <a:gd name="connsiteX3" fmla="*/ 3900966 w 6739841"/>
              <a:gd name="connsiteY3" fmla="*/ 5547292 h 6857999"/>
              <a:gd name="connsiteX4" fmla="*/ 3901491 w 6739841"/>
              <a:gd name="connsiteY4" fmla="*/ 5547292 h 6857999"/>
              <a:gd name="connsiteX5" fmla="*/ 3926623 w 6739841"/>
              <a:gd name="connsiteY5" fmla="*/ 5548688 h 6857999"/>
              <a:gd name="connsiteX6" fmla="*/ 3947741 w 6739841"/>
              <a:gd name="connsiteY6" fmla="*/ 5548164 h 6857999"/>
              <a:gd name="connsiteX7" fmla="*/ 3948264 w 6739841"/>
              <a:gd name="connsiteY7" fmla="*/ 5548164 h 6857999"/>
              <a:gd name="connsiteX8" fmla="*/ 3948264 w 6739841"/>
              <a:gd name="connsiteY8" fmla="*/ 5548336 h 6857999"/>
              <a:gd name="connsiteX9" fmla="*/ 4129778 w 6739841"/>
              <a:gd name="connsiteY9" fmla="*/ 5487776 h 6857999"/>
              <a:gd name="connsiteX10" fmla="*/ 4095394 w 6739841"/>
              <a:gd name="connsiteY10" fmla="*/ 5458454 h 6857999"/>
              <a:gd name="connsiteX11" fmla="*/ 3952866 w 6739841"/>
              <a:gd name="connsiteY11" fmla="*/ 5446369 h 6857999"/>
              <a:gd name="connsiteX12" fmla="*/ 3959543 w 6739841"/>
              <a:gd name="connsiteY12" fmla="*/ 3534208 h 6857999"/>
              <a:gd name="connsiteX13" fmla="*/ 4000449 w 6739841"/>
              <a:gd name="connsiteY13" fmla="*/ 3535626 h 6857999"/>
              <a:gd name="connsiteX14" fmla="*/ 4032561 w 6739841"/>
              <a:gd name="connsiteY14" fmla="*/ 3537895 h 6857999"/>
              <a:gd name="connsiteX15" fmla="*/ 4032737 w 6739841"/>
              <a:gd name="connsiteY15" fmla="*/ 3538071 h 6857999"/>
              <a:gd name="connsiteX16" fmla="*/ 4073929 w 6739841"/>
              <a:gd name="connsiteY16" fmla="*/ 3566868 h 6857999"/>
              <a:gd name="connsiteX17" fmla="*/ 4062931 w 6739841"/>
              <a:gd name="connsiteY17" fmla="*/ 3600729 h 6857999"/>
              <a:gd name="connsiteX18" fmla="*/ 4051934 w 6739841"/>
              <a:gd name="connsiteY18" fmla="*/ 3611722 h 6857999"/>
              <a:gd name="connsiteX19" fmla="*/ 3771810 w 6739841"/>
              <a:gd name="connsiteY19" fmla="*/ 3605267 h 6857999"/>
              <a:gd name="connsiteX20" fmla="*/ 3760291 w 6739841"/>
              <a:gd name="connsiteY20" fmla="*/ 3590603 h 6857999"/>
              <a:gd name="connsiteX21" fmla="*/ 3755230 w 6739841"/>
              <a:gd name="connsiteY21" fmla="*/ 3564423 h 6857999"/>
              <a:gd name="connsiteX22" fmla="*/ 3790487 w 6739841"/>
              <a:gd name="connsiteY22" fmla="*/ 3537371 h 6857999"/>
              <a:gd name="connsiteX23" fmla="*/ 3815271 w 6739841"/>
              <a:gd name="connsiteY23" fmla="*/ 3535977 h 6857999"/>
              <a:gd name="connsiteX24" fmla="*/ 3912484 w 6739841"/>
              <a:gd name="connsiteY24" fmla="*/ 3534230 h 6857999"/>
              <a:gd name="connsiteX25" fmla="*/ 3959543 w 6739841"/>
              <a:gd name="connsiteY25" fmla="*/ 3534208 h 6857999"/>
              <a:gd name="connsiteX26" fmla="*/ 3926795 w 6739841"/>
              <a:gd name="connsiteY26" fmla="*/ 586020 h 6857999"/>
              <a:gd name="connsiteX27" fmla="*/ 1375489 w 6739841"/>
              <a:gd name="connsiteY27" fmla="*/ 3137340 h 6857999"/>
              <a:gd name="connsiteX28" fmla="*/ 2305918 w 6739841"/>
              <a:gd name="connsiteY28" fmla="*/ 5107470 h 6857999"/>
              <a:gd name="connsiteX29" fmla="*/ 2316388 w 6739841"/>
              <a:gd name="connsiteY29" fmla="*/ 5109563 h 6857999"/>
              <a:gd name="connsiteX30" fmla="*/ 2331051 w 6739841"/>
              <a:gd name="connsiteY30" fmla="*/ 5079717 h 6857999"/>
              <a:gd name="connsiteX31" fmla="*/ 2367353 w 6739841"/>
              <a:gd name="connsiteY31" fmla="*/ 5059649 h 6857999"/>
              <a:gd name="connsiteX32" fmla="*/ 2422154 w 6739841"/>
              <a:gd name="connsiteY32" fmla="*/ 5059296 h 6857999"/>
              <a:gd name="connsiteX33" fmla="*/ 2459331 w 6739841"/>
              <a:gd name="connsiteY33" fmla="*/ 5053713 h 6857999"/>
              <a:gd name="connsiteX34" fmla="*/ 2480798 w 6739841"/>
              <a:gd name="connsiteY34" fmla="*/ 5001004 h 6857999"/>
              <a:gd name="connsiteX35" fmla="*/ 2480798 w 6739841"/>
              <a:gd name="connsiteY35" fmla="*/ 5000480 h 6857999"/>
              <a:gd name="connsiteX36" fmla="*/ 2478881 w 6739841"/>
              <a:gd name="connsiteY36" fmla="*/ 4962954 h 6857999"/>
              <a:gd name="connsiteX37" fmla="*/ 2543979 w 6739841"/>
              <a:gd name="connsiteY37" fmla="*/ 4889652 h 6857999"/>
              <a:gd name="connsiteX38" fmla="*/ 2590752 w 6739841"/>
              <a:gd name="connsiteY38" fmla="*/ 4891047 h 6857999"/>
              <a:gd name="connsiteX39" fmla="*/ 2591277 w 6739841"/>
              <a:gd name="connsiteY39" fmla="*/ 4891047 h 6857999"/>
              <a:gd name="connsiteX40" fmla="*/ 2652710 w 6739841"/>
              <a:gd name="connsiteY40" fmla="*/ 4830134 h 6857999"/>
              <a:gd name="connsiteX41" fmla="*/ 2649569 w 6739841"/>
              <a:gd name="connsiteY41" fmla="*/ 4814603 h 6857999"/>
              <a:gd name="connsiteX42" fmla="*/ 2706816 w 6739841"/>
              <a:gd name="connsiteY42" fmla="*/ 4733968 h 6857999"/>
              <a:gd name="connsiteX43" fmla="*/ 2747659 w 6739841"/>
              <a:gd name="connsiteY43" fmla="*/ 4735713 h 6857999"/>
              <a:gd name="connsiteX44" fmla="*/ 2814155 w 6739841"/>
              <a:gd name="connsiteY44" fmla="*/ 4669739 h 6857999"/>
              <a:gd name="connsiteX45" fmla="*/ 2814155 w 6739841"/>
              <a:gd name="connsiteY45" fmla="*/ 4669218 h 6857999"/>
              <a:gd name="connsiteX46" fmla="*/ 2811885 w 6739841"/>
              <a:gd name="connsiteY46" fmla="*/ 4650017 h 6857999"/>
              <a:gd name="connsiteX47" fmla="*/ 2882572 w 6739841"/>
              <a:gd name="connsiteY47" fmla="*/ 4569734 h 6857999"/>
              <a:gd name="connsiteX48" fmla="*/ 2911369 w 6739841"/>
              <a:gd name="connsiteY48" fmla="*/ 4572524 h 6857999"/>
              <a:gd name="connsiteX49" fmla="*/ 2911892 w 6739841"/>
              <a:gd name="connsiteY49" fmla="*/ 4572524 h 6857999"/>
              <a:gd name="connsiteX50" fmla="*/ 2944879 w 6739841"/>
              <a:gd name="connsiteY50" fmla="*/ 4574792 h 6857999"/>
              <a:gd name="connsiteX51" fmla="*/ 2986069 w 6739841"/>
              <a:gd name="connsiteY51" fmla="*/ 4518943 h 6857999"/>
              <a:gd name="connsiteX52" fmla="*/ 2980657 w 6739841"/>
              <a:gd name="connsiteY52" fmla="*/ 4504283 h 6857999"/>
              <a:gd name="connsiteX53" fmla="*/ 2973329 w 6739841"/>
              <a:gd name="connsiteY53" fmla="*/ 4486831 h 6857999"/>
              <a:gd name="connsiteX54" fmla="*/ 3031969 w 6739841"/>
              <a:gd name="connsiteY54" fmla="*/ 4404800 h 6857999"/>
              <a:gd name="connsiteX55" fmla="*/ 3074557 w 6739841"/>
              <a:gd name="connsiteY55" fmla="*/ 4410734 h 6857999"/>
              <a:gd name="connsiteX56" fmla="*/ 3075082 w 6739841"/>
              <a:gd name="connsiteY56" fmla="*/ 4410734 h 6857999"/>
              <a:gd name="connsiteX57" fmla="*/ 3154318 w 6739841"/>
              <a:gd name="connsiteY57" fmla="*/ 4396072 h 6857999"/>
              <a:gd name="connsiteX58" fmla="*/ 3145067 w 6739841"/>
              <a:gd name="connsiteY58" fmla="*/ 4340573 h 6857999"/>
              <a:gd name="connsiteX59" fmla="*/ 3139133 w 6739841"/>
              <a:gd name="connsiteY59" fmla="*/ 4326783 h 6857999"/>
              <a:gd name="connsiteX60" fmla="*/ 3197774 w 6739841"/>
              <a:gd name="connsiteY60" fmla="*/ 4240214 h 6857999"/>
              <a:gd name="connsiteX61" fmla="*/ 3238967 w 6739841"/>
              <a:gd name="connsiteY61" fmla="*/ 4247021 h 6857999"/>
              <a:gd name="connsiteX62" fmla="*/ 3333911 w 6739841"/>
              <a:gd name="connsiteY62" fmla="*/ 4237420 h 6857999"/>
              <a:gd name="connsiteX63" fmla="*/ 3313317 w 6739841"/>
              <a:gd name="connsiteY63" fmla="*/ 4173194 h 6857999"/>
              <a:gd name="connsiteX64" fmla="*/ 3293073 w 6739841"/>
              <a:gd name="connsiteY64" fmla="*/ 4143347 h 6857999"/>
              <a:gd name="connsiteX65" fmla="*/ 3329721 w 6739841"/>
              <a:gd name="connsiteY65" fmla="*/ 4072661 h 6857999"/>
              <a:gd name="connsiteX66" fmla="*/ 3406690 w 6739841"/>
              <a:gd name="connsiteY66" fmla="*/ 4079992 h 6857999"/>
              <a:gd name="connsiteX67" fmla="*/ 3527814 w 6739841"/>
              <a:gd name="connsiteY67" fmla="*/ 4077724 h 6857999"/>
              <a:gd name="connsiteX68" fmla="*/ 3483309 w 6739841"/>
              <a:gd name="connsiteY68" fmla="*/ 4003897 h 6857999"/>
              <a:gd name="connsiteX69" fmla="*/ 3456257 w 6739841"/>
              <a:gd name="connsiteY69" fmla="*/ 3975448 h 6857999"/>
              <a:gd name="connsiteX70" fmla="*/ 3496576 w 6739841"/>
              <a:gd name="connsiteY70" fmla="*/ 3901620 h 6857999"/>
              <a:gd name="connsiteX71" fmla="*/ 3576858 w 6739841"/>
              <a:gd name="connsiteY71" fmla="*/ 3911220 h 6857999"/>
              <a:gd name="connsiteX72" fmla="*/ 3674949 w 6739841"/>
              <a:gd name="connsiteY72" fmla="*/ 3927277 h 6857999"/>
              <a:gd name="connsiteX73" fmla="*/ 3750171 w 6739841"/>
              <a:gd name="connsiteY73" fmla="*/ 3913490 h 6857999"/>
              <a:gd name="connsiteX74" fmla="*/ 3696938 w 6739841"/>
              <a:gd name="connsiteY74" fmla="*/ 3855194 h 6857999"/>
              <a:gd name="connsiteX75" fmla="*/ 3658365 w 6739841"/>
              <a:gd name="connsiteY75" fmla="*/ 3830062 h 6857999"/>
              <a:gd name="connsiteX76" fmla="*/ 3613510 w 6739841"/>
              <a:gd name="connsiteY76" fmla="*/ 3794281 h 6857999"/>
              <a:gd name="connsiteX77" fmla="*/ 3601994 w 6739841"/>
              <a:gd name="connsiteY77" fmla="*/ 3748383 h 6857999"/>
              <a:gd name="connsiteX78" fmla="*/ 3617176 w 6739841"/>
              <a:gd name="connsiteY78" fmla="*/ 3733195 h 6857999"/>
              <a:gd name="connsiteX79" fmla="*/ 3640564 w 6739841"/>
              <a:gd name="connsiteY79" fmla="*/ 3724991 h 6857999"/>
              <a:gd name="connsiteX80" fmla="*/ 3756627 w 6739841"/>
              <a:gd name="connsiteY80" fmla="*/ 3732323 h 6857999"/>
              <a:gd name="connsiteX81" fmla="*/ 3908294 w 6739841"/>
              <a:gd name="connsiteY81" fmla="*/ 3748903 h 6857999"/>
              <a:gd name="connsiteX82" fmla="*/ 4067817 w 6739841"/>
              <a:gd name="connsiteY82" fmla="*/ 3743320 h 6857999"/>
              <a:gd name="connsiteX83" fmla="*/ 4068341 w 6739841"/>
              <a:gd name="connsiteY83" fmla="*/ 3743320 h 6857999"/>
              <a:gd name="connsiteX84" fmla="*/ 4194876 w 6739841"/>
              <a:gd name="connsiteY84" fmla="*/ 3761645 h 6857999"/>
              <a:gd name="connsiteX85" fmla="*/ 4156307 w 6739841"/>
              <a:gd name="connsiteY85" fmla="*/ 3835996 h 6857999"/>
              <a:gd name="connsiteX86" fmla="*/ 4155782 w 6739841"/>
              <a:gd name="connsiteY86" fmla="*/ 3835996 h 6857999"/>
              <a:gd name="connsiteX87" fmla="*/ 4125589 w 6739841"/>
              <a:gd name="connsiteY87" fmla="*/ 3853449 h 6857999"/>
              <a:gd name="connsiteX88" fmla="*/ 4052634 w 6739841"/>
              <a:gd name="connsiteY88" fmla="*/ 3919073 h 6857999"/>
              <a:gd name="connsiteX89" fmla="*/ 4125937 w 6739841"/>
              <a:gd name="connsiteY89" fmla="*/ 3936876 h 6857999"/>
              <a:gd name="connsiteX90" fmla="*/ 4232226 w 6739841"/>
              <a:gd name="connsiteY90" fmla="*/ 3916284 h 6857999"/>
              <a:gd name="connsiteX91" fmla="*/ 4232751 w 6739841"/>
              <a:gd name="connsiteY91" fmla="*/ 3916284 h 6857999"/>
              <a:gd name="connsiteX92" fmla="*/ 4364697 w 6739841"/>
              <a:gd name="connsiteY92" fmla="*/ 3927277 h 6857999"/>
              <a:gd name="connsiteX93" fmla="*/ 4322461 w 6739841"/>
              <a:gd name="connsiteY93" fmla="*/ 4010704 h 6857999"/>
              <a:gd name="connsiteX94" fmla="*/ 4283887 w 6739841"/>
              <a:gd name="connsiteY94" fmla="*/ 4048230 h 6857999"/>
              <a:gd name="connsiteX95" fmla="*/ 4316875 w 6739841"/>
              <a:gd name="connsiteY95" fmla="*/ 4099542 h 6857999"/>
              <a:gd name="connsiteX96" fmla="*/ 4396113 w 6739841"/>
              <a:gd name="connsiteY96" fmla="*/ 4088021 h 6857999"/>
              <a:gd name="connsiteX97" fmla="*/ 4396636 w 6739841"/>
              <a:gd name="connsiteY97" fmla="*/ 4088021 h 6857999"/>
              <a:gd name="connsiteX98" fmla="*/ 4512175 w 6739841"/>
              <a:gd name="connsiteY98" fmla="*/ 4098494 h 6857999"/>
              <a:gd name="connsiteX99" fmla="*/ 4487915 w 6739841"/>
              <a:gd name="connsiteY99" fmla="*/ 4183839 h 6857999"/>
              <a:gd name="connsiteX100" fmla="*/ 4457201 w 6739841"/>
              <a:gd name="connsiteY100" fmla="*/ 4219095 h 6857999"/>
              <a:gd name="connsiteX101" fmla="*/ 4485999 w 6739841"/>
              <a:gd name="connsiteY101" fmla="*/ 4271804 h 6857999"/>
              <a:gd name="connsiteX102" fmla="*/ 4559301 w 6739841"/>
              <a:gd name="connsiteY102" fmla="*/ 4258890 h 6857999"/>
              <a:gd name="connsiteX103" fmla="*/ 4571171 w 6739841"/>
              <a:gd name="connsiteY103" fmla="*/ 4256097 h 6857999"/>
              <a:gd name="connsiteX104" fmla="*/ 4652325 w 6739841"/>
              <a:gd name="connsiteY104" fmla="*/ 4356453 h 6857999"/>
              <a:gd name="connsiteX105" fmla="*/ 4650580 w 6739841"/>
              <a:gd name="connsiteY105" fmla="*/ 4360643 h 6857999"/>
              <a:gd name="connsiteX106" fmla="*/ 4681823 w 6739841"/>
              <a:gd name="connsiteY106" fmla="*/ 4435342 h 6857999"/>
              <a:gd name="connsiteX107" fmla="*/ 4724931 w 6739841"/>
              <a:gd name="connsiteY107" fmla="*/ 4432549 h 6857999"/>
              <a:gd name="connsiteX108" fmla="*/ 4764897 w 6739841"/>
              <a:gd name="connsiteY108" fmla="*/ 4432549 h 6857999"/>
              <a:gd name="connsiteX109" fmla="*/ 4810279 w 6739841"/>
              <a:gd name="connsiteY109" fmla="*/ 4502191 h 6857999"/>
              <a:gd name="connsiteX110" fmla="*/ 4804867 w 6739841"/>
              <a:gd name="connsiteY110" fmla="*/ 4515977 h 6857999"/>
              <a:gd name="connsiteX111" fmla="*/ 4804867 w 6739841"/>
              <a:gd name="connsiteY111" fmla="*/ 4516501 h 6857999"/>
              <a:gd name="connsiteX112" fmla="*/ 4797537 w 6739841"/>
              <a:gd name="connsiteY112" fmla="*/ 4534825 h 6857999"/>
              <a:gd name="connsiteX113" fmla="*/ 4846579 w 6739841"/>
              <a:gd name="connsiteY113" fmla="*/ 4600449 h 6857999"/>
              <a:gd name="connsiteX114" fmla="*/ 4883755 w 6739841"/>
              <a:gd name="connsiteY114" fmla="*/ 4599056 h 6857999"/>
              <a:gd name="connsiteX115" fmla="*/ 4908886 w 6739841"/>
              <a:gd name="connsiteY115" fmla="*/ 4599577 h 6857999"/>
              <a:gd name="connsiteX116" fmla="*/ 4966657 w 6739841"/>
              <a:gd name="connsiteY116" fmla="*/ 4674800 h 6857999"/>
              <a:gd name="connsiteX117" fmla="*/ 4964388 w 6739841"/>
              <a:gd name="connsiteY117" fmla="*/ 4683529 h 6857999"/>
              <a:gd name="connsiteX118" fmla="*/ 4964388 w 6739841"/>
              <a:gd name="connsiteY118" fmla="*/ 4684053 h 6857999"/>
              <a:gd name="connsiteX119" fmla="*/ 4957932 w 6739841"/>
              <a:gd name="connsiteY119" fmla="*/ 4708312 h 6857999"/>
              <a:gd name="connsiteX120" fmla="*/ 5001913 w 6739841"/>
              <a:gd name="connsiteY120" fmla="*/ 4765560 h 6857999"/>
              <a:gd name="connsiteX121" fmla="*/ 5029315 w 6739841"/>
              <a:gd name="connsiteY121" fmla="*/ 4766084 h 6857999"/>
              <a:gd name="connsiteX122" fmla="*/ 5043101 w 6739841"/>
              <a:gd name="connsiteY122" fmla="*/ 4766604 h 6857999"/>
              <a:gd name="connsiteX123" fmla="*/ 5120073 w 6739841"/>
              <a:gd name="connsiteY123" fmla="*/ 4847239 h 6857999"/>
              <a:gd name="connsiteX124" fmla="*/ 5119201 w 6739841"/>
              <a:gd name="connsiteY124" fmla="*/ 4863299 h 6857999"/>
              <a:gd name="connsiteX125" fmla="*/ 5172778 w 6739841"/>
              <a:gd name="connsiteY125" fmla="*/ 4928397 h 6857999"/>
              <a:gd name="connsiteX126" fmla="*/ 5196169 w 6739841"/>
              <a:gd name="connsiteY126" fmla="*/ 4927001 h 6857999"/>
              <a:gd name="connsiteX127" fmla="*/ 5226883 w 6739841"/>
              <a:gd name="connsiteY127" fmla="*/ 4921591 h 6857999"/>
              <a:gd name="connsiteX128" fmla="*/ 5227236 w 6739841"/>
              <a:gd name="connsiteY128" fmla="*/ 4921242 h 6857999"/>
              <a:gd name="connsiteX129" fmla="*/ 5292858 w 6739841"/>
              <a:gd name="connsiteY129" fmla="*/ 4997863 h 6857999"/>
              <a:gd name="connsiteX130" fmla="*/ 5294255 w 6739841"/>
              <a:gd name="connsiteY130" fmla="*/ 5029102 h 6857999"/>
              <a:gd name="connsiteX131" fmla="*/ 5328115 w 6739841"/>
              <a:gd name="connsiteY131" fmla="*/ 5080939 h 6857999"/>
              <a:gd name="connsiteX132" fmla="*/ 5349581 w 6739841"/>
              <a:gd name="connsiteY132" fmla="*/ 5087398 h 6857999"/>
              <a:gd name="connsiteX133" fmla="*/ 5417301 w 6739841"/>
              <a:gd name="connsiteY133" fmla="*/ 5092808 h 6857999"/>
              <a:gd name="connsiteX134" fmla="*/ 5464947 w 6739841"/>
              <a:gd name="connsiteY134" fmla="*/ 5118812 h 6857999"/>
              <a:gd name="connsiteX135" fmla="*/ 5460585 w 6739841"/>
              <a:gd name="connsiteY135" fmla="*/ 5174491 h 6857999"/>
              <a:gd name="connsiteX136" fmla="*/ 5466169 w 6739841"/>
              <a:gd name="connsiteY136" fmla="*/ 5172393 h 6857999"/>
              <a:gd name="connsiteX137" fmla="*/ 5505439 w 6739841"/>
              <a:gd name="connsiteY137" fmla="*/ 5142199 h 6857999"/>
              <a:gd name="connsiteX138" fmla="*/ 5522019 w 6739841"/>
              <a:gd name="connsiteY138" fmla="*/ 5129286 h 6857999"/>
              <a:gd name="connsiteX139" fmla="*/ 6478105 w 6739841"/>
              <a:gd name="connsiteY139" fmla="*/ 3137340 h 6857999"/>
              <a:gd name="connsiteX140" fmla="*/ 3926795 w 6739841"/>
              <a:gd name="connsiteY140" fmla="*/ 586020 h 6857999"/>
              <a:gd name="connsiteX141" fmla="*/ 1569884 w 6739841"/>
              <a:gd name="connsiteY141" fmla="*/ 0 h 6857999"/>
              <a:gd name="connsiteX142" fmla="*/ 6283429 w 6739841"/>
              <a:gd name="connsiteY142" fmla="*/ 0 h 6857999"/>
              <a:gd name="connsiteX143" fmla="*/ 6321443 w 6739841"/>
              <a:gd name="connsiteY143" fmla="*/ 27309 h 6857999"/>
              <a:gd name="connsiteX144" fmla="*/ 6726718 w 6739841"/>
              <a:gd name="connsiteY144" fmla="*/ 386983 h 6857999"/>
              <a:gd name="connsiteX145" fmla="*/ 6739841 w 6739841"/>
              <a:gd name="connsiteY145" fmla="*/ 401289 h 6857999"/>
              <a:gd name="connsiteX146" fmla="*/ 6739841 w 6739841"/>
              <a:gd name="connsiteY146" fmla="*/ 5871257 h 6857999"/>
              <a:gd name="connsiteX147" fmla="*/ 6664370 w 6739841"/>
              <a:gd name="connsiteY147" fmla="*/ 5949141 h 6857999"/>
              <a:gd name="connsiteX148" fmla="*/ 6510745 w 6739841"/>
              <a:gd name="connsiteY148" fmla="*/ 6091660 h 6857999"/>
              <a:gd name="connsiteX149" fmla="*/ 6584395 w 6739841"/>
              <a:gd name="connsiteY149" fmla="*/ 6123250 h 6857999"/>
              <a:gd name="connsiteX150" fmla="*/ 6616858 w 6739841"/>
              <a:gd name="connsiteY150" fmla="*/ 6217148 h 6857999"/>
              <a:gd name="connsiteX151" fmla="*/ 6738331 w 6739841"/>
              <a:gd name="connsiteY151" fmla="*/ 6340542 h 6857999"/>
              <a:gd name="connsiteX152" fmla="*/ 6739841 w 6739841"/>
              <a:gd name="connsiteY152" fmla="*/ 6349349 h 6857999"/>
              <a:gd name="connsiteX153" fmla="*/ 6739841 w 6739841"/>
              <a:gd name="connsiteY153" fmla="*/ 6857999 h 6857999"/>
              <a:gd name="connsiteX154" fmla="*/ 5319651 w 6739841"/>
              <a:gd name="connsiteY154" fmla="*/ 6857999 h 6857999"/>
              <a:gd name="connsiteX155" fmla="*/ 5325285 w 6739841"/>
              <a:gd name="connsiteY155" fmla="*/ 6844499 h 6857999"/>
              <a:gd name="connsiteX156" fmla="*/ 5321309 w 6739841"/>
              <a:gd name="connsiteY156" fmla="*/ 6827838 h 6857999"/>
              <a:gd name="connsiteX157" fmla="*/ 5230549 w 6739841"/>
              <a:gd name="connsiteY157" fmla="*/ 6815973 h 6857999"/>
              <a:gd name="connsiteX158" fmla="*/ 5148869 w 6739841"/>
              <a:gd name="connsiteY158" fmla="*/ 6821032 h 6857999"/>
              <a:gd name="connsiteX159" fmla="*/ 5067713 w 6739841"/>
              <a:gd name="connsiteY159" fmla="*/ 6824697 h 6857999"/>
              <a:gd name="connsiteX160" fmla="*/ 4999820 w 6739841"/>
              <a:gd name="connsiteY160" fmla="*/ 6808117 h 6857999"/>
              <a:gd name="connsiteX161" fmla="*/ 5047119 w 6739841"/>
              <a:gd name="connsiteY161" fmla="*/ 6756280 h 6857999"/>
              <a:gd name="connsiteX162" fmla="*/ 5072775 w 6739841"/>
              <a:gd name="connsiteY162" fmla="*/ 6739700 h 6857999"/>
              <a:gd name="connsiteX163" fmla="*/ 5131066 w 6739841"/>
              <a:gd name="connsiteY163" fmla="*/ 6700254 h 6857999"/>
              <a:gd name="connsiteX164" fmla="*/ 5156723 w 6739841"/>
              <a:gd name="connsiteY164" fmla="*/ 6643358 h 6857999"/>
              <a:gd name="connsiteX165" fmla="*/ 5099823 w 6739841"/>
              <a:gd name="connsiteY165" fmla="*/ 6628175 h 6857999"/>
              <a:gd name="connsiteX166" fmla="*/ 4976953 w 6739841"/>
              <a:gd name="connsiteY166" fmla="*/ 6638297 h 6857999"/>
              <a:gd name="connsiteX167" fmla="*/ 4898940 w 6739841"/>
              <a:gd name="connsiteY167" fmla="*/ 6644756 h 6857999"/>
              <a:gd name="connsiteX168" fmla="*/ 4816910 w 6739841"/>
              <a:gd name="connsiteY168" fmla="*/ 6622241 h 6857999"/>
              <a:gd name="connsiteX169" fmla="*/ 4868747 w 6739841"/>
              <a:gd name="connsiteY169" fmla="*/ 6568659 h 6857999"/>
              <a:gd name="connsiteX170" fmla="*/ 4896323 w 6739841"/>
              <a:gd name="connsiteY170" fmla="*/ 6552599 h 6857999"/>
              <a:gd name="connsiteX171" fmla="*/ 4896843 w 6739841"/>
              <a:gd name="connsiteY171" fmla="*/ 6552599 h 6857999"/>
              <a:gd name="connsiteX172" fmla="*/ 4957409 w 6739841"/>
              <a:gd name="connsiteY172" fmla="*/ 6515077 h 6857999"/>
              <a:gd name="connsiteX173" fmla="*/ 4986731 w 6739841"/>
              <a:gd name="connsiteY173" fmla="*/ 6469699 h 6857999"/>
              <a:gd name="connsiteX174" fmla="*/ 4930355 w 6739841"/>
              <a:gd name="connsiteY174" fmla="*/ 6445787 h 6857999"/>
              <a:gd name="connsiteX175" fmla="*/ 4799631 w 6739841"/>
              <a:gd name="connsiteY175" fmla="*/ 6449451 h 6857999"/>
              <a:gd name="connsiteX176" fmla="*/ 4799106 w 6739841"/>
              <a:gd name="connsiteY176" fmla="*/ 6449451 h 6857999"/>
              <a:gd name="connsiteX177" fmla="*/ 4725803 w 6739841"/>
              <a:gd name="connsiteY177" fmla="*/ 6452596 h 6857999"/>
              <a:gd name="connsiteX178" fmla="*/ 4649708 w 6739841"/>
              <a:gd name="connsiteY178" fmla="*/ 6453469 h 6857999"/>
              <a:gd name="connsiteX179" fmla="*/ 4638191 w 6739841"/>
              <a:gd name="connsiteY179" fmla="*/ 6402155 h 6857999"/>
              <a:gd name="connsiteX180" fmla="*/ 4718824 w 6739841"/>
              <a:gd name="connsiteY180" fmla="*/ 6364106 h 6857999"/>
              <a:gd name="connsiteX181" fmla="*/ 4745876 w 6739841"/>
              <a:gd name="connsiteY181" fmla="*/ 6351716 h 6857999"/>
              <a:gd name="connsiteX182" fmla="*/ 4821448 w 6739841"/>
              <a:gd name="connsiteY182" fmla="*/ 6279806 h 6857999"/>
              <a:gd name="connsiteX183" fmla="*/ 4750414 w 6739841"/>
              <a:gd name="connsiteY183" fmla="*/ 6255021 h 6857999"/>
              <a:gd name="connsiteX184" fmla="*/ 4615676 w 6739841"/>
              <a:gd name="connsiteY184" fmla="*/ 6254497 h 6857999"/>
              <a:gd name="connsiteX185" fmla="*/ 4515669 w 6739841"/>
              <a:gd name="connsiteY185" fmla="*/ 6258687 h 6857999"/>
              <a:gd name="connsiteX186" fmla="*/ 4431368 w 6739841"/>
              <a:gd name="connsiteY186" fmla="*/ 6235824 h 6857999"/>
              <a:gd name="connsiteX187" fmla="*/ 4498736 w 6739841"/>
              <a:gd name="connsiteY187" fmla="*/ 6183114 h 6857999"/>
              <a:gd name="connsiteX188" fmla="*/ 4534517 w 6739841"/>
              <a:gd name="connsiteY188" fmla="*/ 6168452 h 6857999"/>
              <a:gd name="connsiteX189" fmla="*/ 4602409 w 6739841"/>
              <a:gd name="connsiteY189" fmla="*/ 6140007 h 6857999"/>
              <a:gd name="connsiteX190" fmla="*/ 4652325 w 6739841"/>
              <a:gd name="connsiteY190" fmla="*/ 6088694 h 6857999"/>
              <a:gd name="connsiteX191" fmla="*/ 4576229 w 6739841"/>
              <a:gd name="connsiteY191" fmla="*/ 6061641 h 6857999"/>
              <a:gd name="connsiteX192" fmla="*/ 4434509 w 6739841"/>
              <a:gd name="connsiteY192" fmla="*/ 6062161 h 6857999"/>
              <a:gd name="connsiteX193" fmla="*/ 4301515 w 6739841"/>
              <a:gd name="connsiteY193" fmla="*/ 6062686 h 6857999"/>
              <a:gd name="connsiteX194" fmla="*/ 4223499 w 6739841"/>
              <a:gd name="connsiteY194" fmla="*/ 6033364 h 6857999"/>
              <a:gd name="connsiteX195" fmla="*/ 4287729 w 6739841"/>
              <a:gd name="connsiteY195" fmla="*/ 5989731 h 6857999"/>
              <a:gd name="connsiteX196" fmla="*/ 4347417 w 6739841"/>
              <a:gd name="connsiteY196" fmla="*/ 5969485 h 6857999"/>
              <a:gd name="connsiteX197" fmla="*/ 4440097 w 6739841"/>
              <a:gd name="connsiteY197" fmla="*/ 5937895 h 6857999"/>
              <a:gd name="connsiteX198" fmla="*/ 4479539 w 6739841"/>
              <a:gd name="connsiteY198" fmla="*/ 5892516 h 6857999"/>
              <a:gd name="connsiteX199" fmla="*/ 4424037 w 6739841"/>
              <a:gd name="connsiteY199" fmla="*/ 5868605 h 6857999"/>
              <a:gd name="connsiteX200" fmla="*/ 4244269 w 6739841"/>
              <a:gd name="connsiteY200" fmla="*/ 5859881 h 6857999"/>
              <a:gd name="connsiteX201" fmla="*/ 4243748 w 6739841"/>
              <a:gd name="connsiteY201" fmla="*/ 5859881 h 6857999"/>
              <a:gd name="connsiteX202" fmla="*/ 4099755 w 6739841"/>
              <a:gd name="connsiteY202" fmla="*/ 5852898 h 6857999"/>
              <a:gd name="connsiteX203" fmla="*/ 4003939 w 6739841"/>
              <a:gd name="connsiteY203" fmla="*/ 5820435 h 6857999"/>
              <a:gd name="connsiteX204" fmla="*/ 4088763 w 6739841"/>
              <a:gd name="connsiteY204" fmla="*/ 5778722 h 6857999"/>
              <a:gd name="connsiteX205" fmla="*/ 4154734 w 6739841"/>
              <a:gd name="connsiteY205" fmla="*/ 5764936 h 6857999"/>
              <a:gd name="connsiteX206" fmla="*/ 4240955 w 6739841"/>
              <a:gd name="connsiteY206" fmla="*/ 5743466 h 6857999"/>
              <a:gd name="connsiteX207" fmla="*/ 4312860 w 6739841"/>
              <a:gd name="connsiteY207" fmla="*/ 5687091 h 6857999"/>
              <a:gd name="connsiteX208" fmla="*/ 4044258 w 6739841"/>
              <a:gd name="connsiteY208" fmla="*/ 5647649 h 6857999"/>
              <a:gd name="connsiteX209" fmla="*/ 3937443 w 6739841"/>
              <a:gd name="connsiteY209" fmla="*/ 5647124 h 6857999"/>
              <a:gd name="connsiteX210" fmla="*/ 3801308 w 6739841"/>
              <a:gd name="connsiteY210" fmla="*/ 5647996 h 6857999"/>
              <a:gd name="connsiteX211" fmla="*/ 3516646 w 6739841"/>
              <a:gd name="connsiteY211" fmla="*/ 5686047 h 6857999"/>
              <a:gd name="connsiteX212" fmla="*/ 3561151 w 6739841"/>
              <a:gd name="connsiteY212" fmla="*/ 5733692 h 6857999"/>
              <a:gd name="connsiteX213" fmla="*/ 3681231 w 6739841"/>
              <a:gd name="connsiteY213" fmla="*/ 5765808 h 6857999"/>
              <a:gd name="connsiteX214" fmla="*/ 3681755 w 6739841"/>
              <a:gd name="connsiteY214" fmla="*/ 5765808 h 6857999"/>
              <a:gd name="connsiteX215" fmla="*/ 3784028 w 6739841"/>
              <a:gd name="connsiteY215" fmla="*/ 5786927 h 6857999"/>
              <a:gd name="connsiteX216" fmla="*/ 3850527 w 6739841"/>
              <a:gd name="connsiteY216" fmla="*/ 5824100 h 6857999"/>
              <a:gd name="connsiteX217" fmla="*/ 3784552 w 6739841"/>
              <a:gd name="connsiteY217" fmla="*/ 5855691 h 6857999"/>
              <a:gd name="connsiteX218" fmla="*/ 3586459 w 6739841"/>
              <a:gd name="connsiteY218" fmla="*/ 5859358 h 6857999"/>
              <a:gd name="connsiteX219" fmla="*/ 3355029 w 6739841"/>
              <a:gd name="connsiteY219" fmla="*/ 5872620 h 6857999"/>
              <a:gd name="connsiteX220" fmla="*/ 3348222 w 6739841"/>
              <a:gd name="connsiteY220" fmla="*/ 5921142 h 6857999"/>
              <a:gd name="connsiteX221" fmla="*/ 3473361 w 6739841"/>
              <a:gd name="connsiteY221" fmla="*/ 5970707 h 6857999"/>
              <a:gd name="connsiteX222" fmla="*/ 3538984 w 6739841"/>
              <a:gd name="connsiteY222" fmla="*/ 5990955 h 6857999"/>
              <a:gd name="connsiteX223" fmla="*/ 3612813 w 6739841"/>
              <a:gd name="connsiteY223" fmla="*/ 6038603 h 6857999"/>
              <a:gd name="connsiteX224" fmla="*/ 3540905 w 6739841"/>
              <a:gd name="connsiteY224" fmla="*/ 6065131 h 6857999"/>
              <a:gd name="connsiteX225" fmla="*/ 3379989 w 6739841"/>
              <a:gd name="connsiteY225" fmla="*/ 6062862 h 6857999"/>
              <a:gd name="connsiteX226" fmla="*/ 3379464 w 6739841"/>
              <a:gd name="connsiteY226" fmla="*/ 6062862 h 6857999"/>
              <a:gd name="connsiteX227" fmla="*/ 3235125 w 6739841"/>
              <a:gd name="connsiteY227" fmla="*/ 6059196 h 6857999"/>
              <a:gd name="connsiteX228" fmla="*/ 3151177 w 6739841"/>
              <a:gd name="connsiteY228" fmla="*/ 6079441 h 6857999"/>
              <a:gd name="connsiteX229" fmla="*/ 3204758 w 6739841"/>
              <a:gd name="connsiteY229" fmla="*/ 6137736 h 6857999"/>
              <a:gd name="connsiteX230" fmla="*/ 3274396 w 6739841"/>
              <a:gd name="connsiteY230" fmla="*/ 6166183 h 6857999"/>
              <a:gd name="connsiteX231" fmla="*/ 3333564 w 6739841"/>
              <a:gd name="connsiteY231" fmla="*/ 6189574 h 6857999"/>
              <a:gd name="connsiteX232" fmla="*/ 3392203 w 6739841"/>
              <a:gd name="connsiteY232" fmla="*/ 6237221 h 6857999"/>
              <a:gd name="connsiteX233" fmla="*/ 3322914 w 6739841"/>
              <a:gd name="connsiteY233" fmla="*/ 6262354 h 6857999"/>
              <a:gd name="connsiteX234" fmla="*/ 3183464 w 6739841"/>
              <a:gd name="connsiteY234" fmla="*/ 6255545 h 6857999"/>
              <a:gd name="connsiteX235" fmla="*/ 3045408 w 6739841"/>
              <a:gd name="connsiteY235" fmla="*/ 6249087 h 6857999"/>
              <a:gd name="connsiteX236" fmla="*/ 2971581 w 6739841"/>
              <a:gd name="connsiteY236" fmla="*/ 6270209 h 6857999"/>
              <a:gd name="connsiteX237" fmla="*/ 3078919 w 6739841"/>
              <a:gd name="connsiteY237" fmla="*/ 6357822 h 6857999"/>
              <a:gd name="connsiteX238" fmla="*/ 3121156 w 6739841"/>
              <a:gd name="connsiteY238" fmla="*/ 6374751 h 6857999"/>
              <a:gd name="connsiteX239" fmla="*/ 3163743 w 6739841"/>
              <a:gd name="connsiteY239" fmla="*/ 6398138 h 6857999"/>
              <a:gd name="connsiteX240" fmla="*/ 3152747 w 6739841"/>
              <a:gd name="connsiteY240" fmla="*/ 6450326 h 6857999"/>
              <a:gd name="connsiteX241" fmla="*/ 3097767 w 6739841"/>
              <a:gd name="connsiteY241" fmla="*/ 6452596 h 6857999"/>
              <a:gd name="connsiteX242" fmla="*/ 2990954 w 6739841"/>
              <a:gd name="connsiteY242" fmla="*/ 6444392 h 6857999"/>
              <a:gd name="connsiteX243" fmla="*/ 2848887 w 6739841"/>
              <a:gd name="connsiteY243" fmla="*/ 6431998 h 6857999"/>
              <a:gd name="connsiteX244" fmla="*/ 2796178 w 6739841"/>
              <a:gd name="connsiteY244" fmla="*/ 6452243 h 6857999"/>
              <a:gd name="connsiteX245" fmla="*/ 2836145 w 6739841"/>
              <a:gd name="connsiteY245" fmla="*/ 6508093 h 6857999"/>
              <a:gd name="connsiteX246" fmla="*/ 2893392 w 6739841"/>
              <a:gd name="connsiteY246" fmla="*/ 6540210 h 6857999"/>
              <a:gd name="connsiteX247" fmla="*/ 2978216 w 6739841"/>
              <a:gd name="connsiteY247" fmla="*/ 6610895 h 6857999"/>
              <a:gd name="connsiteX248" fmla="*/ 2895312 w 6739841"/>
              <a:gd name="connsiteY248" fmla="*/ 6643010 h 6857999"/>
              <a:gd name="connsiteX249" fmla="*/ 2797226 w 6739841"/>
              <a:gd name="connsiteY249" fmla="*/ 6635154 h 6857999"/>
              <a:gd name="connsiteX250" fmla="*/ 2796702 w 6739841"/>
              <a:gd name="connsiteY250" fmla="*/ 6635154 h 6857999"/>
              <a:gd name="connsiteX251" fmla="*/ 1904146 w 6739841"/>
              <a:gd name="connsiteY251" fmla="*/ 6226047 h 6857999"/>
              <a:gd name="connsiteX252" fmla="*/ 1845326 w 6739841"/>
              <a:gd name="connsiteY252" fmla="*/ 6230585 h 6857999"/>
              <a:gd name="connsiteX253" fmla="*/ 1868192 w 6739841"/>
              <a:gd name="connsiteY253" fmla="*/ 6285392 h 6857999"/>
              <a:gd name="connsiteX254" fmla="*/ 2724792 w 6739841"/>
              <a:gd name="connsiteY254" fmla="*/ 6706365 h 6857999"/>
              <a:gd name="connsiteX255" fmla="*/ 2725669 w 6739841"/>
              <a:gd name="connsiteY255" fmla="*/ 6706888 h 6857999"/>
              <a:gd name="connsiteX256" fmla="*/ 2776629 w 6739841"/>
              <a:gd name="connsiteY256" fmla="*/ 6777922 h 6857999"/>
              <a:gd name="connsiteX257" fmla="*/ 2625834 w 6739841"/>
              <a:gd name="connsiteY257" fmla="*/ 6803579 h 6857999"/>
              <a:gd name="connsiteX258" fmla="*/ 2257224 w 6739841"/>
              <a:gd name="connsiteY258" fmla="*/ 6689432 h 6857999"/>
              <a:gd name="connsiteX259" fmla="*/ 2247973 w 6739841"/>
              <a:gd name="connsiteY259" fmla="*/ 6685246 h 6857999"/>
              <a:gd name="connsiteX260" fmla="*/ 2174669 w 6739841"/>
              <a:gd name="connsiteY260" fmla="*/ 6649990 h 6857999"/>
              <a:gd name="connsiteX261" fmla="*/ 2119167 w 6739841"/>
              <a:gd name="connsiteY261" fmla="*/ 6621539 h 6857999"/>
              <a:gd name="connsiteX262" fmla="*/ 2059130 w 6739841"/>
              <a:gd name="connsiteY262" fmla="*/ 6589953 h 6857999"/>
              <a:gd name="connsiteX263" fmla="*/ 2054941 w 6739841"/>
              <a:gd name="connsiteY263" fmla="*/ 6587684 h 6857999"/>
              <a:gd name="connsiteX264" fmla="*/ 1989842 w 6739841"/>
              <a:gd name="connsiteY264" fmla="*/ 6551903 h 6857999"/>
              <a:gd name="connsiteX265" fmla="*/ 1965579 w 6739841"/>
              <a:gd name="connsiteY265" fmla="*/ 6538116 h 6857999"/>
              <a:gd name="connsiteX266" fmla="*/ 1836775 w 6739841"/>
              <a:gd name="connsiteY266" fmla="*/ 6461147 h 6857999"/>
              <a:gd name="connsiteX267" fmla="*/ 1811118 w 6739841"/>
              <a:gd name="connsiteY267" fmla="*/ 6445088 h 6857999"/>
              <a:gd name="connsiteX268" fmla="*/ 1747067 w 6739841"/>
              <a:gd name="connsiteY268" fmla="*/ 6404073 h 6857999"/>
              <a:gd name="connsiteX269" fmla="*/ 1724901 w 6739841"/>
              <a:gd name="connsiteY269" fmla="*/ 6388713 h 6857999"/>
              <a:gd name="connsiteX270" fmla="*/ 1691042 w 6739841"/>
              <a:gd name="connsiteY270" fmla="*/ 6365850 h 6857999"/>
              <a:gd name="connsiteX271" fmla="*/ 1685631 w 6739841"/>
              <a:gd name="connsiteY271" fmla="*/ 6361661 h 6857999"/>
              <a:gd name="connsiteX272" fmla="*/ 1665386 w 6739841"/>
              <a:gd name="connsiteY272" fmla="*/ 6347525 h 6857999"/>
              <a:gd name="connsiteX273" fmla="*/ 1635190 w 6739841"/>
              <a:gd name="connsiteY273" fmla="*/ 6326059 h 6857999"/>
              <a:gd name="connsiteX274" fmla="*/ 1634318 w 6739841"/>
              <a:gd name="connsiteY274" fmla="*/ 6325359 h 6857999"/>
              <a:gd name="connsiteX275" fmla="*/ 1559095 w 6739841"/>
              <a:gd name="connsiteY275" fmla="*/ 6269857 h 6857999"/>
              <a:gd name="connsiteX276" fmla="*/ 1558747 w 6739841"/>
              <a:gd name="connsiteY276" fmla="*/ 6269508 h 6857999"/>
              <a:gd name="connsiteX277" fmla="*/ 1529425 w 6739841"/>
              <a:gd name="connsiteY277" fmla="*/ 6246994 h 6857999"/>
              <a:gd name="connsiteX278" fmla="*/ 1495041 w 6739841"/>
              <a:gd name="connsiteY278" fmla="*/ 6219941 h 6857999"/>
              <a:gd name="connsiteX279" fmla="*/ 1450012 w 6739841"/>
              <a:gd name="connsiteY279" fmla="*/ 6184512 h 6857999"/>
              <a:gd name="connsiteX280" fmla="*/ 1445822 w 6739841"/>
              <a:gd name="connsiteY280" fmla="*/ 6181194 h 6857999"/>
              <a:gd name="connsiteX281" fmla="*/ 1421914 w 6739841"/>
              <a:gd name="connsiteY281" fmla="*/ 6160949 h 6857999"/>
              <a:gd name="connsiteX282" fmla="*/ 1407600 w 6739841"/>
              <a:gd name="connsiteY282" fmla="*/ 6148907 h 6857999"/>
              <a:gd name="connsiteX283" fmla="*/ 1332900 w 6739841"/>
              <a:gd name="connsiteY283" fmla="*/ 6085029 h 6857999"/>
              <a:gd name="connsiteX284" fmla="*/ 1320511 w 6739841"/>
              <a:gd name="connsiteY284" fmla="*/ 6074031 h 6857999"/>
              <a:gd name="connsiteX285" fmla="*/ 0 w 6739841"/>
              <a:gd name="connsiteY285" fmla="*/ 3137168 h 6857999"/>
              <a:gd name="connsiteX286" fmla="*/ 1531800 w 6739841"/>
              <a:gd name="connsiteY286" fmla="*/ 27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6739841" h="6857999">
                <a:moveTo>
                  <a:pt x="3952866" y="5446369"/>
                </a:moveTo>
                <a:cubicBezTo>
                  <a:pt x="3893678" y="5444754"/>
                  <a:pt x="3829056" y="5446236"/>
                  <a:pt x="3777745" y="5452868"/>
                </a:cubicBezTo>
                <a:cubicBezTo>
                  <a:pt x="3760291" y="5455136"/>
                  <a:pt x="3719453" y="5459327"/>
                  <a:pt x="3719453" y="5485855"/>
                </a:cubicBezTo>
                <a:cubicBezTo>
                  <a:pt x="3719453" y="5523905"/>
                  <a:pt x="3830801" y="5542230"/>
                  <a:pt x="3900966" y="5547292"/>
                </a:cubicBezTo>
                <a:lnTo>
                  <a:pt x="3901491" y="5547292"/>
                </a:lnTo>
                <a:cubicBezTo>
                  <a:pt x="3911087" y="5548164"/>
                  <a:pt x="3919290" y="5548688"/>
                  <a:pt x="3926623" y="5548688"/>
                </a:cubicBezTo>
                <a:cubicBezTo>
                  <a:pt x="3933951" y="5548688"/>
                  <a:pt x="3940409" y="5548688"/>
                  <a:pt x="3947741" y="5548164"/>
                </a:cubicBezTo>
                <a:lnTo>
                  <a:pt x="3948264" y="5548164"/>
                </a:lnTo>
                <a:lnTo>
                  <a:pt x="3948264" y="5548336"/>
                </a:lnTo>
                <a:cubicBezTo>
                  <a:pt x="4043558" y="5546943"/>
                  <a:pt x="4129778" y="5519367"/>
                  <a:pt x="4129778" y="5487776"/>
                </a:cubicBezTo>
                <a:cubicBezTo>
                  <a:pt x="4129778" y="5470324"/>
                  <a:pt x="4110054" y="5461247"/>
                  <a:pt x="4095394" y="5458454"/>
                </a:cubicBezTo>
                <a:cubicBezTo>
                  <a:pt x="4065810" y="5452696"/>
                  <a:pt x="4012053" y="5447983"/>
                  <a:pt x="3952866" y="5446369"/>
                </a:cubicBezTo>
                <a:close/>
                <a:moveTo>
                  <a:pt x="3959543" y="3534208"/>
                </a:moveTo>
                <a:cubicBezTo>
                  <a:pt x="3974531" y="3534448"/>
                  <a:pt x="3988493" y="3534928"/>
                  <a:pt x="4000449" y="3535626"/>
                </a:cubicBezTo>
                <a:cubicBezTo>
                  <a:pt x="4014236" y="3535977"/>
                  <a:pt x="4025757" y="3536498"/>
                  <a:pt x="4032561" y="3537895"/>
                </a:cubicBezTo>
                <a:lnTo>
                  <a:pt x="4032737" y="3538071"/>
                </a:lnTo>
                <a:cubicBezTo>
                  <a:pt x="4050016" y="3540688"/>
                  <a:pt x="4067469" y="3549068"/>
                  <a:pt x="4073929" y="3566868"/>
                </a:cubicBezTo>
                <a:cubicBezTo>
                  <a:pt x="4077590" y="3577865"/>
                  <a:pt x="4071659" y="3590603"/>
                  <a:pt x="4062931" y="3600729"/>
                </a:cubicBezTo>
                <a:cubicBezTo>
                  <a:pt x="4059789" y="3604915"/>
                  <a:pt x="4055600" y="3608408"/>
                  <a:pt x="4051934" y="3611722"/>
                </a:cubicBezTo>
                <a:cubicBezTo>
                  <a:pt x="3983693" y="3666176"/>
                  <a:pt x="3834642" y="3662514"/>
                  <a:pt x="3771810" y="3605267"/>
                </a:cubicBezTo>
                <a:cubicBezTo>
                  <a:pt x="3767623" y="3601601"/>
                  <a:pt x="3763434" y="3596014"/>
                  <a:pt x="3760291" y="3590603"/>
                </a:cubicBezTo>
                <a:cubicBezTo>
                  <a:pt x="3755753" y="3582227"/>
                  <a:pt x="3752961" y="3572627"/>
                  <a:pt x="3755230" y="3564423"/>
                </a:cubicBezTo>
                <a:cubicBezTo>
                  <a:pt x="3760291" y="3546622"/>
                  <a:pt x="3777572" y="3538243"/>
                  <a:pt x="3790487" y="3537371"/>
                </a:cubicBezTo>
                <a:cubicBezTo>
                  <a:pt x="3796423" y="3536850"/>
                  <a:pt x="3804797" y="3536498"/>
                  <a:pt x="3815271" y="3535977"/>
                </a:cubicBezTo>
                <a:cubicBezTo>
                  <a:pt x="3840578" y="3535101"/>
                  <a:pt x="3876703" y="3534230"/>
                  <a:pt x="3912484" y="3534230"/>
                </a:cubicBezTo>
                <a:cubicBezTo>
                  <a:pt x="3928541" y="3533969"/>
                  <a:pt x="3944555" y="3533969"/>
                  <a:pt x="3959543" y="3534208"/>
                </a:cubicBezTo>
                <a:close/>
                <a:moveTo>
                  <a:pt x="3926795" y="586020"/>
                </a:moveTo>
                <a:cubicBezTo>
                  <a:pt x="2520068" y="586020"/>
                  <a:pt x="1375489" y="1730430"/>
                  <a:pt x="1375489" y="3137340"/>
                </a:cubicBezTo>
                <a:cubicBezTo>
                  <a:pt x="1375489" y="3905462"/>
                  <a:pt x="1719315" y="4624708"/>
                  <a:pt x="2305918" y="5107470"/>
                </a:cubicBezTo>
                <a:cubicBezTo>
                  <a:pt x="2310105" y="5110260"/>
                  <a:pt x="2313423" y="5111308"/>
                  <a:pt x="2316388" y="5109563"/>
                </a:cubicBezTo>
                <a:cubicBezTo>
                  <a:pt x="2324592" y="5105025"/>
                  <a:pt x="2320926" y="5095773"/>
                  <a:pt x="2331051" y="5079717"/>
                </a:cubicBezTo>
                <a:cubicBezTo>
                  <a:pt x="2340300" y="5064883"/>
                  <a:pt x="2358104" y="5060520"/>
                  <a:pt x="2367353" y="5059649"/>
                </a:cubicBezTo>
                <a:cubicBezTo>
                  <a:pt x="2383060" y="5058075"/>
                  <a:pt x="2391960" y="5057899"/>
                  <a:pt x="2422154" y="5059296"/>
                </a:cubicBezTo>
                <a:cubicBezTo>
                  <a:pt x="2437341" y="5060520"/>
                  <a:pt x="2450080" y="5058251"/>
                  <a:pt x="2459331" y="5053713"/>
                </a:cubicBezTo>
                <a:cubicBezTo>
                  <a:pt x="2478009" y="5043589"/>
                  <a:pt x="2481322" y="5022995"/>
                  <a:pt x="2480798" y="5001004"/>
                </a:cubicBezTo>
                <a:lnTo>
                  <a:pt x="2480798" y="5000480"/>
                </a:lnTo>
                <a:cubicBezTo>
                  <a:pt x="2480273" y="4987738"/>
                  <a:pt x="2478881" y="4974824"/>
                  <a:pt x="2478881" y="4962954"/>
                </a:cubicBezTo>
                <a:cubicBezTo>
                  <a:pt x="2478881" y="4915831"/>
                  <a:pt x="2496681" y="4889127"/>
                  <a:pt x="2543979" y="4889652"/>
                </a:cubicBezTo>
                <a:cubicBezTo>
                  <a:pt x="2560036" y="4889652"/>
                  <a:pt x="2576094" y="4891047"/>
                  <a:pt x="2590752" y="4891047"/>
                </a:cubicBezTo>
                <a:lnTo>
                  <a:pt x="2591277" y="4891047"/>
                </a:lnTo>
                <a:cubicBezTo>
                  <a:pt x="2632465" y="4892445"/>
                  <a:pt x="2663708" y="4887382"/>
                  <a:pt x="2652710" y="4830134"/>
                </a:cubicBezTo>
                <a:cubicBezTo>
                  <a:pt x="2652362" y="4825596"/>
                  <a:pt x="2650965" y="4820014"/>
                  <a:pt x="2649569" y="4814603"/>
                </a:cubicBezTo>
                <a:cubicBezTo>
                  <a:pt x="2636130" y="4766084"/>
                  <a:pt x="2644511" y="4732572"/>
                  <a:pt x="2706816" y="4733968"/>
                </a:cubicBezTo>
                <a:cubicBezTo>
                  <a:pt x="2720606" y="4734317"/>
                  <a:pt x="2734393" y="4735190"/>
                  <a:pt x="2747659" y="4735713"/>
                </a:cubicBezTo>
                <a:cubicBezTo>
                  <a:pt x="2787102" y="4736238"/>
                  <a:pt x="2820090" y="4728907"/>
                  <a:pt x="2814155" y="4669739"/>
                </a:cubicBezTo>
                <a:lnTo>
                  <a:pt x="2814155" y="4669218"/>
                </a:lnTo>
                <a:cubicBezTo>
                  <a:pt x="2814155" y="4663807"/>
                  <a:pt x="2813282" y="4657348"/>
                  <a:pt x="2811885" y="4650017"/>
                </a:cubicBezTo>
                <a:cubicBezTo>
                  <a:pt x="2800541" y="4593122"/>
                  <a:pt x="2822531" y="4568338"/>
                  <a:pt x="2882572" y="4569734"/>
                </a:cubicBezTo>
                <a:cubicBezTo>
                  <a:pt x="2892171" y="4570254"/>
                  <a:pt x="2901771" y="4571127"/>
                  <a:pt x="2911369" y="4572524"/>
                </a:cubicBezTo>
                <a:lnTo>
                  <a:pt x="2911892" y="4572524"/>
                </a:lnTo>
                <a:cubicBezTo>
                  <a:pt x="2922890" y="4573920"/>
                  <a:pt x="2933884" y="4575318"/>
                  <a:pt x="2944879" y="4574792"/>
                </a:cubicBezTo>
                <a:cubicBezTo>
                  <a:pt x="2980133" y="4573573"/>
                  <a:pt x="2994271" y="4552802"/>
                  <a:pt x="2986069" y="4518943"/>
                </a:cubicBezTo>
                <a:cubicBezTo>
                  <a:pt x="2984847" y="4513884"/>
                  <a:pt x="2982926" y="4509346"/>
                  <a:pt x="2980657" y="4504283"/>
                </a:cubicBezTo>
                <a:cubicBezTo>
                  <a:pt x="2977865" y="4498697"/>
                  <a:pt x="2975246" y="4492762"/>
                  <a:pt x="2973329" y="4486831"/>
                </a:cubicBezTo>
                <a:cubicBezTo>
                  <a:pt x="2956745" y="4435518"/>
                  <a:pt x="2977865" y="4407069"/>
                  <a:pt x="3031969" y="4404800"/>
                </a:cubicBezTo>
                <a:cubicBezTo>
                  <a:pt x="3042095" y="4404275"/>
                  <a:pt x="3057625" y="4407594"/>
                  <a:pt x="3074557" y="4410734"/>
                </a:cubicBezTo>
                <a:lnTo>
                  <a:pt x="3075082" y="4410734"/>
                </a:lnTo>
                <a:cubicBezTo>
                  <a:pt x="3106148" y="4415794"/>
                  <a:pt x="3141400" y="4419459"/>
                  <a:pt x="3154318" y="4396072"/>
                </a:cubicBezTo>
                <a:cubicBezTo>
                  <a:pt x="3161473" y="4382808"/>
                  <a:pt x="3153269" y="4360815"/>
                  <a:pt x="3145067" y="4340573"/>
                </a:cubicBezTo>
                <a:cubicBezTo>
                  <a:pt x="3142797" y="4336035"/>
                  <a:pt x="3140877" y="4330972"/>
                  <a:pt x="3139133" y="4326783"/>
                </a:cubicBezTo>
                <a:cubicBezTo>
                  <a:pt x="3114872" y="4268138"/>
                  <a:pt x="3134594" y="4236549"/>
                  <a:pt x="3197774" y="4240214"/>
                </a:cubicBezTo>
                <a:cubicBezTo>
                  <a:pt x="3206503" y="4241087"/>
                  <a:pt x="3221511" y="4244227"/>
                  <a:pt x="3238967" y="4247021"/>
                </a:cubicBezTo>
                <a:cubicBezTo>
                  <a:pt x="3275267" y="4254004"/>
                  <a:pt x="3320647" y="4259414"/>
                  <a:pt x="3333911" y="4237420"/>
                </a:cubicBezTo>
                <a:cubicBezTo>
                  <a:pt x="3343160" y="4221365"/>
                  <a:pt x="3327977" y="4194661"/>
                  <a:pt x="3313317" y="4173194"/>
                </a:cubicBezTo>
                <a:cubicBezTo>
                  <a:pt x="3304590" y="4160279"/>
                  <a:pt x="3296214" y="4149282"/>
                  <a:pt x="3293073" y="4143347"/>
                </a:cubicBezTo>
                <a:cubicBezTo>
                  <a:pt x="3275092" y="4107046"/>
                  <a:pt x="3290279" y="4076852"/>
                  <a:pt x="3329721" y="4072661"/>
                </a:cubicBezTo>
                <a:cubicBezTo>
                  <a:pt x="3348398" y="4070744"/>
                  <a:pt x="3376847" y="4074931"/>
                  <a:pt x="3406690" y="4079992"/>
                </a:cubicBezTo>
                <a:cubicBezTo>
                  <a:pt x="3459923" y="4088197"/>
                  <a:pt x="3516297" y="4098318"/>
                  <a:pt x="3527814" y="4077724"/>
                </a:cubicBezTo>
                <a:cubicBezTo>
                  <a:pt x="3540209" y="4055209"/>
                  <a:pt x="3508965" y="4027808"/>
                  <a:pt x="3483309" y="4003897"/>
                </a:cubicBezTo>
                <a:cubicBezTo>
                  <a:pt x="3471791" y="3993424"/>
                  <a:pt x="3461667" y="3983652"/>
                  <a:pt x="3456257" y="3975448"/>
                </a:cubicBezTo>
                <a:cubicBezTo>
                  <a:pt x="3430077" y="3934608"/>
                  <a:pt x="3447532" y="3904414"/>
                  <a:pt x="3496576" y="3901620"/>
                </a:cubicBezTo>
                <a:cubicBezTo>
                  <a:pt x="3512284" y="3900747"/>
                  <a:pt x="3543349" y="3905287"/>
                  <a:pt x="3576858" y="3911220"/>
                </a:cubicBezTo>
                <a:cubicBezTo>
                  <a:pt x="3612638" y="3917156"/>
                  <a:pt x="3651037" y="3924484"/>
                  <a:pt x="3674949" y="3927277"/>
                </a:cubicBezTo>
                <a:cubicBezTo>
                  <a:pt x="3702874" y="3930418"/>
                  <a:pt x="3740919" y="3941067"/>
                  <a:pt x="3750171" y="3913490"/>
                </a:cubicBezTo>
                <a:cubicBezTo>
                  <a:pt x="3760116" y="3884167"/>
                  <a:pt x="3718406" y="3870381"/>
                  <a:pt x="3696938" y="3855194"/>
                </a:cubicBezTo>
                <a:cubicBezTo>
                  <a:pt x="3684545" y="3846470"/>
                  <a:pt x="3671107" y="3838789"/>
                  <a:pt x="3658365" y="3830062"/>
                </a:cubicBezTo>
                <a:cubicBezTo>
                  <a:pt x="3641961" y="3819417"/>
                  <a:pt x="3626425" y="3808072"/>
                  <a:pt x="3613510" y="3794281"/>
                </a:cubicBezTo>
                <a:cubicBezTo>
                  <a:pt x="3597803" y="3778226"/>
                  <a:pt x="3595186" y="3761645"/>
                  <a:pt x="3601994" y="3748383"/>
                </a:cubicBezTo>
                <a:cubicBezTo>
                  <a:pt x="3605307" y="3742447"/>
                  <a:pt x="3610370" y="3737386"/>
                  <a:pt x="3617176" y="3733195"/>
                </a:cubicBezTo>
                <a:cubicBezTo>
                  <a:pt x="3623633" y="3729530"/>
                  <a:pt x="3631311" y="3726389"/>
                  <a:pt x="3640564" y="3724991"/>
                </a:cubicBezTo>
                <a:cubicBezTo>
                  <a:pt x="3661682" y="3720806"/>
                  <a:pt x="3707060" y="3725864"/>
                  <a:pt x="3756627" y="3732323"/>
                </a:cubicBezTo>
                <a:cubicBezTo>
                  <a:pt x="3811605" y="3739307"/>
                  <a:pt x="3871645" y="3748383"/>
                  <a:pt x="3908294" y="3748903"/>
                </a:cubicBezTo>
                <a:cubicBezTo>
                  <a:pt x="3951930" y="3749255"/>
                  <a:pt x="4012839" y="3744717"/>
                  <a:pt x="4067817" y="3743320"/>
                </a:cubicBezTo>
                <a:lnTo>
                  <a:pt x="4068341" y="3743320"/>
                </a:lnTo>
                <a:cubicBezTo>
                  <a:pt x="4129778" y="3741399"/>
                  <a:pt x="4183007" y="3743845"/>
                  <a:pt x="4194876" y="3761645"/>
                </a:cubicBezTo>
                <a:cubicBezTo>
                  <a:pt x="4216343" y="3795156"/>
                  <a:pt x="4188769" y="3816799"/>
                  <a:pt x="4156307" y="3835996"/>
                </a:cubicBezTo>
                <a:lnTo>
                  <a:pt x="4155782" y="3835996"/>
                </a:lnTo>
                <a:cubicBezTo>
                  <a:pt x="4145833" y="3841932"/>
                  <a:pt x="4135189" y="3848039"/>
                  <a:pt x="4125589" y="3853449"/>
                </a:cubicBezTo>
                <a:cubicBezTo>
                  <a:pt x="4103598" y="3866888"/>
                  <a:pt x="4042161" y="3886960"/>
                  <a:pt x="4052634" y="3919073"/>
                </a:cubicBezTo>
                <a:cubicBezTo>
                  <a:pt x="4061361" y="3945080"/>
                  <a:pt x="4099755" y="3940542"/>
                  <a:pt x="4125937" y="3936876"/>
                </a:cubicBezTo>
                <a:cubicBezTo>
                  <a:pt x="4154734" y="3932338"/>
                  <a:pt x="4193657" y="3923087"/>
                  <a:pt x="4232226" y="3916284"/>
                </a:cubicBezTo>
                <a:lnTo>
                  <a:pt x="4232751" y="3916284"/>
                </a:lnTo>
                <a:cubicBezTo>
                  <a:pt x="4294536" y="3904414"/>
                  <a:pt x="4354225" y="3898827"/>
                  <a:pt x="4364697" y="3927277"/>
                </a:cubicBezTo>
                <a:cubicBezTo>
                  <a:pt x="4373425" y="3951188"/>
                  <a:pt x="4350910" y="3981907"/>
                  <a:pt x="4322461" y="4010704"/>
                </a:cubicBezTo>
                <a:cubicBezTo>
                  <a:pt x="4310068" y="4023967"/>
                  <a:pt x="4296281" y="4036361"/>
                  <a:pt x="4283887" y="4048230"/>
                </a:cubicBezTo>
                <a:cubicBezTo>
                  <a:pt x="4262245" y="4068300"/>
                  <a:pt x="4288425" y="4100414"/>
                  <a:pt x="4316875" y="4099542"/>
                </a:cubicBezTo>
                <a:cubicBezTo>
                  <a:pt x="4330489" y="4099019"/>
                  <a:pt x="4362252" y="4093083"/>
                  <a:pt x="4396113" y="4088021"/>
                </a:cubicBezTo>
                <a:lnTo>
                  <a:pt x="4396636" y="4088021"/>
                </a:lnTo>
                <a:cubicBezTo>
                  <a:pt x="4444283" y="4081566"/>
                  <a:pt x="4496644" y="4078248"/>
                  <a:pt x="4512175" y="4098494"/>
                </a:cubicBezTo>
                <a:cubicBezTo>
                  <a:pt x="4531028" y="4123802"/>
                  <a:pt x="4509385" y="4157659"/>
                  <a:pt x="4487915" y="4183839"/>
                </a:cubicBezTo>
                <a:cubicBezTo>
                  <a:pt x="4473781" y="4200247"/>
                  <a:pt x="4459991" y="4213684"/>
                  <a:pt x="4457201" y="4219095"/>
                </a:cubicBezTo>
                <a:cubicBezTo>
                  <a:pt x="4441489" y="4247893"/>
                  <a:pt x="4453535" y="4270931"/>
                  <a:pt x="4485999" y="4271804"/>
                </a:cubicBezTo>
                <a:cubicBezTo>
                  <a:pt x="4504671" y="4272676"/>
                  <a:pt x="4538183" y="4263952"/>
                  <a:pt x="4559301" y="4258890"/>
                </a:cubicBezTo>
                <a:cubicBezTo>
                  <a:pt x="4563839" y="4257494"/>
                  <a:pt x="4568029" y="4256622"/>
                  <a:pt x="4571171" y="4256097"/>
                </a:cubicBezTo>
                <a:cubicBezTo>
                  <a:pt x="4658784" y="4238645"/>
                  <a:pt x="4688979" y="4267442"/>
                  <a:pt x="4652325" y="4356453"/>
                </a:cubicBezTo>
                <a:cubicBezTo>
                  <a:pt x="4651977" y="4357849"/>
                  <a:pt x="4651105" y="4359247"/>
                  <a:pt x="4650580" y="4360643"/>
                </a:cubicBezTo>
                <a:cubicBezTo>
                  <a:pt x="4629638" y="4409162"/>
                  <a:pt x="4627193" y="4437087"/>
                  <a:pt x="4681823" y="4435342"/>
                </a:cubicBezTo>
                <a:cubicBezTo>
                  <a:pt x="4696134" y="4434819"/>
                  <a:pt x="4710792" y="4433074"/>
                  <a:pt x="4724931" y="4432549"/>
                </a:cubicBezTo>
                <a:cubicBezTo>
                  <a:pt x="4738369" y="4431152"/>
                  <a:pt x="4751636" y="4431152"/>
                  <a:pt x="4764897" y="4432549"/>
                </a:cubicBezTo>
                <a:cubicBezTo>
                  <a:pt x="4803819" y="4437087"/>
                  <a:pt x="4819528" y="4464140"/>
                  <a:pt x="4810279" y="4502191"/>
                </a:cubicBezTo>
                <a:cubicBezTo>
                  <a:pt x="4809054" y="4507249"/>
                  <a:pt x="4807139" y="4511439"/>
                  <a:pt x="4804867" y="4515977"/>
                </a:cubicBezTo>
                <a:lnTo>
                  <a:pt x="4804867" y="4516501"/>
                </a:lnTo>
                <a:cubicBezTo>
                  <a:pt x="4802601" y="4522436"/>
                  <a:pt x="4799281" y="4528371"/>
                  <a:pt x="4797537" y="4534825"/>
                </a:cubicBezTo>
                <a:cubicBezTo>
                  <a:pt x="4783747" y="4580203"/>
                  <a:pt x="4797885" y="4599056"/>
                  <a:pt x="4846579" y="4600449"/>
                </a:cubicBezTo>
                <a:cubicBezTo>
                  <a:pt x="4858970" y="4600801"/>
                  <a:pt x="4871363" y="4599577"/>
                  <a:pt x="4883755" y="4599056"/>
                </a:cubicBezTo>
                <a:cubicBezTo>
                  <a:pt x="4892482" y="4598704"/>
                  <a:pt x="4900686" y="4598704"/>
                  <a:pt x="4908886" y="4599577"/>
                </a:cubicBezTo>
                <a:cubicBezTo>
                  <a:pt x="4955663" y="4604115"/>
                  <a:pt x="4974512" y="4628899"/>
                  <a:pt x="4966657" y="4674800"/>
                </a:cubicBezTo>
                <a:cubicBezTo>
                  <a:pt x="4966133" y="4677943"/>
                  <a:pt x="4965260" y="4680736"/>
                  <a:pt x="4964388" y="4683529"/>
                </a:cubicBezTo>
                <a:lnTo>
                  <a:pt x="4964388" y="4684053"/>
                </a:lnTo>
                <a:cubicBezTo>
                  <a:pt x="4962119" y="4692253"/>
                  <a:pt x="4958457" y="4700108"/>
                  <a:pt x="4957932" y="4708312"/>
                </a:cubicBezTo>
                <a:cubicBezTo>
                  <a:pt x="4953219" y="4742693"/>
                  <a:pt x="4967005" y="4759973"/>
                  <a:pt x="5001913" y="4765560"/>
                </a:cubicBezTo>
                <a:cubicBezTo>
                  <a:pt x="5010990" y="4766956"/>
                  <a:pt x="5020066" y="4765560"/>
                  <a:pt x="5029315" y="4766084"/>
                </a:cubicBezTo>
                <a:cubicBezTo>
                  <a:pt x="5033853" y="4766084"/>
                  <a:pt x="5038563" y="4766604"/>
                  <a:pt x="5043101" y="4766604"/>
                </a:cubicBezTo>
                <a:cubicBezTo>
                  <a:pt x="5111345" y="4769397"/>
                  <a:pt x="5123215" y="4781266"/>
                  <a:pt x="5120073" y="4847239"/>
                </a:cubicBezTo>
                <a:cubicBezTo>
                  <a:pt x="5120073" y="4852301"/>
                  <a:pt x="5119721" y="4857712"/>
                  <a:pt x="5119201" y="4863299"/>
                </a:cubicBezTo>
                <a:cubicBezTo>
                  <a:pt x="5115883" y="4907804"/>
                  <a:pt x="5128797" y="4924732"/>
                  <a:pt x="5172778" y="4928397"/>
                </a:cubicBezTo>
                <a:cubicBezTo>
                  <a:pt x="5179761" y="4928745"/>
                  <a:pt x="5187440" y="4928397"/>
                  <a:pt x="5196169" y="4927001"/>
                </a:cubicBezTo>
                <a:cubicBezTo>
                  <a:pt x="5205417" y="4926129"/>
                  <a:pt x="5215366" y="4924384"/>
                  <a:pt x="5226883" y="4921591"/>
                </a:cubicBezTo>
                <a:lnTo>
                  <a:pt x="5227236" y="4921242"/>
                </a:lnTo>
                <a:cubicBezTo>
                  <a:pt x="5273137" y="4911642"/>
                  <a:pt x="5290065" y="4925432"/>
                  <a:pt x="5292858" y="4997863"/>
                </a:cubicBezTo>
                <a:cubicBezTo>
                  <a:pt x="5293383" y="5005715"/>
                  <a:pt x="5292511" y="5017236"/>
                  <a:pt x="5294255" y="5029102"/>
                </a:cubicBezTo>
                <a:cubicBezTo>
                  <a:pt x="5296524" y="5047955"/>
                  <a:pt x="5303852" y="5069072"/>
                  <a:pt x="5328115" y="5080939"/>
                </a:cubicBezTo>
                <a:cubicBezTo>
                  <a:pt x="5334921" y="5084255"/>
                  <a:pt x="5341730" y="5086525"/>
                  <a:pt x="5349581" y="5087398"/>
                </a:cubicBezTo>
                <a:cubicBezTo>
                  <a:pt x="5382045" y="5092808"/>
                  <a:pt x="5377855" y="5091239"/>
                  <a:pt x="5417301" y="5092808"/>
                </a:cubicBezTo>
                <a:cubicBezTo>
                  <a:pt x="5442781" y="5093856"/>
                  <a:pt x="5460933" y="5110784"/>
                  <a:pt x="5464947" y="5118812"/>
                </a:cubicBezTo>
                <a:cubicBezTo>
                  <a:pt x="5480831" y="5150928"/>
                  <a:pt x="5464247" y="5166462"/>
                  <a:pt x="5460585" y="5174491"/>
                </a:cubicBezTo>
                <a:cubicBezTo>
                  <a:pt x="5459709" y="5176408"/>
                  <a:pt x="5461631" y="5175536"/>
                  <a:pt x="5466169" y="5172393"/>
                </a:cubicBezTo>
                <a:cubicBezTo>
                  <a:pt x="5479259" y="5162444"/>
                  <a:pt x="5492521" y="5152324"/>
                  <a:pt x="5505439" y="5142199"/>
                </a:cubicBezTo>
                <a:cubicBezTo>
                  <a:pt x="5514163" y="5134696"/>
                  <a:pt x="5521147" y="5128413"/>
                  <a:pt x="5522019" y="5129286"/>
                </a:cubicBezTo>
                <a:cubicBezTo>
                  <a:pt x="6126075" y="4647748"/>
                  <a:pt x="6478105" y="3925183"/>
                  <a:pt x="6478105" y="3137340"/>
                </a:cubicBezTo>
                <a:cubicBezTo>
                  <a:pt x="6478105" y="1730606"/>
                  <a:pt x="5333525" y="586020"/>
                  <a:pt x="3926795" y="586020"/>
                </a:cubicBezTo>
                <a:close/>
                <a:moveTo>
                  <a:pt x="1569884" y="0"/>
                </a:moveTo>
                <a:lnTo>
                  <a:pt x="6283429" y="0"/>
                </a:lnTo>
                <a:lnTo>
                  <a:pt x="6321443" y="27309"/>
                </a:lnTo>
                <a:cubicBezTo>
                  <a:pt x="6464681" y="137869"/>
                  <a:pt x="6600101" y="258089"/>
                  <a:pt x="6726718" y="386983"/>
                </a:cubicBezTo>
                <a:lnTo>
                  <a:pt x="6739841" y="401289"/>
                </a:lnTo>
                <a:lnTo>
                  <a:pt x="6739841" y="5871257"/>
                </a:lnTo>
                <a:lnTo>
                  <a:pt x="6664370" y="5949141"/>
                </a:lnTo>
                <a:cubicBezTo>
                  <a:pt x="6614512" y="5997933"/>
                  <a:pt x="6563290" y="6045463"/>
                  <a:pt x="6510745" y="6091660"/>
                </a:cubicBezTo>
                <a:cubicBezTo>
                  <a:pt x="6531338" y="6107543"/>
                  <a:pt x="6557343" y="6094453"/>
                  <a:pt x="6584395" y="6123250"/>
                </a:cubicBezTo>
                <a:cubicBezTo>
                  <a:pt x="6613717" y="6154318"/>
                  <a:pt x="6594343" y="6187826"/>
                  <a:pt x="6616858" y="6217148"/>
                </a:cubicBezTo>
                <a:cubicBezTo>
                  <a:pt x="6661363" y="6275443"/>
                  <a:pt x="6733793" y="6248390"/>
                  <a:pt x="6738331" y="6340542"/>
                </a:cubicBezTo>
                <a:lnTo>
                  <a:pt x="6739841" y="6349349"/>
                </a:lnTo>
                <a:lnTo>
                  <a:pt x="6739841" y="6857999"/>
                </a:lnTo>
                <a:lnTo>
                  <a:pt x="5319651" y="6857999"/>
                </a:lnTo>
                <a:lnTo>
                  <a:pt x="5325285" y="6844499"/>
                </a:lnTo>
                <a:cubicBezTo>
                  <a:pt x="5325933" y="6838648"/>
                  <a:pt x="5324624" y="6833118"/>
                  <a:pt x="5321309" y="6827838"/>
                </a:cubicBezTo>
                <a:cubicBezTo>
                  <a:pt x="5308390" y="6808117"/>
                  <a:pt x="5264061" y="6813704"/>
                  <a:pt x="5230549" y="6815973"/>
                </a:cubicBezTo>
                <a:cubicBezTo>
                  <a:pt x="5200183" y="6817717"/>
                  <a:pt x="5172778" y="6819115"/>
                  <a:pt x="5148869" y="6821032"/>
                </a:cubicBezTo>
                <a:cubicBezTo>
                  <a:pt x="5107679" y="6823300"/>
                  <a:pt x="5077833" y="6824697"/>
                  <a:pt x="5067713" y="6824697"/>
                </a:cubicBezTo>
                <a:cubicBezTo>
                  <a:pt x="5049736" y="6825570"/>
                  <a:pt x="5002961" y="6830108"/>
                  <a:pt x="4999820" y="6808117"/>
                </a:cubicBezTo>
                <a:cubicBezTo>
                  <a:pt x="4996679" y="6785603"/>
                  <a:pt x="5036647" y="6763088"/>
                  <a:pt x="5047119" y="6756280"/>
                </a:cubicBezTo>
                <a:cubicBezTo>
                  <a:pt x="5057240" y="6749824"/>
                  <a:pt x="5065443" y="6744238"/>
                  <a:pt x="5072775" y="6739700"/>
                </a:cubicBezTo>
                <a:cubicBezTo>
                  <a:pt x="5095809" y="6725563"/>
                  <a:pt x="5107679" y="6718234"/>
                  <a:pt x="5131066" y="6700254"/>
                </a:cubicBezTo>
                <a:cubicBezTo>
                  <a:pt x="5145729" y="6689261"/>
                  <a:pt x="5165973" y="6665348"/>
                  <a:pt x="5156723" y="6643358"/>
                </a:cubicBezTo>
                <a:cubicBezTo>
                  <a:pt x="5147998" y="6623113"/>
                  <a:pt x="5124087" y="6626427"/>
                  <a:pt x="5099823" y="6628175"/>
                </a:cubicBezTo>
                <a:cubicBezTo>
                  <a:pt x="5058985" y="6631488"/>
                  <a:pt x="5017797" y="6635154"/>
                  <a:pt x="4976953" y="6638297"/>
                </a:cubicBezTo>
                <a:cubicBezTo>
                  <a:pt x="4950777" y="6640565"/>
                  <a:pt x="4925117" y="6642835"/>
                  <a:pt x="4898940" y="6644756"/>
                </a:cubicBezTo>
                <a:cubicBezTo>
                  <a:pt x="4871887" y="6647023"/>
                  <a:pt x="4824763" y="6652087"/>
                  <a:pt x="4816910" y="6622241"/>
                </a:cubicBezTo>
                <a:cubicBezTo>
                  <a:pt x="4810103" y="6597109"/>
                  <a:pt x="4847629" y="6581049"/>
                  <a:pt x="4868747" y="6568659"/>
                </a:cubicBezTo>
                <a:cubicBezTo>
                  <a:pt x="4878519" y="6563072"/>
                  <a:pt x="4887071" y="6557662"/>
                  <a:pt x="4896323" y="6552599"/>
                </a:cubicBezTo>
                <a:lnTo>
                  <a:pt x="4896843" y="6552599"/>
                </a:lnTo>
                <a:cubicBezTo>
                  <a:pt x="4917441" y="6541258"/>
                  <a:pt x="4936815" y="6530261"/>
                  <a:pt x="4957409" y="6515077"/>
                </a:cubicBezTo>
                <a:cubicBezTo>
                  <a:pt x="4973812" y="6502335"/>
                  <a:pt x="4994057" y="6491690"/>
                  <a:pt x="4986731" y="6469699"/>
                </a:cubicBezTo>
                <a:cubicBezTo>
                  <a:pt x="4978527" y="6442995"/>
                  <a:pt x="4945539" y="6445264"/>
                  <a:pt x="4930355" y="6445787"/>
                </a:cubicBezTo>
                <a:cubicBezTo>
                  <a:pt x="4882533" y="6446660"/>
                  <a:pt x="4842215" y="6448058"/>
                  <a:pt x="4799631" y="6449451"/>
                </a:cubicBezTo>
                <a:lnTo>
                  <a:pt x="4799106" y="6449451"/>
                </a:lnTo>
                <a:cubicBezTo>
                  <a:pt x="4775719" y="6450326"/>
                  <a:pt x="4751983" y="6451718"/>
                  <a:pt x="4725803" y="6452596"/>
                </a:cubicBezTo>
                <a:cubicBezTo>
                  <a:pt x="4705210" y="6453989"/>
                  <a:pt x="4674491" y="6455385"/>
                  <a:pt x="4649708" y="6453469"/>
                </a:cubicBezTo>
                <a:cubicBezTo>
                  <a:pt x="4620737" y="6451198"/>
                  <a:pt x="4613058" y="6415942"/>
                  <a:pt x="4638191" y="6402155"/>
                </a:cubicBezTo>
                <a:cubicBezTo>
                  <a:pt x="4666987" y="6386620"/>
                  <a:pt x="4689502" y="6377019"/>
                  <a:pt x="4718824" y="6364106"/>
                </a:cubicBezTo>
                <a:cubicBezTo>
                  <a:pt x="4727024" y="6359915"/>
                  <a:pt x="4735751" y="6356250"/>
                  <a:pt x="4745876" y="6351716"/>
                </a:cubicBezTo>
                <a:cubicBezTo>
                  <a:pt x="4776591" y="6338102"/>
                  <a:pt x="4829301" y="6308780"/>
                  <a:pt x="4821448" y="6279806"/>
                </a:cubicBezTo>
                <a:cubicBezTo>
                  <a:pt x="4815513" y="6256418"/>
                  <a:pt x="4779733" y="6255545"/>
                  <a:pt x="4750414" y="6255021"/>
                </a:cubicBezTo>
                <a:cubicBezTo>
                  <a:pt x="4698578" y="6253976"/>
                  <a:pt x="4660528" y="6253101"/>
                  <a:pt x="4615676" y="6254497"/>
                </a:cubicBezTo>
                <a:cubicBezTo>
                  <a:pt x="4586702" y="6255021"/>
                  <a:pt x="4555111" y="6256418"/>
                  <a:pt x="4515669" y="6258687"/>
                </a:cubicBezTo>
                <a:cubicBezTo>
                  <a:pt x="4487743" y="6260609"/>
                  <a:pt x="4435034" y="6269336"/>
                  <a:pt x="4431368" y="6235824"/>
                </a:cubicBezTo>
                <a:cubicBezTo>
                  <a:pt x="4428051" y="6207899"/>
                  <a:pt x="4474477" y="6193236"/>
                  <a:pt x="4498736" y="6183114"/>
                </a:cubicBezTo>
                <a:cubicBezTo>
                  <a:pt x="4512003" y="6177704"/>
                  <a:pt x="4523521" y="6172990"/>
                  <a:pt x="4534517" y="6168452"/>
                </a:cubicBezTo>
                <a:cubicBezTo>
                  <a:pt x="4557903" y="6158856"/>
                  <a:pt x="4577626" y="6151000"/>
                  <a:pt x="4602409" y="6140007"/>
                </a:cubicBezTo>
                <a:cubicBezTo>
                  <a:pt x="4624752" y="6129883"/>
                  <a:pt x="4659133" y="6118013"/>
                  <a:pt x="4652325" y="6088694"/>
                </a:cubicBezTo>
                <a:cubicBezTo>
                  <a:pt x="4644473" y="6056230"/>
                  <a:pt x="4607819" y="6061641"/>
                  <a:pt x="4576229" y="6061641"/>
                </a:cubicBezTo>
                <a:cubicBezTo>
                  <a:pt x="4526139" y="6062161"/>
                  <a:pt x="4480411" y="6062686"/>
                  <a:pt x="4434509" y="6062161"/>
                </a:cubicBezTo>
                <a:cubicBezTo>
                  <a:pt x="4391401" y="6062686"/>
                  <a:pt x="4348641" y="6062686"/>
                  <a:pt x="4301515" y="6062686"/>
                </a:cubicBezTo>
                <a:cubicBezTo>
                  <a:pt x="4273417" y="6062686"/>
                  <a:pt x="4221233" y="6064082"/>
                  <a:pt x="4223499" y="6033364"/>
                </a:cubicBezTo>
                <a:cubicBezTo>
                  <a:pt x="4225420" y="6006314"/>
                  <a:pt x="4267483" y="5996538"/>
                  <a:pt x="4287729" y="5989731"/>
                </a:cubicBezTo>
                <a:cubicBezTo>
                  <a:pt x="4306229" y="5983276"/>
                  <a:pt x="4327171" y="5976293"/>
                  <a:pt x="4347417" y="5969485"/>
                </a:cubicBezTo>
                <a:cubicBezTo>
                  <a:pt x="4390178" y="5955350"/>
                  <a:pt x="4430496" y="5942084"/>
                  <a:pt x="4440097" y="5937895"/>
                </a:cubicBezTo>
                <a:cubicBezTo>
                  <a:pt x="4469067" y="5924980"/>
                  <a:pt x="4484950" y="5913982"/>
                  <a:pt x="4479539" y="5892516"/>
                </a:cubicBezTo>
                <a:cubicBezTo>
                  <a:pt x="4475001" y="5873144"/>
                  <a:pt x="4446552" y="5869130"/>
                  <a:pt x="4424037" y="5868605"/>
                </a:cubicBezTo>
                <a:cubicBezTo>
                  <a:pt x="4413915" y="5868081"/>
                  <a:pt x="4330837" y="5864067"/>
                  <a:pt x="4244269" y="5859881"/>
                </a:cubicBezTo>
                <a:lnTo>
                  <a:pt x="4243748" y="5859881"/>
                </a:lnTo>
                <a:cubicBezTo>
                  <a:pt x="4191387" y="5857087"/>
                  <a:pt x="4138679" y="5854820"/>
                  <a:pt x="4099755" y="5852898"/>
                </a:cubicBezTo>
                <a:cubicBezTo>
                  <a:pt x="4069041" y="5851677"/>
                  <a:pt x="4005335" y="5854820"/>
                  <a:pt x="4003939" y="5820435"/>
                </a:cubicBezTo>
                <a:cubicBezTo>
                  <a:pt x="4002543" y="5791112"/>
                  <a:pt x="4060313" y="5783784"/>
                  <a:pt x="4088763" y="5778722"/>
                </a:cubicBezTo>
                <a:cubicBezTo>
                  <a:pt x="4113022" y="5774184"/>
                  <a:pt x="4134141" y="5769471"/>
                  <a:pt x="4154734" y="5764936"/>
                </a:cubicBezTo>
                <a:cubicBezTo>
                  <a:pt x="4182311" y="5758653"/>
                  <a:pt x="4208839" y="5751669"/>
                  <a:pt x="4240955" y="5743466"/>
                </a:cubicBezTo>
                <a:cubicBezTo>
                  <a:pt x="4256486" y="5739275"/>
                  <a:pt x="4325775" y="5728806"/>
                  <a:pt x="4312860" y="5687091"/>
                </a:cubicBezTo>
                <a:cubicBezTo>
                  <a:pt x="4303261" y="5655852"/>
                  <a:pt x="4173063" y="5648521"/>
                  <a:pt x="4044258" y="5647649"/>
                </a:cubicBezTo>
                <a:cubicBezTo>
                  <a:pt x="4007605" y="5646601"/>
                  <a:pt x="3970952" y="5647124"/>
                  <a:pt x="3937443" y="5647124"/>
                </a:cubicBezTo>
                <a:cubicBezTo>
                  <a:pt x="3889273" y="5647473"/>
                  <a:pt x="3843544" y="5647473"/>
                  <a:pt x="3801308" y="5647996"/>
                </a:cubicBezTo>
                <a:cubicBezTo>
                  <a:pt x="3638119" y="5649916"/>
                  <a:pt x="3526245" y="5654804"/>
                  <a:pt x="3516646" y="5686047"/>
                </a:cubicBezTo>
                <a:cubicBezTo>
                  <a:pt x="3508442" y="5712051"/>
                  <a:pt x="3541429" y="5727233"/>
                  <a:pt x="3561151" y="5733692"/>
                </a:cubicBezTo>
                <a:cubicBezTo>
                  <a:pt x="3602866" y="5746608"/>
                  <a:pt x="3638991" y="5756207"/>
                  <a:pt x="3681231" y="5765808"/>
                </a:cubicBezTo>
                <a:lnTo>
                  <a:pt x="3681755" y="5765808"/>
                </a:lnTo>
                <a:cubicBezTo>
                  <a:pt x="3711598" y="5772611"/>
                  <a:pt x="3743713" y="5779070"/>
                  <a:pt x="3784028" y="5786927"/>
                </a:cubicBezTo>
                <a:cubicBezTo>
                  <a:pt x="3818936" y="5793907"/>
                  <a:pt x="3851923" y="5798445"/>
                  <a:pt x="3850527" y="5824100"/>
                </a:cubicBezTo>
                <a:cubicBezTo>
                  <a:pt x="3848782" y="5849756"/>
                  <a:pt x="3808811" y="5854820"/>
                  <a:pt x="3784552" y="5855691"/>
                </a:cubicBezTo>
                <a:cubicBezTo>
                  <a:pt x="3727654" y="5856563"/>
                  <a:pt x="3655747" y="5857960"/>
                  <a:pt x="3586459" y="5859358"/>
                </a:cubicBezTo>
                <a:cubicBezTo>
                  <a:pt x="3477027" y="5861625"/>
                  <a:pt x="3375275" y="5865292"/>
                  <a:pt x="3355029" y="5872620"/>
                </a:cubicBezTo>
                <a:cubicBezTo>
                  <a:pt x="3331813" y="5881695"/>
                  <a:pt x="3325707" y="5908749"/>
                  <a:pt x="3348222" y="5921142"/>
                </a:cubicBezTo>
                <a:cubicBezTo>
                  <a:pt x="3373878" y="5935453"/>
                  <a:pt x="3423445" y="5954127"/>
                  <a:pt x="3473361" y="5970707"/>
                </a:cubicBezTo>
                <a:cubicBezTo>
                  <a:pt x="3495876" y="5978038"/>
                  <a:pt x="3518391" y="5985021"/>
                  <a:pt x="3538984" y="5990955"/>
                </a:cubicBezTo>
                <a:cubicBezTo>
                  <a:pt x="3559582" y="5996887"/>
                  <a:pt x="3614207" y="6008756"/>
                  <a:pt x="3612813" y="6038603"/>
                </a:cubicBezTo>
                <a:cubicBezTo>
                  <a:pt x="3611942" y="6063386"/>
                  <a:pt x="3567957" y="6065655"/>
                  <a:pt x="3540905" y="6065131"/>
                </a:cubicBezTo>
                <a:cubicBezTo>
                  <a:pt x="3487323" y="6064258"/>
                  <a:pt x="3433571" y="6063734"/>
                  <a:pt x="3379989" y="6062862"/>
                </a:cubicBezTo>
                <a:lnTo>
                  <a:pt x="3379464" y="6062862"/>
                </a:lnTo>
                <a:cubicBezTo>
                  <a:pt x="3331466" y="6061465"/>
                  <a:pt x="3283295" y="6060593"/>
                  <a:pt x="3235125" y="6059196"/>
                </a:cubicBezTo>
                <a:cubicBezTo>
                  <a:pt x="3197080" y="6057975"/>
                  <a:pt x="3159902" y="6055182"/>
                  <a:pt x="3151177" y="6079441"/>
                </a:cubicBezTo>
                <a:cubicBezTo>
                  <a:pt x="3139655" y="6110684"/>
                  <a:pt x="3183640" y="6128137"/>
                  <a:pt x="3204758" y="6137736"/>
                </a:cubicBezTo>
                <a:cubicBezTo>
                  <a:pt x="3227621" y="6148210"/>
                  <a:pt x="3251008" y="6157459"/>
                  <a:pt x="3274396" y="6166183"/>
                </a:cubicBezTo>
                <a:cubicBezTo>
                  <a:pt x="3294117" y="6174038"/>
                  <a:pt x="3313838" y="6181719"/>
                  <a:pt x="3333564" y="6189574"/>
                </a:cubicBezTo>
                <a:cubicBezTo>
                  <a:pt x="3367071" y="6203709"/>
                  <a:pt x="3393951" y="6212088"/>
                  <a:pt x="3392203" y="6237221"/>
                </a:cubicBezTo>
                <a:cubicBezTo>
                  <a:pt x="3389761" y="6260956"/>
                  <a:pt x="3347173" y="6262877"/>
                  <a:pt x="3322914" y="6262354"/>
                </a:cubicBezTo>
                <a:cubicBezTo>
                  <a:pt x="3289407" y="6261481"/>
                  <a:pt x="3235649" y="6258339"/>
                  <a:pt x="3183464" y="6255545"/>
                </a:cubicBezTo>
                <a:cubicBezTo>
                  <a:pt x="3127438" y="6252229"/>
                  <a:pt x="3072112" y="6249087"/>
                  <a:pt x="3045408" y="6249087"/>
                </a:cubicBezTo>
                <a:cubicBezTo>
                  <a:pt x="3018707" y="6249087"/>
                  <a:pt x="2978388" y="6242280"/>
                  <a:pt x="2971581" y="6270209"/>
                </a:cubicBezTo>
                <a:cubicBezTo>
                  <a:pt x="2962508" y="6307382"/>
                  <a:pt x="3029876" y="6338625"/>
                  <a:pt x="3078919" y="6357822"/>
                </a:cubicBezTo>
                <a:cubicBezTo>
                  <a:pt x="3097244" y="6365155"/>
                  <a:pt x="3112955" y="6370564"/>
                  <a:pt x="3121156" y="6374751"/>
                </a:cubicBezTo>
                <a:cubicBezTo>
                  <a:pt x="3135817" y="6381558"/>
                  <a:pt x="3151349" y="6388541"/>
                  <a:pt x="3163743" y="6398138"/>
                </a:cubicBezTo>
                <a:cubicBezTo>
                  <a:pt x="3186257" y="6416814"/>
                  <a:pt x="3181195" y="6442471"/>
                  <a:pt x="3152747" y="6450326"/>
                </a:cubicBezTo>
                <a:cubicBezTo>
                  <a:pt x="3135293" y="6454861"/>
                  <a:pt x="3116097" y="6453989"/>
                  <a:pt x="3097767" y="6452596"/>
                </a:cubicBezTo>
                <a:cubicBezTo>
                  <a:pt x="3069319" y="6450326"/>
                  <a:pt x="3030401" y="6447533"/>
                  <a:pt x="2990954" y="6444392"/>
                </a:cubicBezTo>
                <a:cubicBezTo>
                  <a:pt x="2927776" y="6438982"/>
                  <a:pt x="2864071" y="6432871"/>
                  <a:pt x="2848887" y="6431998"/>
                </a:cubicBezTo>
                <a:cubicBezTo>
                  <a:pt x="2825152" y="6430253"/>
                  <a:pt x="2803509" y="6426588"/>
                  <a:pt x="2796178" y="6452243"/>
                </a:cubicBezTo>
                <a:cubicBezTo>
                  <a:pt x="2791291" y="6468651"/>
                  <a:pt x="2808219" y="6491514"/>
                  <a:pt x="2836145" y="6508093"/>
                </a:cubicBezTo>
                <a:cubicBezTo>
                  <a:pt x="2855867" y="6519964"/>
                  <a:pt x="2875592" y="6530608"/>
                  <a:pt x="2893392" y="6540210"/>
                </a:cubicBezTo>
                <a:cubicBezTo>
                  <a:pt x="2943307" y="6566041"/>
                  <a:pt x="2981358" y="6585764"/>
                  <a:pt x="2978216" y="6610895"/>
                </a:cubicBezTo>
                <a:cubicBezTo>
                  <a:pt x="2974550" y="6641613"/>
                  <a:pt x="2937549" y="6643531"/>
                  <a:pt x="2895312" y="6643010"/>
                </a:cubicBezTo>
                <a:cubicBezTo>
                  <a:pt x="2872797" y="6642485"/>
                  <a:pt x="2865466" y="6643010"/>
                  <a:pt x="2797226" y="6635154"/>
                </a:cubicBezTo>
                <a:lnTo>
                  <a:pt x="2796702" y="6635154"/>
                </a:lnTo>
                <a:cubicBezTo>
                  <a:pt x="2723399" y="6627126"/>
                  <a:pt x="2386901" y="6544223"/>
                  <a:pt x="1904146" y="6226047"/>
                </a:cubicBezTo>
                <a:cubicBezTo>
                  <a:pt x="1895417" y="6220289"/>
                  <a:pt x="1860685" y="6207027"/>
                  <a:pt x="1845326" y="6230585"/>
                </a:cubicBezTo>
                <a:cubicBezTo>
                  <a:pt x="1831364" y="6252055"/>
                  <a:pt x="1858593" y="6278933"/>
                  <a:pt x="1868192" y="6285392"/>
                </a:cubicBezTo>
                <a:cubicBezTo>
                  <a:pt x="2252338" y="6540734"/>
                  <a:pt x="2600527" y="6665177"/>
                  <a:pt x="2724792" y="6706365"/>
                </a:cubicBezTo>
                <a:cubicBezTo>
                  <a:pt x="2725375" y="6706713"/>
                  <a:pt x="2725669" y="6706888"/>
                  <a:pt x="2725669" y="6706888"/>
                </a:cubicBezTo>
                <a:cubicBezTo>
                  <a:pt x="2780819" y="6725213"/>
                  <a:pt x="2781167" y="6760123"/>
                  <a:pt x="2776629" y="6777922"/>
                </a:cubicBezTo>
                <a:cubicBezTo>
                  <a:pt x="2762843" y="6827491"/>
                  <a:pt x="2702803" y="6819115"/>
                  <a:pt x="2625834" y="6803579"/>
                </a:cubicBezTo>
                <a:cubicBezTo>
                  <a:pt x="2499646" y="6778794"/>
                  <a:pt x="2326861" y="6719631"/>
                  <a:pt x="2257224" y="6689432"/>
                </a:cubicBezTo>
                <a:cubicBezTo>
                  <a:pt x="2253906" y="6688039"/>
                  <a:pt x="2251113" y="6686644"/>
                  <a:pt x="2247973" y="6685246"/>
                </a:cubicBezTo>
                <a:cubicBezTo>
                  <a:pt x="2223187" y="6673901"/>
                  <a:pt x="2198929" y="6661859"/>
                  <a:pt x="2174669" y="6649990"/>
                </a:cubicBezTo>
                <a:cubicBezTo>
                  <a:pt x="2155820" y="6640741"/>
                  <a:pt x="2137496" y="6631664"/>
                  <a:pt x="2119167" y="6621539"/>
                </a:cubicBezTo>
                <a:cubicBezTo>
                  <a:pt x="2098922" y="6611419"/>
                  <a:pt x="2078852" y="6600422"/>
                  <a:pt x="2059130" y="6589953"/>
                </a:cubicBezTo>
                <a:cubicBezTo>
                  <a:pt x="2057734" y="6589076"/>
                  <a:pt x="2056337" y="6588556"/>
                  <a:pt x="2054941" y="6587684"/>
                </a:cubicBezTo>
                <a:cubicBezTo>
                  <a:pt x="2032951" y="6576162"/>
                  <a:pt x="2011309" y="6564293"/>
                  <a:pt x="1989842" y="6551903"/>
                </a:cubicBezTo>
                <a:cubicBezTo>
                  <a:pt x="1982162" y="6547365"/>
                  <a:pt x="1973782" y="6542654"/>
                  <a:pt x="1965579" y="6538116"/>
                </a:cubicBezTo>
                <a:cubicBezTo>
                  <a:pt x="1922122" y="6513332"/>
                  <a:pt x="1879014" y="6487672"/>
                  <a:pt x="1836775" y="6461147"/>
                </a:cubicBezTo>
                <a:cubicBezTo>
                  <a:pt x="1828050" y="6456085"/>
                  <a:pt x="1819322" y="6450499"/>
                  <a:pt x="1811118" y="6445088"/>
                </a:cubicBezTo>
                <a:cubicBezTo>
                  <a:pt x="1789652" y="6431825"/>
                  <a:pt x="1768186" y="6418211"/>
                  <a:pt x="1747067" y="6404073"/>
                </a:cubicBezTo>
                <a:cubicBezTo>
                  <a:pt x="1739561" y="6399015"/>
                  <a:pt x="1732405" y="6393775"/>
                  <a:pt x="1724901" y="6388713"/>
                </a:cubicBezTo>
                <a:cubicBezTo>
                  <a:pt x="1713380" y="6381209"/>
                  <a:pt x="1702035" y="6373353"/>
                  <a:pt x="1691042" y="6365850"/>
                </a:cubicBezTo>
                <a:cubicBezTo>
                  <a:pt x="1689297" y="6364454"/>
                  <a:pt x="1687376" y="6363058"/>
                  <a:pt x="1685631" y="6361661"/>
                </a:cubicBezTo>
                <a:cubicBezTo>
                  <a:pt x="1678824" y="6357123"/>
                  <a:pt x="1672192" y="6352236"/>
                  <a:pt x="1665386" y="6347525"/>
                </a:cubicBezTo>
                <a:cubicBezTo>
                  <a:pt x="1655437" y="6340369"/>
                  <a:pt x="1645139" y="6333214"/>
                  <a:pt x="1635190" y="6326059"/>
                </a:cubicBezTo>
                <a:cubicBezTo>
                  <a:pt x="1634843" y="6325707"/>
                  <a:pt x="1634667" y="6325535"/>
                  <a:pt x="1634318" y="6325359"/>
                </a:cubicBezTo>
                <a:cubicBezTo>
                  <a:pt x="1609012" y="6307035"/>
                  <a:pt x="1583879" y="6288706"/>
                  <a:pt x="1559095" y="6269857"/>
                </a:cubicBezTo>
                <a:cubicBezTo>
                  <a:pt x="1559095" y="6269684"/>
                  <a:pt x="1558747" y="6269508"/>
                  <a:pt x="1558747" y="6269508"/>
                </a:cubicBezTo>
                <a:cubicBezTo>
                  <a:pt x="1548798" y="6262004"/>
                  <a:pt x="1539198" y="6254497"/>
                  <a:pt x="1529425" y="6246994"/>
                </a:cubicBezTo>
                <a:cubicBezTo>
                  <a:pt x="1517903" y="6238093"/>
                  <a:pt x="1506386" y="6229017"/>
                  <a:pt x="1495041" y="6219941"/>
                </a:cubicBezTo>
                <a:cubicBezTo>
                  <a:pt x="1480031" y="6208075"/>
                  <a:pt x="1464847" y="6196553"/>
                  <a:pt x="1450012" y="6184512"/>
                </a:cubicBezTo>
                <a:cubicBezTo>
                  <a:pt x="1448615" y="6183464"/>
                  <a:pt x="1447219" y="6182242"/>
                  <a:pt x="1445822" y="6181194"/>
                </a:cubicBezTo>
                <a:cubicBezTo>
                  <a:pt x="1437971" y="6174215"/>
                  <a:pt x="1429767" y="6167755"/>
                  <a:pt x="1421914" y="6160949"/>
                </a:cubicBezTo>
                <a:cubicBezTo>
                  <a:pt x="1417024" y="6157111"/>
                  <a:pt x="1412314" y="6153096"/>
                  <a:pt x="1407600" y="6148907"/>
                </a:cubicBezTo>
                <a:cubicBezTo>
                  <a:pt x="1382469" y="6127962"/>
                  <a:pt x="1357512" y="6106670"/>
                  <a:pt x="1332900" y="6085029"/>
                </a:cubicBezTo>
                <a:cubicBezTo>
                  <a:pt x="1328714" y="6081539"/>
                  <a:pt x="1324525" y="6077873"/>
                  <a:pt x="1320511" y="6074031"/>
                </a:cubicBezTo>
                <a:cubicBezTo>
                  <a:pt x="485722" y="5333838"/>
                  <a:pt x="0" y="4270235"/>
                  <a:pt x="0" y="3137168"/>
                </a:cubicBezTo>
                <a:cubicBezTo>
                  <a:pt x="0" y="1872792"/>
                  <a:pt x="600755" y="746034"/>
                  <a:pt x="1531800" y="27361"/>
                </a:cubicBezTo>
                <a:close/>
              </a:path>
            </a:pathLst>
          </a:custGeom>
          <a:gradFill>
            <a:gsLst>
              <a:gs pos="3000">
                <a:schemeClr val="accent1">
                  <a:alpha val="0"/>
                </a:schemeClr>
              </a:gs>
              <a:gs pos="57000">
                <a:schemeClr val="accent1">
                  <a:alpha val="64000"/>
                </a:schemeClr>
              </a:gs>
              <a:gs pos="100000">
                <a:schemeClr val="accent2">
                  <a:alpha val="37000"/>
                </a:schemeClr>
              </a:gs>
            </a:gsLst>
            <a:lin ang="3000000" scaled="0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421E8E-3391-53D2-D198-3FDE4245878F}"/>
              </a:ext>
            </a:extLst>
          </p:cNvPr>
          <p:cNvSpPr/>
          <p:nvPr userDrawn="1"/>
        </p:nvSpPr>
        <p:spPr>
          <a:xfrm>
            <a:off x="5452159" y="-1"/>
            <a:ext cx="6739841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BBEAE5E-99C0-E6FB-A26D-66A55EBB6C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871259 h 6858000"/>
              <a:gd name="connsiteX1" fmla="*/ 12192000 w 12192000"/>
              <a:gd name="connsiteY1" fmla="*/ 6349344 h 6858000"/>
              <a:gd name="connsiteX2" fmla="*/ 12190491 w 12192000"/>
              <a:gd name="connsiteY2" fmla="*/ 6340543 h 6858000"/>
              <a:gd name="connsiteX3" fmla="*/ 12069018 w 12192000"/>
              <a:gd name="connsiteY3" fmla="*/ 6217149 h 6858000"/>
              <a:gd name="connsiteX4" fmla="*/ 12036555 w 12192000"/>
              <a:gd name="connsiteY4" fmla="*/ 6123251 h 6858000"/>
              <a:gd name="connsiteX5" fmla="*/ 11962905 w 12192000"/>
              <a:gd name="connsiteY5" fmla="*/ 6091661 h 6858000"/>
              <a:gd name="connsiteX6" fmla="*/ 12116530 w 12192000"/>
              <a:gd name="connsiteY6" fmla="*/ 5949142 h 6858000"/>
              <a:gd name="connsiteX7" fmla="*/ 9405026 w 12192000"/>
              <a:gd name="connsiteY7" fmla="*/ 5446370 h 6858000"/>
              <a:gd name="connsiteX8" fmla="*/ 9547554 w 12192000"/>
              <a:gd name="connsiteY8" fmla="*/ 5458455 h 6858000"/>
              <a:gd name="connsiteX9" fmla="*/ 9581938 w 12192000"/>
              <a:gd name="connsiteY9" fmla="*/ 5487777 h 6858000"/>
              <a:gd name="connsiteX10" fmla="*/ 9400424 w 12192000"/>
              <a:gd name="connsiteY10" fmla="*/ 5548337 h 6858000"/>
              <a:gd name="connsiteX11" fmla="*/ 9400424 w 12192000"/>
              <a:gd name="connsiteY11" fmla="*/ 5548165 h 6858000"/>
              <a:gd name="connsiteX12" fmla="*/ 9399901 w 12192000"/>
              <a:gd name="connsiteY12" fmla="*/ 5548165 h 6858000"/>
              <a:gd name="connsiteX13" fmla="*/ 9378783 w 12192000"/>
              <a:gd name="connsiteY13" fmla="*/ 5548689 h 6858000"/>
              <a:gd name="connsiteX14" fmla="*/ 9353651 w 12192000"/>
              <a:gd name="connsiteY14" fmla="*/ 5547293 h 6858000"/>
              <a:gd name="connsiteX15" fmla="*/ 9353126 w 12192000"/>
              <a:gd name="connsiteY15" fmla="*/ 5547293 h 6858000"/>
              <a:gd name="connsiteX16" fmla="*/ 9171613 w 12192000"/>
              <a:gd name="connsiteY16" fmla="*/ 5485856 h 6858000"/>
              <a:gd name="connsiteX17" fmla="*/ 9229905 w 12192000"/>
              <a:gd name="connsiteY17" fmla="*/ 5452869 h 6858000"/>
              <a:gd name="connsiteX18" fmla="*/ 9405026 w 12192000"/>
              <a:gd name="connsiteY18" fmla="*/ 5446370 h 6858000"/>
              <a:gd name="connsiteX19" fmla="*/ 9411703 w 12192000"/>
              <a:gd name="connsiteY19" fmla="*/ 3534209 h 6858000"/>
              <a:gd name="connsiteX20" fmla="*/ 9364644 w 12192000"/>
              <a:gd name="connsiteY20" fmla="*/ 3534231 h 6858000"/>
              <a:gd name="connsiteX21" fmla="*/ 9267431 w 12192000"/>
              <a:gd name="connsiteY21" fmla="*/ 3535978 h 6858000"/>
              <a:gd name="connsiteX22" fmla="*/ 9242647 w 12192000"/>
              <a:gd name="connsiteY22" fmla="*/ 3537372 h 6858000"/>
              <a:gd name="connsiteX23" fmla="*/ 9207390 w 12192000"/>
              <a:gd name="connsiteY23" fmla="*/ 3564424 h 6858000"/>
              <a:gd name="connsiteX24" fmla="*/ 9212451 w 12192000"/>
              <a:gd name="connsiteY24" fmla="*/ 3590604 h 6858000"/>
              <a:gd name="connsiteX25" fmla="*/ 9223970 w 12192000"/>
              <a:gd name="connsiteY25" fmla="*/ 3605268 h 6858000"/>
              <a:gd name="connsiteX26" fmla="*/ 9504094 w 12192000"/>
              <a:gd name="connsiteY26" fmla="*/ 3611723 h 6858000"/>
              <a:gd name="connsiteX27" fmla="*/ 9515091 w 12192000"/>
              <a:gd name="connsiteY27" fmla="*/ 3600730 h 6858000"/>
              <a:gd name="connsiteX28" fmla="*/ 9526089 w 12192000"/>
              <a:gd name="connsiteY28" fmla="*/ 3566869 h 6858000"/>
              <a:gd name="connsiteX29" fmla="*/ 9484897 w 12192000"/>
              <a:gd name="connsiteY29" fmla="*/ 3538072 h 6858000"/>
              <a:gd name="connsiteX30" fmla="*/ 9484721 w 12192000"/>
              <a:gd name="connsiteY30" fmla="*/ 3537896 h 6858000"/>
              <a:gd name="connsiteX31" fmla="*/ 9452609 w 12192000"/>
              <a:gd name="connsiteY31" fmla="*/ 3535627 h 6858000"/>
              <a:gd name="connsiteX32" fmla="*/ 9411703 w 12192000"/>
              <a:gd name="connsiteY32" fmla="*/ 3534209 h 6858000"/>
              <a:gd name="connsiteX33" fmla="*/ 9378955 w 12192000"/>
              <a:gd name="connsiteY33" fmla="*/ 586021 h 6858000"/>
              <a:gd name="connsiteX34" fmla="*/ 11930265 w 12192000"/>
              <a:gd name="connsiteY34" fmla="*/ 3137341 h 6858000"/>
              <a:gd name="connsiteX35" fmla="*/ 10974179 w 12192000"/>
              <a:gd name="connsiteY35" fmla="*/ 5129287 h 6858000"/>
              <a:gd name="connsiteX36" fmla="*/ 10957599 w 12192000"/>
              <a:gd name="connsiteY36" fmla="*/ 5142200 h 6858000"/>
              <a:gd name="connsiteX37" fmla="*/ 10918329 w 12192000"/>
              <a:gd name="connsiteY37" fmla="*/ 5172394 h 6858000"/>
              <a:gd name="connsiteX38" fmla="*/ 10912745 w 12192000"/>
              <a:gd name="connsiteY38" fmla="*/ 5174492 h 6858000"/>
              <a:gd name="connsiteX39" fmla="*/ 10917107 w 12192000"/>
              <a:gd name="connsiteY39" fmla="*/ 5118813 h 6858000"/>
              <a:gd name="connsiteX40" fmla="*/ 10869461 w 12192000"/>
              <a:gd name="connsiteY40" fmla="*/ 5092809 h 6858000"/>
              <a:gd name="connsiteX41" fmla="*/ 10801741 w 12192000"/>
              <a:gd name="connsiteY41" fmla="*/ 5087399 h 6858000"/>
              <a:gd name="connsiteX42" fmla="*/ 10780275 w 12192000"/>
              <a:gd name="connsiteY42" fmla="*/ 5080940 h 6858000"/>
              <a:gd name="connsiteX43" fmla="*/ 10746415 w 12192000"/>
              <a:gd name="connsiteY43" fmla="*/ 5029103 h 6858000"/>
              <a:gd name="connsiteX44" fmla="*/ 10745018 w 12192000"/>
              <a:gd name="connsiteY44" fmla="*/ 4997864 h 6858000"/>
              <a:gd name="connsiteX45" fmla="*/ 10679396 w 12192000"/>
              <a:gd name="connsiteY45" fmla="*/ 4921243 h 6858000"/>
              <a:gd name="connsiteX46" fmla="*/ 10679043 w 12192000"/>
              <a:gd name="connsiteY46" fmla="*/ 4921592 h 6858000"/>
              <a:gd name="connsiteX47" fmla="*/ 10648329 w 12192000"/>
              <a:gd name="connsiteY47" fmla="*/ 4927002 h 6858000"/>
              <a:gd name="connsiteX48" fmla="*/ 10624938 w 12192000"/>
              <a:gd name="connsiteY48" fmla="*/ 4928398 h 6858000"/>
              <a:gd name="connsiteX49" fmla="*/ 10571361 w 12192000"/>
              <a:gd name="connsiteY49" fmla="*/ 4863300 h 6858000"/>
              <a:gd name="connsiteX50" fmla="*/ 10572233 w 12192000"/>
              <a:gd name="connsiteY50" fmla="*/ 4847240 h 6858000"/>
              <a:gd name="connsiteX51" fmla="*/ 10495261 w 12192000"/>
              <a:gd name="connsiteY51" fmla="*/ 4766605 h 6858000"/>
              <a:gd name="connsiteX52" fmla="*/ 10481475 w 12192000"/>
              <a:gd name="connsiteY52" fmla="*/ 4766085 h 6858000"/>
              <a:gd name="connsiteX53" fmla="*/ 10454073 w 12192000"/>
              <a:gd name="connsiteY53" fmla="*/ 4765561 h 6858000"/>
              <a:gd name="connsiteX54" fmla="*/ 10410092 w 12192000"/>
              <a:gd name="connsiteY54" fmla="*/ 4708313 h 6858000"/>
              <a:gd name="connsiteX55" fmla="*/ 10416548 w 12192000"/>
              <a:gd name="connsiteY55" fmla="*/ 4684054 h 6858000"/>
              <a:gd name="connsiteX56" fmla="*/ 10416548 w 12192000"/>
              <a:gd name="connsiteY56" fmla="*/ 4683530 h 6858000"/>
              <a:gd name="connsiteX57" fmla="*/ 10418817 w 12192000"/>
              <a:gd name="connsiteY57" fmla="*/ 4674801 h 6858000"/>
              <a:gd name="connsiteX58" fmla="*/ 10361046 w 12192000"/>
              <a:gd name="connsiteY58" fmla="*/ 4599578 h 6858000"/>
              <a:gd name="connsiteX59" fmla="*/ 10335915 w 12192000"/>
              <a:gd name="connsiteY59" fmla="*/ 4599057 h 6858000"/>
              <a:gd name="connsiteX60" fmla="*/ 10298739 w 12192000"/>
              <a:gd name="connsiteY60" fmla="*/ 4600450 h 6858000"/>
              <a:gd name="connsiteX61" fmla="*/ 10249697 w 12192000"/>
              <a:gd name="connsiteY61" fmla="*/ 4534826 h 6858000"/>
              <a:gd name="connsiteX62" fmla="*/ 10257027 w 12192000"/>
              <a:gd name="connsiteY62" fmla="*/ 4516502 h 6858000"/>
              <a:gd name="connsiteX63" fmla="*/ 10257027 w 12192000"/>
              <a:gd name="connsiteY63" fmla="*/ 4515978 h 6858000"/>
              <a:gd name="connsiteX64" fmla="*/ 10262439 w 12192000"/>
              <a:gd name="connsiteY64" fmla="*/ 4502192 h 6858000"/>
              <a:gd name="connsiteX65" fmla="*/ 10217057 w 12192000"/>
              <a:gd name="connsiteY65" fmla="*/ 4432550 h 6858000"/>
              <a:gd name="connsiteX66" fmla="*/ 10177091 w 12192000"/>
              <a:gd name="connsiteY66" fmla="*/ 4432550 h 6858000"/>
              <a:gd name="connsiteX67" fmla="*/ 10133983 w 12192000"/>
              <a:gd name="connsiteY67" fmla="*/ 4435343 h 6858000"/>
              <a:gd name="connsiteX68" fmla="*/ 10102740 w 12192000"/>
              <a:gd name="connsiteY68" fmla="*/ 4360644 h 6858000"/>
              <a:gd name="connsiteX69" fmla="*/ 10104485 w 12192000"/>
              <a:gd name="connsiteY69" fmla="*/ 4356454 h 6858000"/>
              <a:gd name="connsiteX70" fmla="*/ 10023331 w 12192000"/>
              <a:gd name="connsiteY70" fmla="*/ 4256098 h 6858000"/>
              <a:gd name="connsiteX71" fmla="*/ 10011461 w 12192000"/>
              <a:gd name="connsiteY71" fmla="*/ 4258891 h 6858000"/>
              <a:gd name="connsiteX72" fmla="*/ 9938159 w 12192000"/>
              <a:gd name="connsiteY72" fmla="*/ 4271805 h 6858000"/>
              <a:gd name="connsiteX73" fmla="*/ 9909361 w 12192000"/>
              <a:gd name="connsiteY73" fmla="*/ 4219096 h 6858000"/>
              <a:gd name="connsiteX74" fmla="*/ 9940075 w 12192000"/>
              <a:gd name="connsiteY74" fmla="*/ 4183840 h 6858000"/>
              <a:gd name="connsiteX75" fmla="*/ 9964335 w 12192000"/>
              <a:gd name="connsiteY75" fmla="*/ 4098495 h 6858000"/>
              <a:gd name="connsiteX76" fmla="*/ 9848796 w 12192000"/>
              <a:gd name="connsiteY76" fmla="*/ 4088022 h 6858000"/>
              <a:gd name="connsiteX77" fmla="*/ 9848273 w 12192000"/>
              <a:gd name="connsiteY77" fmla="*/ 4088022 h 6858000"/>
              <a:gd name="connsiteX78" fmla="*/ 9769035 w 12192000"/>
              <a:gd name="connsiteY78" fmla="*/ 4099543 h 6858000"/>
              <a:gd name="connsiteX79" fmla="*/ 9736047 w 12192000"/>
              <a:gd name="connsiteY79" fmla="*/ 4048231 h 6858000"/>
              <a:gd name="connsiteX80" fmla="*/ 9774621 w 12192000"/>
              <a:gd name="connsiteY80" fmla="*/ 4010705 h 6858000"/>
              <a:gd name="connsiteX81" fmla="*/ 9816857 w 12192000"/>
              <a:gd name="connsiteY81" fmla="*/ 3927278 h 6858000"/>
              <a:gd name="connsiteX82" fmla="*/ 9684911 w 12192000"/>
              <a:gd name="connsiteY82" fmla="*/ 3916285 h 6858000"/>
              <a:gd name="connsiteX83" fmla="*/ 9684386 w 12192000"/>
              <a:gd name="connsiteY83" fmla="*/ 3916285 h 6858000"/>
              <a:gd name="connsiteX84" fmla="*/ 9578097 w 12192000"/>
              <a:gd name="connsiteY84" fmla="*/ 3936877 h 6858000"/>
              <a:gd name="connsiteX85" fmla="*/ 9504794 w 12192000"/>
              <a:gd name="connsiteY85" fmla="*/ 3919074 h 6858000"/>
              <a:gd name="connsiteX86" fmla="*/ 9577749 w 12192000"/>
              <a:gd name="connsiteY86" fmla="*/ 3853450 h 6858000"/>
              <a:gd name="connsiteX87" fmla="*/ 9607942 w 12192000"/>
              <a:gd name="connsiteY87" fmla="*/ 3835997 h 6858000"/>
              <a:gd name="connsiteX88" fmla="*/ 9608467 w 12192000"/>
              <a:gd name="connsiteY88" fmla="*/ 3835997 h 6858000"/>
              <a:gd name="connsiteX89" fmla="*/ 9647036 w 12192000"/>
              <a:gd name="connsiteY89" fmla="*/ 3761646 h 6858000"/>
              <a:gd name="connsiteX90" fmla="*/ 9520501 w 12192000"/>
              <a:gd name="connsiteY90" fmla="*/ 3743321 h 6858000"/>
              <a:gd name="connsiteX91" fmla="*/ 9519977 w 12192000"/>
              <a:gd name="connsiteY91" fmla="*/ 3743321 h 6858000"/>
              <a:gd name="connsiteX92" fmla="*/ 9360454 w 12192000"/>
              <a:gd name="connsiteY92" fmla="*/ 3748904 h 6858000"/>
              <a:gd name="connsiteX93" fmla="*/ 9208787 w 12192000"/>
              <a:gd name="connsiteY93" fmla="*/ 3732324 h 6858000"/>
              <a:gd name="connsiteX94" fmla="*/ 9092724 w 12192000"/>
              <a:gd name="connsiteY94" fmla="*/ 3724992 h 6858000"/>
              <a:gd name="connsiteX95" fmla="*/ 9069336 w 12192000"/>
              <a:gd name="connsiteY95" fmla="*/ 3733196 h 6858000"/>
              <a:gd name="connsiteX96" fmla="*/ 9054154 w 12192000"/>
              <a:gd name="connsiteY96" fmla="*/ 3748384 h 6858000"/>
              <a:gd name="connsiteX97" fmla="*/ 9065670 w 12192000"/>
              <a:gd name="connsiteY97" fmla="*/ 3794282 h 6858000"/>
              <a:gd name="connsiteX98" fmla="*/ 9110525 w 12192000"/>
              <a:gd name="connsiteY98" fmla="*/ 3830063 h 6858000"/>
              <a:gd name="connsiteX99" fmla="*/ 9149098 w 12192000"/>
              <a:gd name="connsiteY99" fmla="*/ 3855195 h 6858000"/>
              <a:gd name="connsiteX100" fmla="*/ 9202331 w 12192000"/>
              <a:gd name="connsiteY100" fmla="*/ 3913491 h 6858000"/>
              <a:gd name="connsiteX101" fmla="*/ 9127109 w 12192000"/>
              <a:gd name="connsiteY101" fmla="*/ 3927278 h 6858000"/>
              <a:gd name="connsiteX102" fmla="*/ 9029018 w 12192000"/>
              <a:gd name="connsiteY102" fmla="*/ 3911221 h 6858000"/>
              <a:gd name="connsiteX103" fmla="*/ 8948736 w 12192000"/>
              <a:gd name="connsiteY103" fmla="*/ 3901621 h 6858000"/>
              <a:gd name="connsiteX104" fmla="*/ 8908417 w 12192000"/>
              <a:gd name="connsiteY104" fmla="*/ 3975449 h 6858000"/>
              <a:gd name="connsiteX105" fmla="*/ 8935469 w 12192000"/>
              <a:gd name="connsiteY105" fmla="*/ 4003898 h 6858000"/>
              <a:gd name="connsiteX106" fmla="*/ 8979974 w 12192000"/>
              <a:gd name="connsiteY106" fmla="*/ 4077725 h 6858000"/>
              <a:gd name="connsiteX107" fmla="*/ 8858850 w 12192000"/>
              <a:gd name="connsiteY107" fmla="*/ 4079993 h 6858000"/>
              <a:gd name="connsiteX108" fmla="*/ 8781881 w 12192000"/>
              <a:gd name="connsiteY108" fmla="*/ 4072662 h 6858000"/>
              <a:gd name="connsiteX109" fmla="*/ 8745233 w 12192000"/>
              <a:gd name="connsiteY109" fmla="*/ 4143348 h 6858000"/>
              <a:gd name="connsiteX110" fmla="*/ 8765477 w 12192000"/>
              <a:gd name="connsiteY110" fmla="*/ 4173195 h 6858000"/>
              <a:gd name="connsiteX111" fmla="*/ 8786071 w 12192000"/>
              <a:gd name="connsiteY111" fmla="*/ 4237421 h 6858000"/>
              <a:gd name="connsiteX112" fmla="*/ 8691127 w 12192000"/>
              <a:gd name="connsiteY112" fmla="*/ 4247022 h 6858000"/>
              <a:gd name="connsiteX113" fmla="*/ 8649934 w 12192000"/>
              <a:gd name="connsiteY113" fmla="*/ 4240215 h 6858000"/>
              <a:gd name="connsiteX114" fmla="*/ 8591293 w 12192000"/>
              <a:gd name="connsiteY114" fmla="*/ 4326784 h 6858000"/>
              <a:gd name="connsiteX115" fmla="*/ 8597227 w 12192000"/>
              <a:gd name="connsiteY115" fmla="*/ 4340574 h 6858000"/>
              <a:gd name="connsiteX116" fmla="*/ 8606478 w 12192000"/>
              <a:gd name="connsiteY116" fmla="*/ 4396073 h 6858000"/>
              <a:gd name="connsiteX117" fmla="*/ 8527242 w 12192000"/>
              <a:gd name="connsiteY117" fmla="*/ 4410735 h 6858000"/>
              <a:gd name="connsiteX118" fmla="*/ 8526717 w 12192000"/>
              <a:gd name="connsiteY118" fmla="*/ 4410735 h 6858000"/>
              <a:gd name="connsiteX119" fmla="*/ 8484129 w 12192000"/>
              <a:gd name="connsiteY119" fmla="*/ 4404801 h 6858000"/>
              <a:gd name="connsiteX120" fmla="*/ 8425489 w 12192000"/>
              <a:gd name="connsiteY120" fmla="*/ 4486832 h 6858000"/>
              <a:gd name="connsiteX121" fmla="*/ 8432817 w 12192000"/>
              <a:gd name="connsiteY121" fmla="*/ 4504284 h 6858000"/>
              <a:gd name="connsiteX122" fmla="*/ 8438229 w 12192000"/>
              <a:gd name="connsiteY122" fmla="*/ 4518944 h 6858000"/>
              <a:gd name="connsiteX123" fmla="*/ 8397039 w 12192000"/>
              <a:gd name="connsiteY123" fmla="*/ 4574793 h 6858000"/>
              <a:gd name="connsiteX124" fmla="*/ 8364052 w 12192000"/>
              <a:gd name="connsiteY124" fmla="*/ 4572525 h 6858000"/>
              <a:gd name="connsiteX125" fmla="*/ 8363529 w 12192000"/>
              <a:gd name="connsiteY125" fmla="*/ 4572525 h 6858000"/>
              <a:gd name="connsiteX126" fmla="*/ 8334732 w 12192000"/>
              <a:gd name="connsiteY126" fmla="*/ 4569735 h 6858000"/>
              <a:gd name="connsiteX127" fmla="*/ 8264045 w 12192000"/>
              <a:gd name="connsiteY127" fmla="*/ 4650018 h 6858000"/>
              <a:gd name="connsiteX128" fmla="*/ 8266315 w 12192000"/>
              <a:gd name="connsiteY128" fmla="*/ 4669219 h 6858000"/>
              <a:gd name="connsiteX129" fmla="*/ 8266315 w 12192000"/>
              <a:gd name="connsiteY129" fmla="*/ 4669740 h 6858000"/>
              <a:gd name="connsiteX130" fmla="*/ 8199819 w 12192000"/>
              <a:gd name="connsiteY130" fmla="*/ 4735714 h 6858000"/>
              <a:gd name="connsiteX131" fmla="*/ 8158976 w 12192000"/>
              <a:gd name="connsiteY131" fmla="*/ 4733969 h 6858000"/>
              <a:gd name="connsiteX132" fmla="*/ 8101729 w 12192000"/>
              <a:gd name="connsiteY132" fmla="*/ 4814604 h 6858000"/>
              <a:gd name="connsiteX133" fmla="*/ 8104870 w 12192000"/>
              <a:gd name="connsiteY133" fmla="*/ 4830135 h 6858000"/>
              <a:gd name="connsiteX134" fmla="*/ 8043437 w 12192000"/>
              <a:gd name="connsiteY134" fmla="*/ 4891048 h 6858000"/>
              <a:gd name="connsiteX135" fmla="*/ 8042912 w 12192000"/>
              <a:gd name="connsiteY135" fmla="*/ 4891048 h 6858000"/>
              <a:gd name="connsiteX136" fmla="*/ 7996139 w 12192000"/>
              <a:gd name="connsiteY136" fmla="*/ 4889653 h 6858000"/>
              <a:gd name="connsiteX137" fmla="*/ 7931041 w 12192000"/>
              <a:gd name="connsiteY137" fmla="*/ 4962955 h 6858000"/>
              <a:gd name="connsiteX138" fmla="*/ 7932958 w 12192000"/>
              <a:gd name="connsiteY138" fmla="*/ 5000481 h 6858000"/>
              <a:gd name="connsiteX139" fmla="*/ 7932958 w 12192000"/>
              <a:gd name="connsiteY139" fmla="*/ 5001005 h 6858000"/>
              <a:gd name="connsiteX140" fmla="*/ 7911491 w 12192000"/>
              <a:gd name="connsiteY140" fmla="*/ 5053714 h 6858000"/>
              <a:gd name="connsiteX141" fmla="*/ 7874314 w 12192000"/>
              <a:gd name="connsiteY141" fmla="*/ 5059297 h 6858000"/>
              <a:gd name="connsiteX142" fmla="*/ 7819513 w 12192000"/>
              <a:gd name="connsiteY142" fmla="*/ 5059650 h 6858000"/>
              <a:gd name="connsiteX143" fmla="*/ 7783211 w 12192000"/>
              <a:gd name="connsiteY143" fmla="*/ 5079718 h 6858000"/>
              <a:gd name="connsiteX144" fmla="*/ 7768548 w 12192000"/>
              <a:gd name="connsiteY144" fmla="*/ 5109564 h 6858000"/>
              <a:gd name="connsiteX145" fmla="*/ 7758078 w 12192000"/>
              <a:gd name="connsiteY145" fmla="*/ 5107471 h 6858000"/>
              <a:gd name="connsiteX146" fmla="*/ 6827649 w 12192000"/>
              <a:gd name="connsiteY146" fmla="*/ 3137341 h 6858000"/>
              <a:gd name="connsiteX147" fmla="*/ 9378955 w 12192000"/>
              <a:gd name="connsiteY147" fmla="*/ 586021 h 6858000"/>
              <a:gd name="connsiteX148" fmla="*/ 0 w 12192000"/>
              <a:gd name="connsiteY148" fmla="*/ 0 h 6858000"/>
              <a:gd name="connsiteX149" fmla="*/ 12192000 w 12192000"/>
              <a:gd name="connsiteY149" fmla="*/ 0 h 6858000"/>
              <a:gd name="connsiteX150" fmla="*/ 12192000 w 12192000"/>
              <a:gd name="connsiteY150" fmla="*/ 401289 h 6858000"/>
              <a:gd name="connsiteX151" fmla="*/ 12178878 w 12192000"/>
              <a:gd name="connsiteY151" fmla="*/ 386984 h 6858000"/>
              <a:gd name="connsiteX152" fmla="*/ 11773603 w 12192000"/>
              <a:gd name="connsiteY152" fmla="*/ 27310 h 6858000"/>
              <a:gd name="connsiteX153" fmla="*/ 11735589 w 12192000"/>
              <a:gd name="connsiteY153" fmla="*/ 1 h 6858000"/>
              <a:gd name="connsiteX154" fmla="*/ 7022044 w 12192000"/>
              <a:gd name="connsiteY154" fmla="*/ 1 h 6858000"/>
              <a:gd name="connsiteX155" fmla="*/ 6983960 w 12192000"/>
              <a:gd name="connsiteY155" fmla="*/ 27362 h 6858000"/>
              <a:gd name="connsiteX156" fmla="*/ 5452160 w 12192000"/>
              <a:gd name="connsiteY156" fmla="*/ 3137169 h 6858000"/>
              <a:gd name="connsiteX157" fmla="*/ 6772671 w 12192000"/>
              <a:gd name="connsiteY157" fmla="*/ 6074032 h 6858000"/>
              <a:gd name="connsiteX158" fmla="*/ 6785060 w 12192000"/>
              <a:gd name="connsiteY158" fmla="*/ 6085030 h 6858000"/>
              <a:gd name="connsiteX159" fmla="*/ 6859760 w 12192000"/>
              <a:gd name="connsiteY159" fmla="*/ 6148908 h 6858000"/>
              <a:gd name="connsiteX160" fmla="*/ 6874074 w 12192000"/>
              <a:gd name="connsiteY160" fmla="*/ 6160950 h 6858000"/>
              <a:gd name="connsiteX161" fmla="*/ 6897982 w 12192000"/>
              <a:gd name="connsiteY161" fmla="*/ 6181195 h 6858000"/>
              <a:gd name="connsiteX162" fmla="*/ 6902172 w 12192000"/>
              <a:gd name="connsiteY162" fmla="*/ 6184513 h 6858000"/>
              <a:gd name="connsiteX163" fmla="*/ 6947201 w 12192000"/>
              <a:gd name="connsiteY163" fmla="*/ 6219942 h 6858000"/>
              <a:gd name="connsiteX164" fmla="*/ 6981585 w 12192000"/>
              <a:gd name="connsiteY164" fmla="*/ 6246995 h 6858000"/>
              <a:gd name="connsiteX165" fmla="*/ 7010907 w 12192000"/>
              <a:gd name="connsiteY165" fmla="*/ 6269509 h 6858000"/>
              <a:gd name="connsiteX166" fmla="*/ 7011255 w 12192000"/>
              <a:gd name="connsiteY166" fmla="*/ 6269858 h 6858000"/>
              <a:gd name="connsiteX167" fmla="*/ 7086478 w 12192000"/>
              <a:gd name="connsiteY167" fmla="*/ 6325360 h 6858000"/>
              <a:gd name="connsiteX168" fmla="*/ 7087350 w 12192000"/>
              <a:gd name="connsiteY168" fmla="*/ 6326060 h 6858000"/>
              <a:gd name="connsiteX169" fmla="*/ 7117546 w 12192000"/>
              <a:gd name="connsiteY169" fmla="*/ 6347526 h 6858000"/>
              <a:gd name="connsiteX170" fmla="*/ 7137791 w 12192000"/>
              <a:gd name="connsiteY170" fmla="*/ 6361662 h 6858000"/>
              <a:gd name="connsiteX171" fmla="*/ 7143202 w 12192000"/>
              <a:gd name="connsiteY171" fmla="*/ 6365851 h 6858000"/>
              <a:gd name="connsiteX172" fmla="*/ 7177061 w 12192000"/>
              <a:gd name="connsiteY172" fmla="*/ 6388714 h 6858000"/>
              <a:gd name="connsiteX173" fmla="*/ 7199227 w 12192000"/>
              <a:gd name="connsiteY173" fmla="*/ 6404074 h 6858000"/>
              <a:gd name="connsiteX174" fmla="*/ 7263278 w 12192000"/>
              <a:gd name="connsiteY174" fmla="*/ 6445089 h 6858000"/>
              <a:gd name="connsiteX175" fmla="*/ 7288935 w 12192000"/>
              <a:gd name="connsiteY175" fmla="*/ 6461148 h 6858000"/>
              <a:gd name="connsiteX176" fmla="*/ 7417739 w 12192000"/>
              <a:gd name="connsiteY176" fmla="*/ 6538117 h 6858000"/>
              <a:gd name="connsiteX177" fmla="*/ 7442002 w 12192000"/>
              <a:gd name="connsiteY177" fmla="*/ 6551904 h 6858000"/>
              <a:gd name="connsiteX178" fmla="*/ 7507101 w 12192000"/>
              <a:gd name="connsiteY178" fmla="*/ 6587685 h 6858000"/>
              <a:gd name="connsiteX179" fmla="*/ 7511290 w 12192000"/>
              <a:gd name="connsiteY179" fmla="*/ 6589954 h 6858000"/>
              <a:gd name="connsiteX180" fmla="*/ 7571327 w 12192000"/>
              <a:gd name="connsiteY180" fmla="*/ 6621540 h 6858000"/>
              <a:gd name="connsiteX181" fmla="*/ 7626829 w 12192000"/>
              <a:gd name="connsiteY181" fmla="*/ 6649991 h 6858000"/>
              <a:gd name="connsiteX182" fmla="*/ 7700133 w 12192000"/>
              <a:gd name="connsiteY182" fmla="*/ 6685247 h 6858000"/>
              <a:gd name="connsiteX183" fmla="*/ 7709384 w 12192000"/>
              <a:gd name="connsiteY183" fmla="*/ 6689433 h 6858000"/>
              <a:gd name="connsiteX184" fmla="*/ 8077994 w 12192000"/>
              <a:gd name="connsiteY184" fmla="*/ 6803580 h 6858000"/>
              <a:gd name="connsiteX185" fmla="*/ 8228789 w 12192000"/>
              <a:gd name="connsiteY185" fmla="*/ 6777923 h 6858000"/>
              <a:gd name="connsiteX186" fmla="*/ 8177829 w 12192000"/>
              <a:gd name="connsiteY186" fmla="*/ 6706889 h 6858000"/>
              <a:gd name="connsiteX187" fmla="*/ 8176952 w 12192000"/>
              <a:gd name="connsiteY187" fmla="*/ 6706366 h 6858000"/>
              <a:gd name="connsiteX188" fmla="*/ 7320352 w 12192000"/>
              <a:gd name="connsiteY188" fmla="*/ 6285393 h 6858000"/>
              <a:gd name="connsiteX189" fmla="*/ 7297486 w 12192000"/>
              <a:gd name="connsiteY189" fmla="*/ 6230586 h 6858000"/>
              <a:gd name="connsiteX190" fmla="*/ 7356306 w 12192000"/>
              <a:gd name="connsiteY190" fmla="*/ 6226048 h 6858000"/>
              <a:gd name="connsiteX191" fmla="*/ 8248862 w 12192000"/>
              <a:gd name="connsiteY191" fmla="*/ 6635155 h 6858000"/>
              <a:gd name="connsiteX192" fmla="*/ 8249386 w 12192000"/>
              <a:gd name="connsiteY192" fmla="*/ 6635155 h 6858000"/>
              <a:gd name="connsiteX193" fmla="*/ 8347472 w 12192000"/>
              <a:gd name="connsiteY193" fmla="*/ 6643011 h 6858000"/>
              <a:gd name="connsiteX194" fmla="*/ 8430376 w 12192000"/>
              <a:gd name="connsiteY194" fmla="*/ 6610896 h 6858000"/>
              <a:gd name="connsiteX195" fmla="*/ 8345552 w 12192000"/>
              <a:gd name="connsiteY195" fmla="*/ 6540211 h 6858000"/>
              <a:gd name="connsiteX196" fmla="*/ 8288305 w 12192000"/>
              <a:gd name="connsiteY196" fmla="*/ 6508094 h 6858000"/>
              <a:gd name="connsiteX197" fmla="*/ 8248338 w 12192000"/>
              <a:gd name="connsiteY197" fmla="*/ 6452244 h 6858000"/>
              <a:gd name="connsiteX198" fmla="*/ 8301047 w 12192000"/>
              <a:gd name="connsiteY198" fmla="*/ 6431999 h 6858000"/>
              <a:gd name="connsiteX199" fmla="*/ 8443114 w 12192000"/>
              <a:gd name="connsiteY199" fmla="*/ 6444393 h 6858000"/>
              <a:gd name="connsiteX200" fmla="*/ 8549927 w 12192000"/>
              <a:gd name="connsiteY200" fmla="*/ 6452597 h 6858000"/>
              <a:gd name="connsiteX201" fmla="*/ 8604907 w 12192000"/>
              <a:gd name="connsiteY201" fmla="*/ 6450327 h 6858000"/>
              <a:gd name="connsiteX202" fmla="*/ 8615903 w 12192000"/>
              <a:gd name="connsiteY202" fmla="*/ 6398139 h 6858000"/>
              <a:gd name="connsiteX203" fmla="*/ 8573316 w 12192000"/>
              <a:gd name="connsiteY203" fmla="*/ 6374752 h 6858000"/>
              <a:gd name="connsiteX204" fmla="*/ 8531079 w 12192000"/>
              <a:gd name="connsiteY204" fmla="*/ 6357823 h 6858000"/>
              <a:gd name="connsiteX205" fmla="*/ 8423741 w 12192000"/>
              <a:gd name="connsiteY205" fmla="*/ 6270210 h 6858000"/>
              <a:gd name="connsiteX206" fmla="*/ 8497568 w 12192000"/>
              <a:gd name="connsiteY206" fmla="*/ 6249088 h 6858000"/>
              <a:gd name="connsiteX207" fmla="*/ 8635624 w 12192000"/>
              <a:gd name="connsiteY207" fmla="*/ 6255546 h 6858000"/>
              <a:gd name="connsiteX208" fmla="*/ 8775074 w 12192000"/>
              <a:gd name="connsiteY208" fmla="*/ 6262355 h 6858000"/>
              <a:gd name="connsiteX209" fmla="*/ 8844363 w 12192000"/>
              <a:gd name="connsiteY209" fmla="*/ 6237222 h 6858000"/>
              <a:gd name="connsiteX210" fmla="*/ 8785724 w 12192000"/>
              <a:gd name="connsiteY210" fmla="*/ 6189575 h 6858000"/>
              <a:gd name="connsiteX211" fmla="*/ 8726556 w 12192000"/>
              <a:gd name="connsiteY211" fmla="*/ 6166184 h 6858000"/>
              <a:gd name="connsiteX212" fmla="*/ 8656918 w 12192000"/>
              <a:gd name="connsiteY212" fmla="*/ 6137737 h 6858000"/>
              <a:gd name="connsiteX213" fmla="*/ 8603337 w 12192000"/>
              <a:gd name="connsiteY213" fmla="*/ 6079442 h 6858000"/>
              <a:gd name="connsiteX214" fmla="*/ 8687285 w 12192000"/>
              <a:gd name="connsiteY214" fmla="*/ 6059197 h 6858000"/>
              <a:gd name="connsiteX215" fmla="*/ 8831624 w 12192000"/>
              <a:gd name="connsiteY215" fmla="*/ 6062863 h 6858000"/>
              <a:gd name="connsiteX216" fmla="*/ 8832149 w 12192000"/>
              <a:gd name="connsiteY216" fmla="*/ 6062863 h 6858000"/>
              <a:gd name="connsiteX217" fmla="*/ 8993065 w 12192000"/>
              <a:gd name="connsiteY217" fmla="*/ 6065132 h 6858000"/>
              <a:gd name="connsiteX218" fmla="*/ 9064973 w 12192000"/>
              <a:gd name="connsiteY218" fmla="*/ 6038604 h 6858000"/>
              <a:gd name="connsiteX219" fmla="*/ 8991144 w 12192000"/>
              <a:gd name="connsiteY219" fmla="*/ 5990956 h 6858000"/>
              <a:gd name="connsiteX220" fmla="*/ 8925521 w 12192000"/>
              <a:gd name="connsiteY220" fmla="*/ 5970708 h 6858000"/>
              <a:gd name="connsiteX221" fmla="*/ 8800382 w 12192000"/>
              <a:gd name="connsiteY221" fmla="*/ 5921143 h 6858000"/>
              <a:gd name="connsiteX222" fmla="*/ 8807189 w 12192000"/>
              <a:gd name="connsiteY222" fmla="*/ 5872621 h 6858000"/>
              <a:gd name="connsiteX223" fmla="*/ 9038619 w 12192000"/>
              <a:gd name="connsiteY223" fmla="*/ 5859359 h 6858000"/>
              <a:gd name="connsiteX224" fmla="*/ 9236712 w 12192000"/>
              <a:gd name="connsiteY224" fmla="*/ 5855692 h 6858000"/>
              <a:gd name="connsiteX225" fmla="*/ 9302687 w 12192000"/>
              <a:gd name="connsiteY225" fmla="*/ 5824101 h 6858000"/>
              <a:gd name="connsiteX226" fmla="*/ 9236188 w 12192000"/>
              <a:gd name="connsiteY226" fmla="*/ 5786928 h 6858000"/>
              <a:gd name="connsiteX227" fmla="*/ 9133915 w 12192000"/>
              <a:gd name="connsiteY227" fmla="*/ 5765809 h 6858000"/>
              <a:gd name="connsiteX228" fmla="*/ 9133391 w 12192000"/>
              <a:gd name="connsiteY228" fmla="*/ 5765809 h 6858000"/>
              <a:gd name="connsiteX229" fmla="*/ 9013311 w 12192000"/>
              <a:gd name="connsiteY229" fmla="*/ 5733693 h 6858000"/>
              <a:gd name="connsiteX230" fmla="*/ 8968806 w 12192000"/>
              <a:gd name="connsiteY230" fmla="*/ 5686048 h 6858000"/>
              <a:gd name="connsiteX231" fmla="*/ 9253468 w 12192000"/>
              <a:gd name="connsiteY231" fmla="*/ 5647997 h 6858000"/>
              <a:gd name="connsiteX232" fmla="*/ 9389603 w 12192000"/>
              <a:gd name="connsiteY232" fmla="*/ 5647125 h 6858000"/>
              <a:gd name="connsiteX233" fmla="*/ 9496418 w 12192000"/>
              <a:gd name="connsiteY233" fmla="*/ 5647650 h 6858000"/>
              <a:gd name="connsiteX234" fmla="*/ 9765020 w 12192000"/>
              <a:gd name="connsiteY234" fmla="*/ 5687092 h 6858000"/>
              <a:gd name="connsiteX235" fmla="*/ 9693115 w 12192000"/>
              <a:gd name="connsiteY235" fmla="*/ 5743467 h 6858000"/>
              <a:gd name="connsiteX236" fmla="*/ 9606894 w 12192000"/>
              <a:gd name="connsiteY236" fmla="*/ 5764937 h 6858000"/>
              <a:gd name="connsiteX237" fmla="*/ 9540923 w 12192000"/>
              <a:gd name="connsiteY237" fmla="*/ 5778723 h 6858000"/>
              <a:gd name="connsiteX238" fmla="*/ 9456099 w 12192000"/>
              <a:gd name="connsiteY238" fmla="*/ 5820436 h 6858000"/>
              <a:gd name="connsiteX239" fmla="*/ 9551915 w 12192000"/>
              <a:gd name="connsiteY239" fmla="*/ 5852899 h 6858000"/>
              <a:gd name="connsiteX240" fmla="*/ 9695908 w 12192000"/>
              <a:gd name="connsiteY240" fmla="*/ 5859882 h 6858000"/>
              <a:gd name="connsiteX241" fmla="*/ 9696429 w 12192000"/>
              <a:gd name="connsiteY241" fmla="*/ 5859882 h 6858000"/>
              <a:gd name="connsiteX242" fmla="*/ 9876197 w 12192000"/>
              <a:gd name="connsiteY242" fmla="*/ 5868606 h 6858000"/>
              <a:gd name="connsiteX243" fmla="*/ 9931699 w 12192000"/>
              <a:gd name="connsiteY243" fmla="*/ 5892517 h 6858000"/>
              <a:gd name="connsiteX244" fmla="*/ 9892257 w 12192000"/>
              <a:gd name="connsiteY244" fmla="*/ 5937896 h 6858000"/>
              <a:gd name="connsiteX245" fmla="*/ 9799577 w 12192000"/>
              <a:gd name="connsiteY245" fmla="*/ 5969486 h 6858000"/>
              <a:gd name="connsiteX246" fmla="*/ 9739889 w 12192000"/>
              <a:gd name="connsiteY246" fmla="*/ 5989732 h 6858000"/>
              <a:gd name="connsiteX247" fmla="*/ 9675659 w 12192000"/>
              <a:gd name="connsiteY247" fmla="*/ 6033365 h 6858000"/>
              <a:gd name="connsiteX248" fmla="*/ 9753675 w 12192000"/>
              <a:gd name="connsiteY248" fmla="*/ 6062687 h 6858000"/>
              <a:gd name="connsiteX249" fmla="*/ 9886669 w 12192000"/>
              <a:gd name="connsiteY249" fmla="*/ 6062162 h 6858000"/>
              <a:gd name="connsiteX250" fmla="*/ 10028389 w 12192000"/>
              <a:gd name="connsiteY250" fmla="*/ 6061642 h 6858000"/>
              <a:gd name="connsiteX251" fmla="*/ 10104485 w 12192000"/>
              <a:gd name="connsiteY251" fmla="*/ 6088695 h 6858000"/>
              <a:gd name="connsiteX252" fmla="*/ 10054569 w 12192000"/>
              <a:gd name="connsiteY252" fmla="*/ 6140008 h 6858000"/>
              <a:gd name="connsiteX253" fmla="*/ 9986677 w 12192000"/>
              <a:gd name="connsiteY253" fmla="*/ 6168453 h 6858000"/>
              <a:gd name="connsiteX254" fmla="*/ 9950896 w 12192000"/>
              <a:gd name="connsiteY254" fmla="*/ 6183115 h 6858000"/>
              <a:gd name="connsiteX255" fmla="*/ 9883528 w 12192000"/>
              <a:gd name="connsiteY255" fmla="*/ 6235825 h 6858000"/>
              <a:gd name="connsiteX256" fmla="*/ 9967829 w 12192000"/>
              <a:gd name="connsiteY256" fmla="*/ 6258688 h 6858000"/>
              <a:gd name="connsiteX257" fmla="*/ 10067836 w 12192000"/>
              <a:gd name="connsiteY257" fmla="*/ 6254498 h 6858000"/>
              <a:gd name="connsiteX258" fmla="*/ 10202574 w 12192000"/>
              <a:gd name="connsiteY258" fmla="*/ 6255022 h 6858000"/>
              <a:gd name="connsiteX259" fmla="*/ 10273608 w 12192000"/>
              <a:gd name="connsiteY259" fmla="*/ 6279807 h 6858000"/>
              <a:gd name="connsiteX260" fmla="*/ 10198036 w 12192000"/>
              <a:gd name="connsiteY260" fmla="*/ 6351717 h 6858000"/>
              <a:gd name="connsiteX261" fmla="*/ 10170984 w 12192000"/>
              <a:gd name="connsiteY261" fmla="*/ 6364107 h 6858000"/>
              <a:gd name="connsiteX262" fmla="*/ 10090351 w 12192000"/>
              <a:gd name="connsiteY262" fmla="*/ 6402156 h 6858000"/>
              <a:gd name="connsiteX263" fmla="*/ 10101868 w 12192000"/>
              <a:gd name="connsiteY263" fmla="*/ 6453470 h 6858000"/>
              <a:gd name="connsiteX264" fmla="*/ 10177963 w 12192000"/>
              <a:gd name="connsiteY264" fmla="*/ 6452597 h 6858000"/>
              <a:gd name="connsiteX265" fmla="*/ 10251266 w 12192000"/>
              <a:gd name="connsiteY265" fmla="*/ 6449452 h 6858000"/>
              <a:gd name="connsiteX266" fmla="*/ 10251791 w 12192000"/>
              <a:gd name="connsiteY266" fmla="*/ 6449452 h 6858000"/>
              <a:gd name="connsiteX267" fmla="*/ 10382515 w 12192000"/>
              <a:gd name="connsiteY267" fmla="*/ 6445788 h 6858000"/>
              <a:gd name="connsiteX268" fmla="*/ 10438891 w 12192000"/>
              <a:gd name="connsiteY268" fmla="*/ 6469700 h 6858000"/>
              <a:gd name="connsiteX269" fmla="*/ 10409569 w 12192000"/>
              <a:gd name="connsiteY269" fmla="*/ 6515078 h 6858000"/>
              <a:gd name="connsiteX270" fmla="*/ 10349003 w 12192000"/>
              <a:gd name="connsiteY270" fmla="*/ 6552600 h 6858000"/>
              <a:gd name="connsiteX271" fmla="*/ 10348483 w 12192000"/>
              <a:gd name="connsiteY271" fmla="*/ 6552600 h 6858000"/>
              <a:gd name="connsiteX272" fmla="*/ 10320907 w 12192000"/>
              <a:gd name="connsiteY272" fmla="*/ 6568660 h 6858000"/>
              <a:gd name="connsiteX273" fmla="*/ 10269070 w 12192000"/>
              <a:gd name="connsiteY273" fmla="*/ 6622242 h 6858000"/>
              <a:gd name="connsiteX274" fmla="*/ 10351100 w 12192000"/>
              <a:gd name="connsiteY274" fmla="*/ 6644757 h 6858000"/>
              <a:gd name="connsiteX275" fmla="*/ 10429113 w 12192000"/>
              <a:gd name="connsiteY275" fmla="*/ 6638298 h 6858000"/>
              <a:gd name="connsiteX276" fmla="*/ 10551983 w 12192000"/>
              <a:gd name="connsiteY276" fmla="*/ 6628176 h 6858000"/>
              <a:gd name="connsiteX277" fmla="*/ 10608883 w 12192000"/>
              <a:gd name="connsiteY277" fmla="*/ 6643359 h 6858000"/>
              <a:gd name="connsiteX278" fmla="*/ 10583226 w 12192000"/>
              <a:gd name="connsiteY278" fmla="*/ 6700255 h 6858000"/>
              <a:gd name="connsiteX279" fmla="*/ 10524935 w 12192000"/>
              <a:gd name="connsiteY279" fmla="*/ 6739701 h 6858000"/>
              <a:gd name="connsiteX280" fmla="*/ 10499279 w 12192000"/>
              <a:gd name="connsiteY280" fmla="*/ 6756281 h 6858000"/>
              <a:gd name="connsiteX281" fmla="*/ 10451980 w 12192000"/>
              <a:gd name="connsiteY281" fmla="*/ 6808118 h 6858000"/>
              <a:gd name="connsiteX282" fmla="*/ 10519873 w 12192000"/>
              <a:gd name="connsiteY282" fmla="*/ 6824698 h 6858000"/>
              <a:gd name="connsiteX283" fmla="*/ 10601029 w 12192000"/>
              <a:gd name="connsiteY283" fmla="*/ 6821033 h 6858000"/>
              <a:gd name="connsiteX284" fmla="*/ 10682709 w 12192000"/>
              <a:gd name="connsiteY284" fmla="*/ 6815974 h 6858000"/>
              <a:gd name="connsiteX285" fmla="*/ 10773469 w 12192000"/>
              <a:gd name="connsiteY285" fmla="*/ 6827839 h 6858000"/>
              <a:gd name="connsiteX286" fmla="*/ 10777445 w 12192000"/>
              <a:gd name="connsiteY286" fmla="*/ 6844500 h 6858000"/>
              <a:gd name="connsiteX287" fmla="*/ 10771811 w 12192000"/>
              <a:gd name="connsiteY287" fmla="*/ 6858000 h 6858000"/>
              <a:gd name="connsiteX288" fmla="*/ 0 w 12192000"/>
              <a:gd name="connsiteY28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</a:cxnLst>
            <a:rect l="l" t="t" r="r" b="b"/>
            <a:pathLst>
              <a:path w="12192000" h="6858000">
                <a:moveTo>
                  <a:pt x="12192000" y="5871259"/>
                </a:moveTo>
                <a:lnTo>
                  <a:pt x="12192000" y="6349344"/>
                </a:lnTo>
                <a:lnTo>
                  <a:pt x="12190491" y="6340543"/>
                </a:lnTo>
                <a:cubicBezTo>
                  <a:pt x="12185953" y="6248391"/>
                  <a:pt x="12113523" y="6275444"/>
                  <a:pt x="12069018" y="6217149"/>
                </a:cubicBezTo>
                <a:cubicBezTo>
                  <a:pt x="12046503" y="6187827"/>
                  <a:pt x="12065877" y="6154319"/>
                  <a:pt x="12036555" y="6123251"/>
                </a:cubicBezTo>
                <a:cubicBezTo>
                  <a:pt x="12009503" y="6094454"/>
                  <a:pt x="11983498" y="6107544"/>
                  <a:pt x="11962905" y="6091661"/>
                </a:cubicBezTo>
                <a:cubicBezTo>
                  <a:pt x="12015450" y="6045464"/>
                  <a:pt x="12066672" y="5997934"/>
                  <a:pt x="12116530" y="5949142"/>
                </a:cubicBezTo>
                <a:close/>
                <a:moveTo>
                  <a:pt x="9405026" y="5446370"/>
                </a:moveTo>
                <a:cubicBezTo>
                  <a:pt x="9464213" y="5447984"/>
                  <a:pt x="9517970" y="5452697"/>
                  <a:pt x="9547554" y="5458455"/>
                </a:cubicBezTo>
                <a:cubicBezTo>
                  <a:pt x="9562214" y="5461248"/>
                  <a:pt x="9581938" y="5470325"/>
                  <a:pt x="9581938" y="5487777"/>
                </a:cubicBezTo>
                <a:cubicBezTo>
                  <a:pt x="9581938" y="5519368"/>
                  <a:pt x="9495718" y="5546944"/>
                  <a:pt x="9400424" y="5548337"/>
                </a:cubicBezTo>
                <a:lnTo>
                  <a:pt x="9400424" y="5548165"/>
                </a:lnTo>
                <a:lnTo>
                  <a:pt x="9399901" y="5548165"/>
                </a:lnTo>
                <a:cubicBezTo>
                  <a:pt x="9392569" y="5548689"/>
                  <a:pt x="9386111" y="5548689"/>
                  <a:pt x="9378783" y="5548689"/>
                </a:cubicBezTo>
                <a:cubicBezTo>
                  <a:pt x="9371450" y="5548689"/>
                  <a:pt x="9363247" y="5548165"/>
                  <a:pt x="9353651" y="5547293"/>
                </a:cubicBezTo>
                <a:lnTo>
                  <a:pt x="9353126" y="5547293"/>
                </a:lnTo>
                <a:cubicBezTo>
                  <a:pt x="9282961" y="5542231"/>
                  <a:pt x="9171613" y="5523906"/>
                  <a:pt x="9171613" y="5485856"/>
                </a:cubicBezTo>
                <a:cubicBezTo>
                  <a:pt x="9171613" y="5459328"/>
                  <a:pt x="9212451" y="5455137"/>
                  <a:pt x="9229905" y="5452869"/>
                </a:cubicBezTo>
                <a:cubicBezTo>
                  <a:pt x="9281216" y="5446237"/>
                  <a:pt x="9345838" y="5444755"/>
                  <a:pt x="9405026" y="5446370"/>
                </a:cubicBezTo>
                <a:close/>
                <a:moveTo>
                  <a:pt x="9411703" y="3534209"/>
                </a:moveTo>
                <a:cubicBezTo>
                  <a:pt x="9396715" y="3533970"/>
                  <a:pt x="9380701" y="3533970"/>
                  <a:pt x="9364644" y="3534231"/>
                </a:cubicBezTo>
                <a:cubicBezTo>
                  <a:pt x="9328863" y="3534231"/>
                  <a:pt x="9292738" y="3535102"/>
                  <a:pt x="9267431" y="3535978"/>
                </a:cubicBezTo>
                <a:cubicBezTo>
                  <a:pt x="9256957" y="3536499"/>
                  <a:pt x="9248583" y="3536851"/>
                  <a:pt x="9242647" y="3537372"/>
                </a:cubicBezTo>
                <a:cubicBezTo>
                  <a:pt x="9229732" y="3538244"/>
                  <a:pt x="9212451" y="3546623"/>
                  <a:pt x="9207390" y="3564424"/>
                </a:cubicBezTo>
                <a:cubicBezTo>
                  <a:pt x="9205121" y="3572628"/>
                  <a:pt x="9207913" y="3582228"/>
                  <a:pt x="9212451" y="3590604"/>
                </a:cubicBezTo>
                <a:cubicBezTo>
                  <a:pt x="9215594" y="3596015"/>
                  <a:pt x="9219783" y="3601602"/>
                  <a:pt x="9223970" y="3605268"/>
                </a:cubicBezTo>
                <a:cubicBezTo>
                  <a:pt x="9286802" y="3662515"/>
                  <a:pt x="9435853" y="3666177"/>
                  <a:pt x="9504094" y="3611723"/>
                </a:cubicBezTo>
                <a:cubicBezTo>
                  <a:pt x="9507760" y="3608409"/>
                  <a:pt x="9511949" y="3604916"/>
                  <a:pt x="9515091" y="3600730"/>
                </a:cubicBezTo>
                <a:cubicBezTo>
                  <a:pt x="9523819" y="3590604"/>
                  <a:pt x="9529750" y="3577866"/>
                  <a:pt x="9526089" y="3566869"/>
                </a:cubicBezTo>
                <a:cubicBezTo>
                  <a:pt x="9519629" y="3549069"/>
                  <a:pt x="9502176" y="3540689"/>
                  <a:pt x="9484897" y="3538072"/>
                </a:cubicBezTo>
                <a:lnTo>
                  <a:pt x="9484721" y="3537896"/>
                </a:lnTo>
                <a:cubicBezTo>
                  <a:pt x="9477917" y="3536499"/>
                  <a:pt x="9466396" y="3535978"/>
                  <a:pt x="9452609" y="3535627"/>
                </a:cubicBezTo>
                <a:cubicBezTo>
                  <a:pt x="9440653" y="3534929"/>
                  <a:pt x="9426691" y="3534449"/>
                  <a:pt x="9411703" y="3534209"/>
                </a:cubicBezTo>
                <a:close/>
                <a:moveTo>
                  <a:pt x="9378955" y="586021"/>
                </a:moveTo>
                <a:cubicBezTo>
                  <a:pt x="10785685" y="586021"/>
                  <a:pt x="11930265" y="1730607"/>
                  <a:pt x="11930265" y="3137341"/>
                </a:cubicBezTo>
                <a:cubicBezTo>
                  <a:pt x="11930265" y="3925184"/>
                  <a:pt x="11578235" y="4647749"/>
                  <a:pt x="10974179" y="5129287"/>
                </a:cubicBezTo>
                <a:cubicBezTo>
                  <a:pt x="10973307" y="5128414"/>
                  <a:pt x="10966323" y="5134697"/>
                  <a:pt x="10957599" y="5142200"/>
                </a:cubicBezTo>
                <a:cubicBezTo>
                  <a:pt x="10944681" y="5152325"/>
                  <a:pt x="10931419" y="5162445"/>
                  <a:pt x="10918329" y="5172394"/>
                </a:cubicBezTo>
                <a:cubicBezTo>
                  <a:pt x="10913791" y="5175537"/>
                  <a:pt x="10911869" y="5176409"/>
                  <a:pt x="10912745" y="5174492"/>
                </a:cubicBezTo>
                <a:cubicBezTo>
                  <a:pt x="10916407" y="5166463"/>
                  <a:pt x="10932991" y="5150929"/>
                  <a:pt x="10917107" y="5118813"/>
                </a:cubicBezTo>
                <a:cubicBezTo>
                  <a:pt x="10913093" y="5110785"/>
                  <a:pt x="10894941" y="5093857"/>
                  <a:pt x="10869461" y="5092809"/>
                </a:cubicBezTo>
                <a:cubicBezTo>
                  <a:pt x="10830015" y="5091240"/>
                  <a:pt x="10834205" y="5092809"/>
                  <a:pt x="10801741" y="5087399"/>
                </a:cubicBezTo>
                <a:cubicBezTo>
                  <a:pt x="10793890" y="5086526"/>
                  <a:pt x="10787081" y="5084256"/>
                  <a:pt x="10780275" y="5080940"/>
                </a:cubicBezTo>
                <a:cubicBezTo>
                  <a:pt x="10756012" y="5069073"/>
                  <a:pt x="10748684" y="5047956"/>
                  <a:pt x="10746415" y="5029103"/>
                </a:cubicBezTo>
                <a:cubicBezTo>
                  <a:pt x="10744671" y="5017237"/>
                  <a:pt x="10745543" y="5005716"/>
                  <a:pt x="10745018" y="4997864"/>
                </a:cubicBezTo>
                <a:cubicBezTo>
                  <a:pt x="10742225" y="4925433"/>
                  <a:pt x="10725297" y="4911643"/>
                  <a:pt x="10679396" y="4921243"/>
                </a:cubicBezTo>
                <a:lnTo>
                  <a:pt x="10679043" y="4921592"/>
                </a:lnTo>
                <a:cubicBezTo>
                  <a:pt x="10667526" y="4924385"/>
                  <a:pt x="10657577" y="4926130"/>
                  <a:pt x="10648329" y="4927002"/>
                </a:cubicBezTo>
                <a:cubicBezTo>
                  <a:pt x="10639600" y="4928398"/>
                  <a:pt x="10631921" y="4928746"/>
                  <a:pt x="10624938" y="4928398"/>
                </a:cubicBezTo>
                <a:cubicBezTo>
                  <a:pt x="10580957" y="4924733"/>
                  <a:pt x="10568043" y="4907805"/>
                  <a:pt x="10571361" y="4863300"/>
                </a:cubicBezTo>
                <a:cubicBezTo>
                  <a:pt x="10571881" y="4857713"/>
                  <a:pt x="10572233" y="4852302"/>
                  <a:pt x="10572233" y="4847240"/>
                </a:cubicBezTo>
                <a:cubicBezTo>
                  <a:pt x="10575375" y="4781267"/>
                  <a:pt x="10563505" y="4769398"/>
                  <a:pt x="10495261" y="4766605"/>
                </a:cubicBezTo>
                <a:cubicBezTo>
                  <a:pt x="10490723" y="4766605"/>
                  <a:pt x="10486013" y="4766085"/>
                  <a:pt x="10481475" y="4766085"/>
                </a:cubicBezTo>
                <a:cubicBezTo>
                  <a:pt x="10472226" y="4765561"/>
                  <a:pt x="10463150" y="4766957"/>
                  <a:pt x="10454073" y="4765561"/>
                </a:cubicBezTo>
                <a:cubicBezTo>
                  <a:pt x="10419165" y="4759974"/>
                  <a:pt x="10405379" y="4742694"/>
                  <a:pt x="10410092" y="4708313"/>
                </a:cubicBezTo>
                <a:cubicBezTo>
                  <a:pt x="10410617" y="4700109"/>
                  <a:pt x="10414279" y="4692254"/>
                  <a:pt x="10416548" y="4684054"/>
                </a:cubicBezTo>
                <a:lnTo>
                  <a:pt x="10416548" y="4683530"/>
                </a:lnTo>
                <a:cubicBezTo>
                  <a:pt x="10417420" y="4680737"/>
                  <a:pt x="10418293" y="4677944"/>
                  <a:pt x="10418817" y="4674801"/>
                </a:cubicBezTo>
                <a:cubicBezTo>
                  <a:pt x="10426672" y="4628900"/>
                  <a:pt x="10407823" y="4604116"/>
                  <a:pt x="10361046" y="4599578"/>
                </a:cubicBezTo>
                <a:cubicBezTo>
                  <a:pt x="10352846" y="4598705"/>
                  <a:pt x="10344642" y="4598705"/>
                  <a:pt x="10335915" y="4599057"/>
                </a:cubicBezTo>
                <a:cubicBezTo>
                  <a:pt x="10323523" y="4599578"/>
                  <a:pt x="10311130" y="4600802"/>
                  <a:pt x="10298739" y="4600450"/>
                </a:cubicBezTo>
                <a:cubicBezTo>
                  <a:pt x="10250045" y="4599057"/>
                  <a:pt x="10235907" y="4580204"/>
                  <a:pt x="10249697" y="4534826"/>
                </a:cubicBezTo>
                <a:cubicBezTo>
                  <a:pt x="10251441" y="4528372"/>
                  <a:pt x="10254761" y="4522437"/>
                  <a:pt x="10257027" y="4516502"/>
                </a:cubicBezTo>
                <a:lnTo>
                  <a:pt x="10257027" y="4515978"/>
                </a:lnTo>
                <a:cubicBezTo>
                  <a:pt x="10259299" y="4511440"/>
                  <a:pt x="10261214" y="4507250"/>
                  <a:pt x="10262439" y="4502192"/>
                </a:cubicBezTo>
                <a:cubicBezTo>
                  <a:pt x="10271688" y="4464141"/>
                  <a:pt x="10255979" y="4437088"/>
                  <a:pt x="10217057" y="4432550"/>
                </a:cubicBezTo>
                <a:cubicBezTo>
                  <a:pt x="10203796" y="4431153"/>
                  <a:pt x="10190529" y="4431153"/>
                  <a:pt x="10177091" y="4432550"/>
                </a:cubicBezTo>
                <a:cubicBezTo>
                  <a:pt x="10162952" y="4433075"/>
                  <a:pt x="10148294" y="4434820"/>
                  <a:pt x="10133983" y="4435343"/>
                </a:cubicBezTo>
                <a:cubicBezTo>
                  <a:pt x="10079353" y="4437088"/>
                  <a:pt x="10081798" y="4409163"/>
                  <a:pt x="10102740" y="4360644"/>
                </a:cubicBezTo>
                <a:cubicBezTo>
                  <a:pt x="10103265" y="4359248"/>
                  <a:pt x="10104137" y="4357850"/>
                  <a:pt x="10104485" y="4356454"/>
                </a:cubicBezTo>
                <a:cubicBezTo>
                  <a:pt x="10141139" y="4267443"/>
                  <a:pt x="10110944" y="4238646"/>
                  <a:pt x="10023331" y="4256098"/>
                </a:cubicBezTo>
                <a:cubicBezTo>
                  <a:pt x="10020189" y="4256623"/>
                  <a:pt x="10015999" y="4257495"/>
                  <a:pt x="10011461" y="4258891"/>
                </a:cubicBezTo>
                <a:cubicBezTo>
                  <a:pt x="9990343" y="4263953"/>
                  <a:pt x="9956831" y="4272677"/>
                  <a:pt x="9938159" y="4271805"/>
                </a:cubicBezTo>
                <a:cubicBezTo>
                  <a:pt x="9905695" y="4270932"/>
                  <a:pt x="9893649" y="4247894"/>
                  <a:pt x="9909361" y="4219096"/>
                </a:cubicBezTo>
                <a:cubicBezTo>
                  <a:pt x="9912151" y="4213685"/>
                  <a:pt x="9925941" y="4200248"/>
                  <a:pt x="9940075" y="4183840"/>
                </a:cubicBezTo>
                <a:cubicBezTo>
                  <a:pt x="9961545" y="4157660"/>
                  <a:pt x="9983188" y="4123803"/>
                  <a:pt x="9964335" y="4098495"/>
                </a:cubicBezTo>
                <a:cubicBezTo>
                  <a:pt x="9948804" y="4078249"/>
                  <a:pt x="9896443" y="4081567"/>
                  <a:pt x="9848796" y="4088022"/>
                </a:cubicBezTo>
                <a:lnTo>
                  <a:pt x="9848273" y="4088022"/>
                </a:lnTo>
                <a:cubicBezTo>
                  <a:pt x="9814412" y="4093084"/>
                  <a:pt x="9782649" y="4099020"/>
                  <a:pt x="9769035" y="4099543"/>
                </a:cubicBezTo>
                <a:cubicBezTo>
                  <a:pt x="9740585" y="4100415"/>
                  <a:pt x="9714405" y="4068301"/>
                  <a:pt x="9736047" y="4048231"/>
                </a:cubicBezTo>
                <a:cubicBezTo>
                  <a:pt x="9748441" y="4036362"/>
                  <a:pt x="9762228" y="4023968"/>
                  <a:pt x="9774621" y="4010705"/>
                </a:cubicBezTo>
                <a:cubicBezTo>
                  <a:pt x="9803070" y="3981908"/>
                  <a:pt x="9825585" y="3951189"/>
                  <a:pt x="9816857" y="3927278"/>
                </a:cubicBezTo>
                <a:cubicBezTo>
                  <a:pt x="9806385" y="3898828"/>
                  <a:pt x="9746696" y="3904415"/>
                  <a:pt x="9684911" y="3916285"/>
                </a:cubicBezTo>
                <a:lnTo>
                  <a:pt x="9684386" y="3916285"/>
                </a:lnTo>
                <a:cubicBezTo>
                  <a:pt x="9645817" y="3923088"/>
                  <a:pt x="9606894" y="3932339"/>
                  <a:pt x="9578097" y="3936877"/>
                </a:cubicBezTo>
                <a:cubicBezTo>
                  <a:pt x="9551915" y="3940543"/>
                  <a:pt x="9513521" y="3945081"/>
                  <a:pt x="9504794" y="3919074"/>
                </a:cubicBezTo>
                <a:cubicBezTo>
                  <a:pt x="9494321" y="3886961"/>
                  <a:pt x="9555758" y="3866889"/>
                  <a:pt x="9577749" y="3853450"/>
                </a:cubicBezTo>
                <a:cubicBezTo>
                  <a:pt x="9587349" y="3848040"/>
                  <a:pt x="9597993" y="3841933"/>
                  <a:pt x="9607942" y="3835997"/>
                </a:cubicBezTo>
                <a:lnTo>
                  <a:pt x="9608467" y="3835997"/>
                </a:lnTo>
                <a:cubicBezTo>
                  <a:pt x="9640929" y="3816800"/>
                  <a:pt x="9668503" y="3795157"/>
                  <a:pt x="9647036" y="3761646"/>
                </a:cubicBezTo>
                <a:cubicBezTo>
                  <a:pt x="9635167" y="3743846"/>
                  <a:pt x="9581938" y="3741400"/>
                  <a:pt x="9520501" y="3743321"/>
                </a:cubicBezTo>
                <a:lnTo>
                  <a:pt x="9519977" y="3743321"/>
                </a:lnTo>
                <a:cubicBezTo>
                  <a:pt x="9464999" y="3744718"/>
                  <a:pt x="9404090" y="3749256"/>
                  <a:pt x="9360454" y="3748904"/>
                </a:cubicBezTo>
                <a:cubicBezTo>
                  <a:pt x="9323805" y="3748384"/>
                  <a:pt x="9263765" y="3739308"/>
                  <a:pt x="9208787" y="3732324"/>
                </a:cubicBezTo>
                <a:cubicBezTo>
                  <a:pt x="9159220" y="3725865"/>
                  <a:pt x="9113842" y="3720807"/>
                  <a:pt x="9092724" y="3724992"/>
                </a:cubicBezTo>
                <a:cubicBezTo>
                  <a:pt x="9083471" y="3726390"/>
                  <a:pt x="9075793" y="3729531"/>
                  <a:pt x="9069336" y="3733196"/>
                </a:cubicBezTo>
                <a:cubicBezTo>
                  <a:pt x="9062530" y="3737387"/>
                  <a:pt x="9057467" y="3742448"/>
                  <a:pt x="9054154" y="3748384"/>
                </a:cubicBezTo>
                <a:cubicBezTo>
                  <a:pt x="9047346" y="3761646"/>
                  <a:pt x="9049963" y="3778227"/>
                  <a:pt x="9065670" y="3794282"/>
                </a:cubicBezTo>
                <a:cubicBezTo>
                  <a:pt x="9078585" y="3808073"/>
                  <a:pt x="9094121" y="3819418"/>
                  <a:pt x="9110525" y="3830063"/>
                </a:cubicBezTo>
                <a:cubicBezTo>
                  <a:pt x="9123267" y="3838790"/>
                  <a:pt x="9136705" y="3846471"/>
                  <a:pt x="9149098" y="3855195"/>
                </a:cubicBezTo>
                <a:cubicBezTo>
                  <a:pt x="9170566" y="3870382"/>
                  <a:pt x="9212276" y="3884168"/>
                  <a:pt x="9202331" y="3913491"/>
                </a:cubicBezTo>
                <a:cubicBezTo>
                  <a:pt x="9193079" y="3941068"/>
                  <a:pt x="9155034" y="3930419"/>
                  <a:pt x="9127109" y="3927278"/>
                </a:cubicBezTo>
                <a:cubicBezTo>
                  <a:pt x="9103197" y="3924485"/>
                  <a:pt x="9064798" y="3917157"/>
                  <a:pt x="9029018" y="3911221"/>
                </a:cubicBezTo>
                <a:cubicBezTo>
                  <a:pt x="8995509" y="3905288"/>
                  <a:pt x="8964444" y="3900748"/>
                  <a:pt x="8948736" y="3901621"/>
                </a:cubicBezTo>
                <a:cubicBezTo>
                  <a:pt x="8899692" y="3904415"/>
                  <a:pt x="8882237" y="3934609"/>
                  <a:pt x="8908417" y="3975449"/>
                </a:cubicBezTo>
                <a:cubicBezTo>
                  <a:pt x="8913827" y="3983653"/>
                  <a:pt x="8923951" y="3993425"/>
                  <a:pt x="8935469" y="4003898"/>
                </a:cubicBezTo>
                <a:cubicBezTo>
                  <a:pt x="8961125" y="4027809"/>
                  <a:pt x="8992369" y="4055210"/>
                  <a:pt x="8979974" y="4077725"/>
                </a:cubicBezTo>
                <a:cubicBezTo>
                  <a:pt x="8968457" y="4098319"/>
                  <a:pt x="8912083" y="4088198"/>
                  <a:pt x="8858850" y="4079993"/>
                </a:cubicBezTo>
                <a:cubicBezTo>
                  <a:pt x="8829007" y="4074932"/>
                  <a:pt x="8800558" y="4070745"/>
                  <a:pt x="8781881" y="4072662"/>
                </a:cubicBezTo>
                <a:cubicBezTo>
                  <a:pt x="8742439" y="4076853"/>
                  <a:pt x="8727252" y="4107047"/>
                  <a:pt x="8745233" y="4143348"/>
                </a:cubicBezTo>
                <a:cubicBezTo>
                  <a:pt x="8748374" y="4149283"/>
                  <a:pt x="8756750" y="4160280"/>
                  <a:pt x="8765477" y="4173195"/>
                </a:cubicBezTo>
                <a:cubicBezTo>
                  <a:pt x="8780137" y="4194662"/>
                  <a:pt x="8795320" y="4221366"/>
                  <a:pt x="8786071" y="4237421"/>
                </a:cubicBezTo>
                <a:cubicBezTo>
                  <a:pt x="8772807" y="4259415"/>
                  <a:pt x="8727427" y="4254005"/>
                  <a:pt x="8691127" y="4247022"/>
                </a:cubicBezTo>
                <a:cubicBezTo>
                  <a:pt x="8673671" y="4244228"/>
                  <a:pt x="8658663" y="4241088"/>
                  <a:pt x="8649934" y="4240215"/>
                </a:cubicBezTo>
                <a:cubicBezTo>
                  <a:pt x="8586754" y="4236550"/>
                  <a:pt x="8567032" y="4268139"/>
                  <a:pt x="8591293" y="4326784"/>
                </a:cubicBezTo>
                <a:cubicBezTo>
                  <a:pt x="8593037" y="4330973"/>
                  <a:pt x="8594957" y="4336036"/>
                  <a:pt x="8597227" y="4340574"/>
                </a:cubicBezTo>
                <a:cubicBezTo>
                  <a:pt x="8605429" y="4360816"/>
                  <a:pt x="8613633" y="4382809"/>
                  <a:pt x="8606478" y="4396073"/>
                </a:cubicBezTo>
                <a:cubicBezTo>
                  <a:pt x="8593560" y="4419460"/>
                  <a:pt x="8558308" y="4415795"/>
                  <a:pt x="8527242" y="4410735"/>
                </a:cubicBezTo>
                <a:lnTo>
                  <a:pt x="8526717" y="4410735"/>
                </a:lnTo>
                <a:cubicBezTo>
                  <a:pt x="8509785" y="4407595"/>
                  <a:pt x="8494255" y="4404276"/>
                  <a:pt x="8484129" y="4404801"/>
                </a:cubicBezTo>
                <a:cubicBezTo>
                  <a:pt x="8430025" y="4407070"/>
                  <a:pt x="8408905" y="4435519"/>
                  <a:pt x="8425489" y="4486832"/>
                </a:cubicBezTo>
                <a:cubicBezTo>
                  <a:pt x="8427406" y="4492763"/>
                  <a:pt x="8430025" y="4498698"/>
                  <a:pt x="8432817" y="4504284"/>
                </a:cubicBezTo>
                <a:cubicBezTo>
                  <a:pt x="8435086" y="4509347"/>
                  <a:pt x="8437007" y="4513885"/>
                  <a:pt x="8438229" y="4518944"/>
                </a:cubicBezTo>
                <a:cubicBezTo>
                  <a:pt x="8446431" y="4552803"/>
                  <a:pt x="8432293" y="4573574"/>
                  <a:pt x="8397039" y="4574793"/>
                </a:cubicBezTo>
                <a:cubicBezTo>
                  <a:pt x="8386044" y="4575319"/>
                  <a:pt x="8375050" y="4573921"/>
                  <a:pt x="8364052" y="4572525"/>
                </a:cubicBezTo>
                <a:lnTo>
                  <a:pt x="8363529" y="4572525"/>
                </a:lnTo>
                <a:cubicBezTo>
                  <a:pt x="8353931" y="4571128"/>
                  <a:pt x="8344331" y="4570255"/>
                  <a:pt x="8334732" y="4569735"/>
                </a:cubicBezTo>
                <a:cubicBezTo>
                  <a:pt x="8274691" y="4568339"/>
                  <a:pt x="8252701" y="4593123"/>
                  <a:pt x="8264045" y="4650018"/>
                </a:cubicBezTo>
                <a:cubicBezTo>
                  <a:pt x="8265442" y="4657349"/>
                  <a:pt x="8266315" y="4663808"/>
                  <a:pt x="8266315" y="4669219"/>
                </a:cubicBezTo>
                <a:lnTo>
                  <a:pt x="8266315" y="4669740"/>
                </a:lnTo>
                <a:cubicBezTo>
                  <a:pt x="8272250" y="4728908"/>
                  <a:pt x="8239262" y="4736239"/>
                  <a:pt x="8199819" y="4735714"/>
                </a:cubicBezTo>
                <a:cubicBezTo>
                  <a:pt x="8186553" y="4735191"/>
                  <a:pt x="8172766" y="4734318"/>
                  <a:pt x="8158976" y="4733969"/>
                </a:cubicBezTo>
                <a:cubicBezTo>
                  <a:pt x="8096671" y="4732573"/>
                  <a:pt x="8088290" y="4766085"/>
                  <a:pt x="8101729" y="4814604"/>
                </a:cubicBezTo>
                <a:cubicBezTo>
                  <a:pt x="8103125" y="4820015"/>
                  <a:pt x="8104522" y="4825597"/>
                  <a:pt x="8104870" y="4830135"/>
                </a:cubicBezTo>
                <a:cubicBezTo>
                  <a:pt x="8115868" y="4887383"/>
                  <a:pt x="8084625" y="4892446"/>
                  <a:pt x="8043437" y="4891048"/>
                </a:cubicBezTo>
                <a:lnTo>
                  <a:pt x="8042912" y="4891048"/>
                </a:lnTo>
                <a:cubicBezTo>
                  <a:pt x="8028254" y="4891048"/>
                  <a:pt x="8012196" y="4889653"/>
                  <a:pt x="7996139" y="4889653"/>
                </a:cubicBezTo>
                <a:cubicBezTo>
                  <a:pt x="7948841" y="4889128"/>
                  <a:pt x="7931041" y="4915832"/>
                  <a:pt x="7931041" y="4962955"/>
                </a:cubicBezTo>
                <a:cubicBezTo>
                  <a:pt x="7931041" y="4974825"/>
                  <a:pt x="7932433" y="4987739"/>
                  <a:pt x="7932958" y="5000481"/>
                </a:cubicBezTo>
                <a:lnTo>
                  <a:pt x="7932958" y="5001005"/>
                </a:lnTo>
                <a:cubicBezTo>
                  <a:pt x="7933482" y="5022996"/>
                  <a:pt x="7930169" y="5043590"/>
                  <a:pt x="7911491" y="5053714"/>
                </a:cubicBezTo>
                <a:cubicBezTo>
                  <a:pt x="7902240" y="5058252"/>
                  <a:pt x="7889501" y="5060521"/>
                  <a:pt x="7874314" y="5059297"/>
                </a:cubicBezTo>
                <a:cubicBezTo>
                  <a:pt x="7844120" y="5057900"/>
                  <a:pt x="7835220" y="5058076"/>
                  <a:pt x="7819513" y="5059650"/>
                </a:cubicBezTo>
                <a:cubicBezTo>
                  <a:pt x="7810264" y="5060521"/>
                  <a:pt x="7792460" y="5064884"/>
                  <a:pt x="7783211" y="5079718"/>
                </a:cubicBezTo>
                <a:cubicBezTo>
                  <a:pt x="7773086" y="5095774"/>
                  <a:pt x="7776752" y="5105026"/>
                  <a:pt x="7768548" y="5109564"/>
                </a:cubicBezTo>
                <a:cubicBezTo>
                  <a:pt x="7765583" y="5111309"/>
                  <a:pt x="7762265" y="5110261"/>
                  <a:pt x="7758078" y="5107471"/>
                </a:cubicBezTo>
                <a:cubicBezTo>
                  <a:pt x="7171475" y="4624709"/>
                  <a:pt x="6827649" y="3905463"/>
                  <a:pt x="6827649" y="3137341"/>
                </a:cubicBezTo>
                <a:cubicBezTo>
                  <a:pt x="6827649" y="1730431"/>
                  <a:pt x="7972228" y="586021"/>
                  <a:pt x="9378955" y="586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1289"/>
                </a:lnTo>
                <a:lnTo>
                  <a:pt x="12178878" y="386984"/>
                </a:lnTo>
                <a:cubicBezTo>
                  <a:pt x="12052261" y="258090"/>
                  <a:pt x="11916841" y="137870"/>
                  <a:pt x="11773603" y="27310"/>
                </a:cubicBezTo>
                <a:lnTo>
                  <a:pt x="11735589" y="1"/>
                </a:lnTo>
                <a:lnTo>
                  <a:pt x="7022044" y="1"/>
                </a:lnTo>
                <a:lnTo>
                  <a:pt x="6983960" y="27362"/>
                </a:lnTo>
                <a:cubicBezTo>
                  <a:pt x="6052915" y="746035"/>
                  <a:pt x="5452160" y="1872793"/>
                  <a:pt x="5452160" y="3137169"/>
                </a:cubicBezTo>
                <a:cubicBezTo>
                  <a:pt x="5452160" y="4270236"/>
                  <a:pt x="5937882" y="5333839"/>
                  <a:pt x="6772671" y="6074032"/>
                </a:cubicBezTo>
                <a:cubicBezTo>
                  <a:pt x="6776685" y="6077874"/>
                  <a:pt x="6780874" y="6081540"/>
                  <a:pt x="6785060" y="6085030"/>
                </a:cubicBezTo>
                <a:cubicBezTo>
                  <a:pt x="6809672" y="6106671"/>
                  <a:pt x="6834629" y="6127963"/>
                  <a:pt x="6859760" y="6148908"/>
                </a:cubicBezTo>
                <a:cubicBezTo>
                  <a:pt x="6864474" y="6153097"/>
                  <a:pt x="6869184" y="6157112"/>
                  <a:pt x="6874074" y="6160950"/>
                </a:cubicBezTo>
                <a:cubicBezTo>
                  <a:pt x="6881927" y="6167756"/>
                  <a:pt x="6890131" y="6174216"/>
                  <a:pt x="6897982" y="6181195"/>
                </a:cubicBezTo>
                <a:cubicBezTo>
                  <a:pt x="6899379" y="6182243"/>
                  <a:pt x="6900775" y="6183465"/>
                  <a:pt x="6902172" y="6184513"/>
                </a:cubicBezTo>
                <a:cubicBezTo>
                  <a:pt x="6917007" y="6196554"/>
                  <a:pt x="6932191" y="6208076"/>
                  <a:pt x="6947201" y="6219942"/>
                </a:cubicBezTo>
                <a:cubicBezTo>
                  <a:pt x="6958546" y="6229018"/>
                  <a:pt x="6970063" y="6238094"/>
                  <a:pt x="6981585" y="6246995"/>
                </a:cubicBezTo>
                <a:cubicBezTo>
                  <a:pt x="6991358" y="6254498"/>
                  <a:pt x="7000958" y="6262005"/>
                  <a:pt x="7010907" y="6269509"/>
                </a:cubicBezTo>
                <a:cubicBezTo>
                  <a:pt x="7010907" y="6269509"/>
                  <a:pt x="7011255" y="6269685"/>
                  <a:pt x="7011255" y="6269858"/>
                </a:cubicBezTo>
                <a:cubicBezTo>
                  <a:pt x="7036039" y="6288707"/>
                  <a:pt x="7061172" y="6307036"/>
                  <a:pt x="7086478" y="6325360"/>
                </a:cubicBezTo>
                <a:cubicBezTo>
                  <a:pt x="7086827" y="6325536"/>
                  <a:pt x="7087003" y="6325708"/>
                  <a:pt x="7087350" y="6326060"/>
                </a:cubicBezTo>
                <a:cubicBezTo>
                  <a:pt x="7097299" y="6333215"/>
                  <a:pt x="7107597" y="6340370"/>
                  <a:pt x="7117546" y="6347526"/>
                </a:cubicBezTo>
                <a:cubicBezTo>
                  <a:pt x="7124352" y="6352237"/>
                  <a:pt x="7130984" y="6357124"/>
                  <a:pt x="7137791" y="6361662"/>
                </a:cubicBezTo>
                <a:cubicBezTo>
                  <a:pt x="7139536" y="6363059"/>
                  <a:pt x="7141457" y="6364455"/>
                  <a:pt x="7143202" y="6365851"/>
                </a:cubicBezTo>
                <a:cubicBezTo>
                  <a:pt x="7154195" y="6373354"/>
                  <a:pt x="7165540" y="6381210"/>
                  <a:pt x="7177061" y="6388714"/>
                </a:cubicBezTo>
                <a:cubicBezTo>
                  <a:pt x="7184565" y="6393776"/>
                  <a:pt x="7191721" y="6399016"/>
                  <a:pt x="7199227" y="6404074"/>
                </a:cubicBezTo>
                <a:cubicBezTo>
                  <a:pt x="7220346" y="6418212"/>
                  <a:pt x="7241812" y="6431826"/>
                  <a:pt x="7263278" y="6445089"/>
                </a:cubicBezTo>
                <a:cubicBezTo>
                  <a:pt x="7271482" y="6450500"/>
                  <a:pt x="7280210" y="6456086"/>
                  <a:pt x="7288935" y="6461148"/>
                </a:cubicBezTo>
                <a:cubicBezTo>
                  <a:pt x="7331174" y="6487673"/>
                  <a:pt x="7374282" y="6513333"/>
                  <a:pt x="7417739" y="6538117"/>
                </a:cubicBezTo>
                <a:cubicBezTo>
                  <a:pt x="7425942" y="6542655"/>
                  <a:pt x="7434322" y="6547366"/>
                  <a:pt x="7442002" y="6551904"/>
                </a:cubicBezTo>
                <a:cubicBezTo>
                  <a:pt x="7463469" y="6564294"/>
                  <a:pt x="7485111" y="6576163"/>
                  <a:pt x="7507101" y="6587685"/>
                </a:cubicBezTo>
                <a:cubicBezTo>
                  <a:pt x="7508497" y="6588557"/>
                  <a:pt x="7509894" y="6589077"/>
                  <a:pt x="7511290" y="6589954"/>
                </a:cubicBezTo>
                <a:cubicBezTo>
                  <a:pt x="7531012" y="6600423"/>
                  <a:pt x="7551082" y="6611420"/>
                  <a:pt x="7571327" y="6621540"/>
                </a:cubicBezTo>
                <a:cubicBezTo>
                  <a:pt x="7589656" y="6631665"/>
                  <a:pt x="7607980" y="6640742"/>
                  <a:pt x="7626829" y="6649991"/>
                </a:cubicBezTo>
                <a:cubicBezTo>
                  <a:pt x="7651089" y="6661860"/>
                  <a:pt x="7675347" y="6673902"/>
                  <a:pt x="7700133" y="6685247"/>
                </a:cubicBezTo>
                <a:cubicBezTo>
                  <a:pt x="7703273" y="6686645"/>
                  <a:pt x="7706066" y="6688040"/>
                  <a:pt x="7709384" y="6689433"/>
                </a:cubicBezTo>
                <a:cubicBezTo>
                  <a:pt x="7779021" y="6719632"/>
                  <a:pt x="7951806" y="6778795"/>
                  <a:pt x="8077994" y="6803580"/>
                </a:cubicBezTo>
                <a:cubicBezTo>
                  <a:pt x="8154963" y="6819116"/>
                  <a:pt x="8215003" y="6827492"/>
                  <a:pt x="8228789" y="6777923"/>
                </a:cubicBezTo>
                <a:cubicBezTo>
                  <a:pt x="8233327" y="6760124"/>
                  <a:pt x="8232979" y="6725214"/>
                  <a:pt x="8177829" y="6706889"/>
                </a:cubicBezTo>
                <a:cubicBezTo>
                  <a:pt x="8177829" y="6706889"/>
                  <a:pt x="8177535" y="6706714"/>
                  <a:pt x="8176952" y="6706366"/>
                </a:cubicBezTo>
                <a:cubicBezTo>
                  <a:pt x="8052687" y="6665178"/>
                  <a:pt x="7704498" y="6540735"/>
                  <a:pt x="7320352" y="6285393"/>
                </a:cubicBezTo>
                <a:cubicBezTo>
                  <a:pt x="7310753" y="6278934"/>
                  <a:pt x="7283524" y="6252056"/>
                  <a:pt x="7297486" y="6230586"/>
                </a:cubicBezTo>
                <a:cubicBezTo>
                  <a:pt x="7312845" y="6207028"/>
                  <a:pt x="7347577" y="6220290"/>
                  <a:pt x="7356306" y="6226048"/>
                </a:cubicBezTo>
                <a:cubicBezTo>
                  <a:pt x="7839061" y="6544224"/>
                  <a:pt x="8175559" y="6627127"/>
                  <a:pt x="8248862" y="6635155"/>
                </a:cubicBezTo>
                <a:lnTo>
                  <a:pt x="8249386" y="6635155"/>
                </a:lnTo>
                <a:cubicBezTo>
                  <a:pt x="8317626" y="6643011"/>
                  <a:pt x="8324957" y="6642486"/>
                  <a:pt x="8347472" y="6643011"/>
                </a:cubicBezTo>
                <a:cubicBezTo>
                  <a:pt x="8389709" y="6643532"/>
                  <a:pt x="8426710" y="6641614"/>
                  <a:pt x="8430376" y="6610896"/>
                </a:cubicBezTo>
                <a:cubicBezTo>
                  <a:pt x="8433518" y="6585765"/>
                  <a:pt x="8395467" y="6566042"/>
                  <a:pt x="8345552" y="6540211"/>
                </a:cubicBezTo>
                <a:cubicBezTo>
                  <a:pt x="8327752" y="6530609"/>
                  <a:pt x="8308027" y="6519965"/>
                  <a:pt x="8288305" y="6508094"/>
                </a:cubicBezTo>
                <a:cubicBezTo>
                  <a:pt x="8260379" y="6491515"/>
                  <a:pt x="8243451" y="6468652"/>
                  <a:pt x="8248338" y="6452244"/>
                </a:cubicBezTo>
                <a:cubicBezTo>
                  <a:pt x="8255669" y="6426589"/>
                  <a:pt x="8277312" y="6430254"/>
                  <a:pt x="8301047" y="6431999"/>
                </a:cubicBezTo>
                <a:cubicBezTo>
                  <a:pt x="8316231" y="6432872"/>
                  <a:pt x="8379936" y="6438983"/>
                  <a:pt x="8443114" y="6444393"/>
                </a:cubicBezTo>
                <a:cubicBezTo>
                  <a:pt x="8482561" y="6447534"/>
                  <a:pt x="8521479" y="6450327"/>
                  <a:pt x="8549927" y="6452597"/>
                </a:cubicBezTo>
                <a:cubicBezTo>
                  <a:pt x="8568257" y="6453990"/>
                  <a:pt x="8587453" y="6454862"/>
                  <a:pt x="8604907" y="6450327"/>
                </a:cubicBezTo>
                <a:cubicBezTo>
                  <a:pt x="8633355" y="6442472"/>
                  <a:pt x="8638417" y="6416815"/>
                  <a:pt x="8615903" y="6398139"/>
                </a:cubicBezTo>
                <a:cubicBezTo>
                  <a:pt x="8603509" y="6388542"/>
                  <a:pt x="8587977" y="6381559"/>
                  <a:pt x="8573316" y="6374752"/>
                </a:cubicBezTo>
                <a:cubicBezTo>
                  <a:pt x="8565115" y="6370565"/>
                  <a:pt x="8549404" y="6365156"/>
                  <a:pt x="8531079" y="6357823"/>
                </a:cubicBezTo>
                <a:cubicBezTo>
                  <a:pt x="8482036" y="6338626"/>
                  <a:pt x="8414668" y="6307383"/>
                  <a:pt x="8423741" y="6270210"/>
                </a:cubicBezTo>
                <a:cubicBezTo>
                  <a:pt x="8430548" y="6242281"/>
                  <a:pt x="8470867" y="6249088"/>
                  <a:pt x="8497568" y="6249088"/>
                </a:cubicBezTo>
                <a:cubicBezTo>
                  <a:pt x="8524272" y="6249088"/>
                  <a:pt x="8579598" y="6252230"/>
                  <a:pt x="8635624" y="6255546"/>
                </a:cubicBezTo>
                <a:cubicBezTo>
                  <a:pt x="8687809" y="6258340"/>
                  <a:pt x="8741567" y="6261482"/>
                  <a:pt x="8775074" y="6262355"/>
                </a:cubicBezTo>
                <a:cubicBezTo>
                  <a:pt x="8799333" y="6262878"/>
                  <a:pt x="8841921" y="6260957"/>
                  <a:pt x="8844363" y="6237222"/>
                </a:cubicBezTo>
                <a:cubicBezTo>
                  <a:pt x="8846111" y="6212089"/>
                  <a:pt x="8819231" y="6203710"/>
                  <a:pt x="8785724" y="6189575"/>
                </a:cubicBezTo>
                <a:cubicBezTo>
                  <a:pt x="8765998" y="6181720"/>
                  <a:pt x="8746277" y="6174039"/>
                  <a:pt x="8726556" y="6166184"/>
                </a:cubicBezTo>
                <a:cubicBezTo>
                  <a:pt x="8703168" y="6157460"/>
                  <a:pt x="8679781" y="6148211"/>
                  <a:pt x="8656918" y="6137737"/>
                </a:cubicBezTo>
                <a:cubicBezTo>
                  <a:pt x="8635800" y="6128138"/>
                  <a:pt x="8591815" y="6110685"/>
                  <a:pt x="8603337" y="6079442"/>
                </a:cubicBezTo>
                <a:cubicBezTo>
                  <a:pt x="8612062" y="6055183"/>
                  <a:pt x="8649240" y="6057976"/>
                  <a:pt x="8687285" y="6059197"/>
                </a:cubicBezTo>
                <a:cubicBezTo>
                  <a:pt x="8735455" y="6060594"/>
                  <a:pt x="8783626" y="6061466"/>
                  <a:pt x="8831624" y="6062863"/>
                </a:cubicBezTo>
                <a:lnTo>
                  <a:pt x="8832149" y="6062863"/>
                </a:lnTo>
                <a:cubicBezTo>
                  <a:pt x="8885731" y="6063735"/>
                  <a:pt x="8939483" y="6064259"/>
                  <a:pt x="8993065" y="6065132"/>
                </a:cubicBezTo>
                <a:cubicBezTo>
                  <a:pt x="9020117" y="6065656"/>
                  <a:pt x="9064102" y="6063387"/>
                  <a:pt x="9064973" y="6038604"/>
                </a:cubicBezTo>
                <a:cubicBezTo>
                  <a:pt x="9066367" y="6008757"/>
                  <a:pt x="9011742" y="5996888"/>
                  <a:pt x="8991144" y="5990956"/>
                </a:cubicBezTo>
                <a:cubicBezTo>
                  <a:pt x="8970551" y="5985022"/>
                  <a:pt x="8948036" y="5978039"/>
                  <a:pt x="8925521" y="5970708"/>
                </a:cubicBezTo>
                <a:cubicBezTo>
                  <a:pt x="8875605" y="5954128"/>
                  <a:pt x="8826038" y="5935454"/>
                  <a:pt x="8800382" y="5921143"/>
                </a:cubicBezTo>
                <a:cubicBezTo>
                  <a:pt x="8777867" y="5908750"/>
                  <a:pt x="8783973" y="5881696"/>
                  <a:pt x="8807189" y="5872621"/>
                </a:cubicBezTo>
                <a:cubicBezTo>
                  <a:pt x="8827435" y="5865293"/>
                  <a:pt x="8929187" y="5861626"/>
                  <a:pt x="9038619" y="5859359"/>
                </a:cubicBezTo>
                <a:cubicBezTo>
                  <a:pt x="9107907" y="5857961"/>
                  <a:pt x="9179814" y="5856564"/>
                  <a:pt x="9236712" y="5855692"/>
                </a:cubicBezTo>
                <a:cubicBezTo>
                  <a:pt x="9260971" y="5854821"/>
                  <a:pt x="9300942" y="5849757"/>
                  <a:pt x="9302687" y="5824101"/>
                </a:cubicBezTo>
                <a:cubicBezTo>
                  <a:pt x="9304083" y="5798446"/>
                  <a:pt x="9271096" y="5793908"/>
                  <a:pt x="9236188" y="5786928"/>
                </a:cubicBezTo>
                <a:cubicBezTo>
                  <a:pt x="9195873" y="5779071"/>
                  <a:pt x="9163758" y="5772612"/>
                  <a:pt x="9133915" y="5765809"/>
                </a:cubicBezTo>
                <a:lnTo>
                  <a:pt x="9133391" y="5765809"/>
                </a:lnTo>
                <a:cubicBezTo>
                  <a:pt x="9091151" y="5756208"/>
                  <a:pt x="9055026" y="5746609"/>
                  <a:pt x="9013311" y="5733693"/>
                </a:cubicBezTo>
                <a:cubicBezTo>
                  <a:pt x="8993589" y="5727234"/>
                  <a:pt x="8960602" y="5712052"/>
                  <a:pt x="8968806" y="5686048"/>
                </a:cubicBezTo>
                <a:cubicBezTo>
                  <a:pt x="8978405" y="5654805"/>
                  <a:pt x="9090279" y="5649917"/>
                  <a:pt x="9253468" y="5647997"/>
                </a:cubicBezTo>
                <a:cubicBezTo>
                  <a:pt x="9295704" y="5647474"/>
                  <a:pt x="9341433" y="5647474"/>
                  <a:pt x="9389603" y="5647125"/>
                </a:cubicBezTo>
                <a:cubicBezTo>
                  <a:pt x="9423112" y="5647125"/>
                  <a:pt x="9459765" y="5646602"/>
                  <a:pt x="9496418" y="5647650"/>
                </a:cubicBezTo>
                <a:cubicBezTo>
                  <a:pt x="9625223" y="5648522"/>
                  <a:pt x="9755421" y="5655853"/>
                  <a:pt x="9765020" y="5687092"/>
                </a:cubicBezTo>
                <a:cubicBezTo>
                  <a:pt x="9777935" y="5728807"/>
                  <a:pt x="9708646" y="5739276"/>
                  <a:pt x="9693115" y="5743467"/>
                </a:cubicBezTo>
                <a:cubicBezTo>
                  <a:pt x="9660999" y="5751670"/>
                  <a:pt x="9634471" y="5758654"/>
                  <a:pt x="9606894" y="5764937"/>
                </a:cubicBezTo>
                <a:cubicBezTo>
                  <a:pt x="9586301" y="5769472"/>
                  <a:pt x="9565182" y="5774185"/>
                  <a:pt x="9540923" y="5778723"/>
                </a:cubicBezTo>
                <a:cubicBezTo>
                  <a:pt x="9512473" y="5783785"/>
                  <a:pt x="9454703" y="5791113"/>
                  <a:pt x="9456099" y="5820436"/>
                </a:cubicBezTo>
                <a:cubicBezTo>
                  <a:pt x="9457495" y="5854821"/>
                  <a:pt x="9521201" y="5851678"/>
                  <a:pt x="9551915" y="5852899"/>
                </a:cubicBezTo>
                <a:cubicBezTo>
                  <a:pt x="9590839" y="5854821"/>
                  <a:pt x="9643547" y="5857088"/>
                  <a:pt x="9695908" y="5859882"/>
                </a:cubicBezTo>
                <a:lnTo>
                  <a:pt x="9696429" y="5859882"/>
                </a:lnTo>
                <a:cubicBezTo>
                  <a:pt x="9782997" y="5864068"/>
                  <a:pt x="9866075" y="5868082"/>
                  <a:pt x="9876197" y="5868606"/>
                </a:cubicBezTo>
                <a:cubicBezTo>
                  <a:pt x="9898712" y="5869131"/>
                  <a:pt x="9927161" y="5873145"/>
                  <a:pt x="9931699" y="5892517"/>
                </a:cubicBezTo>
                <a:cubicBezTo>
                  <a:pt x="9937110" y="5913983"/>
                  <a:pt x="9921227" y="5924981"/>
                  <a:pt x="9892257" y="5937896"/>
                </a:cubicBezTo>
                <a:cubicBezTo>
                  <a:pt x="9882656" y="5942085"/>
                  <a:pt x="9842338" y="5955351"/>
                  <a:pt x="9799577" y="5969486"/>
                </a:cubicBezTo>
                <a:cubicBezTo>
                  <a:pt x="9779331" y="5976294"/>
                  <a:pt x="9758389" y="5983277"/>
                  <a:pt x="9739889" y="5989732"/>
                </a:cubicBezTo>
                <a:cubicBezTo>
                  <a:pt x="9719643" y="5996539"/>
                  <a:pt x="9677580" y="6006315"/>
                  <a:pt x="9675659" y="6033365"/>
                </a:cubicBezTo>
                <a:cubicBezTo>
                  <a:pt x="9673393" y="6064083"/>
                  <a:pt x="9725577" y="6062687"/>
                  <a:pt x="9753675" y="6062687"/>
                </a:cubicBezTo>
                <a:cubicBezTo>
                  <a:pt x="9800801" y="6062687"/>
                  <a:pt x="9843561" y="6062687"/>
                  <a:pt x="9886669" y="6062162"/>
                </a:cubicBezTo>
                <a:cubicBezTo>
                  <a:pt x="9932571" y="6062687"/>
                  <a:pt x="9978299" y="6062162"/>
                  <a:pt x="10028389" y="6061642"/>
                </a:cubicBezTo>
                <a:cubicBezTo>
                  <a:pt x="10059979" y="6061642"/>
                  <a:pt x="10096633" y="6056231"/>
                  <a:pt x="10104485" y="6088695"/>
                </a:cubicBezTo>
                <a:cubicBezTo>
                  <a:pt x="10111293" y="6118014"/>
                  <a:pt x="10076912" y="6129884"/>
                  <a:pt x="10054569" y="6140008"/>
                </a:cubicBezTo>
                <a:cubicBezTo>
                  <a:pt x="10029786" y="6151001"/>
                  <a:pt x="10010063" y="6158857"/>
                  <a:pt x="9986677" y="6168453"/>
                </a:cubicBezTo>
                <a:cubicBezTo>
                  <a:pt x="9975681" y="6172991"/>
                  <a:pt x="9964163" y="6177705"/>
                  <a:pt x="9950896" y="6183115"/>
                </a:cubicBezTo>
                <a:cubicBezTo>
                  <a:pt x="9926637" y="6193237"/>
                  <a:pt x="9880211" y="6207900"/>
                  <a:pt x="9883528" y="6235825"/>
                </a:cubicBezTo>
                <a:cubicBezTo>
                  <a:pt x="9887194" y="6269337"/>
                  <a:pt x="9939903" y="6260610"/>
                  <a:pt x="9967829" y="6258688"/>
                </a:cubicBezTo>
                <a:cubicBezTo>
                  <a:pt x="10007271" y="6256419"/>
                  <a:pt x="10038862" y="6255022"/>
                  <a:pt x="10067836" y="6254498"/>
                </a:cubicBezTo>
                <a:cubicBezTo>
                  <a:pt x="10112688" y="6253102"/>
                  <a:pt x="10150738" y="6253977"/>
                  <a:pt x="10202574" y="6255022"/>
                </a:cubicBezTo>
                <a:cubicBezTo>
                  <a:pt x="10231893" y="6255546"/>
                  <a:pt x="10267673" y="6256419"/>
                  <a:pt x="10273608" y="6279807"/>
                </a:cubicBezTo>
                <a:cubicBezTo>
                  <a:pt x="10281461" y="6308781"/>
                  <a:pt x="10228751" y="6338103"/>
                  <a:pt x="10198036" y="6351717"/>
                </a:cubicBezTo>
                <a:cubicBezTo>
                  <a:pt x="10187911" y="6356251"/>
                  <a:pt x="10179184" y="6359916"/>
                  <a:pt x="10170984" y="6364107"/>
                </a:cubicBezTo>
                <a:cubicBezTo>
                  <a:pt x="10141662" y="6377020"/>
                  <a:pt x="10119147" y="6386621"/>
                  <a:pt x="10090351" y="6402156"/>
                </a:cubicBezTo>
                <a:cubicBezTo>
                  <a:pt x="10065218" y="6415943"/>
                  <a:pt x="10072897" y="6451199"/>
                  <a:pt x="10101868" y="6453470"/>
                </a:cubicBezTo>
                <a:cubicBezTo>
                  <a:pt x="10126651" y="6455386"/>
                  <a:pt x="10157370" y="6453990"/>
                  <a:pt x="10177963" y="6452597"/>
                </a:cubicBezTo>
                <a:cubicBezTo>
                  <a:pt x="10204143" y="6451719"/>
                  <a:pt x="10227879" y="6450327"/>
                  <a:pt x="10251266" y="6449452"/>
                </a:cubicBezTo>
                <a:lnTo>
                  <a:pt x="10251791" y="6449452"/>
                </a:lnTo>
                <a:cubicBezTo>
                  <a:pt x="10294375" y="6448059"/>
                  <a:pt x="10334693" y="6446661"/>
                  <a:pt x="10382515" y="6445788"/>
                </a:cubicBezTo>
                <a:cubicBezTo>
                  <a:pt x="10397699" y="6445265"/>
                  <a:pt x="10430687" y="6442996"/>
                  <a:pt x="10438891" y="6469700"/>
                </a:cubicBezTo>
                <a:cubicBezTo>
                  <a:pt x="10446217" y="6491691"/>
                  <a:pt x="10425972" y="6502336"/>
                  <a:pt x="10409569" y="6515078"/>
                </a:cubicBezTo>
                <a:cubicBezTo>
                  <a:pt x="10388975" y="6530262"/>
                  <a:pt x="10369601" y="6541259"/>
                  <a:pt x="10349003" y="6552600"/>
                </a:cubicBezTo>
                <a:lnTo>
                  <a:pt x="10348483" y="6552600"/>
                </a:lnTo>
                <a:cubicBezTo>
                  <a:pt x="10339231" y="6557663"/>
                  <a:pt x="10330679" y="6563073"/>
                  <a:pt x="10320907" y="6568660"/>
                </a:cubicBezTo>
                <a:cubicBezTo>
                  <a:pt x="10299789" y="6581050"/>
                  <a:pt x="10262263" y="6597110"/>
                  <a:pt x="10269070" y="6622242"/>
                </a:cubicBezTo>
                <a:cubicBezTo>
                  <a:pt x="10276923" y="6652088"/>
                  <a:pt x="10324047" y="6647024"/>
                  <a:pt x="10351100" y="6644757"/>
                </a:cubicBezTo>
                <a:cubicBezTo>
                  <a:pt x="10377277" y="6642836"/>
                  <a:pt x="10402937" y="6640566"/>
                  <a:pt x="10429113" y="6638298"/>
                </a:cubicBezTo>
                <a:cubicBezTo>
                  <a:pt x="10469957" y="6635155"/>
                  <a:pt x="10511145" y="6631489"/>
                  <a:pt x="10551983" y="6628176"/>
                </a:cubicBezTo>
                <a:cubicBezTo>
                  <a:pt x="10576247" y="6626428"/>
                  <a:pt x="10600158" y="6623114"/>
                  <a:pt x="10608883" y="6643359"/>
                </a:cubicBezTo>
                <a:cubicBezTo>
                  <a:pt x="10618133" y="6665349"/>
                  <a:pt x="10597889" y="6689262"/>
                  <a:pt x="10583226" y="6700255"/>
                </a:cubicBezTo>
                <a:cubicBezTo>
                  <a:pt x="10559839" y="6718235"/>
                  <a:pt x="10547969" y="6725564"/>
                  <a:pt x="10524935" y="6739701"/>
                </a:cubicBezTo>
                <a:cubicBezTo>
                  <a:pt x="10517603" y="6744239"/>
                  <a:pt x="10509400" y="6749825"/>
                  <a:pt x="10499279" y="6756281"/>
                </a:cubicBezTo>
                <a:cubicBezTo>
                  <a:pt x="10488807" y="6763089"/>
                  <a:pt x="10448839" y="6785604"/>
                  <a:pt x="10451980" y="6808118"/>
                </a:cubicBezTo>
                <a:cubicBezTo>
                  <a:pt x="10455121" y="6830109"/>
                  <a:pt x="10501896" y="6825571"/>
                  <a:pt x="10519873" y="6824698"/>
                </a:cubicBezTo>
                <a:cubicBezTo>
                  <a:pt x="10529993" y="6824698"/>
                  <a:pt x="10559839" y="6823301"/>
                  <a:pt x="10601029" y="6821033"/>
                </a:cubicBezTo>
                <a:cubicBezTo>
                  <a:pt x="10624938" y="6819116"/>
                  <a:pt x="10652343" y="6817718"/>
                  <a:pt x="10682709" y="6815974"/>
                </a:cubicBezTo>
                <a:cubicBezTo>
                  <a:pt x="10716221" y="6813705"/>
                  <a:pt x="10760550" y="6808118"/>
                  <a:pt x="10773469" y="6827839"/>
                </a:cubicBezTo>
                <a:cubicBezTo>
                  <a:pt x="10776784" y="6833119"/>
                  <a:pt x="10778093" y="6838649"/>
                  <a:pt x="10777445" y="6844500"/>
                </a:cubicBezTo>
                <a:lnTo>
                  <a:pt x="107718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ABDEFA-FD71-F50A-ECE0-270FC147920E}"/>
              </a:ext>
            </a:extLst>
          </p:cNvPr>
          <p:cNvGrpSpPr/>
          <p:nvPr userDrawn="1"/>
        </p:nvGrpSpPr>
        <p:grpSpPr>
          <a:xfrm>
            <a:off x="358772" y="6274120"/>
            <a:ext cx="1563269" cy="274723"/>
            <a:chOff x="6349824" y="1019095"/>
            <a:chExt cx="1440771" cy="242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6AA8198-6ED8-F562-BA13-CAAD6CC45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9824" y="1261566"/>
              <a:ext cx="1440771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raphic 13">
              <a:extLst>
                <a:ext uri="{FF2B5EF4-FFF2-40B4-BE49-F238E27FC236}">
                  <a16:creationId xmlns:a16="http://schemas.microsoft.com/office/drawing/2014/main" id="{66CBAE65-B459-D609-41DF-077AFE93FB95}"/>
                </a:ext>
              </a:extLst>
            </p:cNvPr>
            <p:cNvSpPr/>
            <p:nvPr/>
          </p:nvSpPr>
          <p:spPr>
            <a:xfrm>
              <a:off x="6349824" y="1019095"/>
              <a:ext cx="156373" cy="152035"/>
            </a:xfrm>
            <a:custGeom>
              <a:avLst/>
              <a:gdLst>
                <a:gd name="connsiteX0" fmla="*/ 115934 w 152400"/>
                <a:gd name="connsiteY0" fmla="*/ 64563 h 148173"/>
                <a:gd name="connsiteX1" fmla="*/ 64842 w 152400"/>
                <a:gd name="connsiteY1" fmla="*/ 13470 h 148173"/>
                <a:gd name="connsiteX2" fmla="*/ 78313 w 152400"/>
                <a:gd name="connsiteY2" fmla="*/ 0 h 148173"/>
                <a:gd name="connsiteX3" fmla="*/ 152400 w 152400"/>
                <a:gd name="connsiteY3" fmla="*/ 74088 h 148173"/>
                <a:gd name="connsiteX4" fmla="*/ 78313 w 152400"/>
                <a:gd name="connsiteY4" fmla="*/ 148174 h 148173"/>
                <a:gd name="connsiteX5" fmla="*/ 64842 w 152400"/>
                <a:gd name="connsiteY5" fmla="*/ 134704 h 148173"/>
                <a:gd name="connsiteX6" fmla="*/ 115934 w 152400"/>
                <a:gd name="connsiteY6" fmla="*/ 83613 h 148173"/>
                <a:gd name="connsiteX7" fmla="*/ 0 w 152400"/>
                <a:gd name="connsiteY7" fmla="*/ 83613 h 148173"/>
                <a:gd name="connsiteX8" fmla="*/ 0 w 152400"/>
                <a:gd name="connsiteY8" fmla="*/ 64563 h 148173"/>
                <a:gd name="connsiteX9" fmla="*/ 115934 w 152400"/>
                <a:gd name="connsiteY9" fmla="*/ 64563 h 14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48173">
                  <a:moveTo>
                    <a:pt x="115934" y="64563"/>
                  </a:moveTo>
                  <a:lnTo>
                    <a:pt x="64842" y="13470"/>
                  </a:lnTo>
                  <a:lnTo>
                    <a:pt x="78313" y="0"/>
                  </a:lnTo>
                  <a:lnTo>
                    <a:pt x="152400" y="74088"/>
                  </a:lnTo>
                  <a:lnTo>
                    <a:pt x="78313" y="148174"/>
                  </a:lnTo>
                  <a:lnTo>
                    <a:pt x="64842" y="134704"/>
                  </a:lnTo>
                  <a:lnTo>
                    <a:pt x="115934" y="83613"/>
                  </a:lnTo>
                  <a:lnTo>
                    <a:pt x="0" y="83613"/>
                  </a:lnTo>
                  <a:lnTo>
                    <a:pt x="0" y="64563"/>
                  </a:lnTo>
                  <a:lnTo>
                    <a:pt x="115934" y="6456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622282C-55AD-A77E-B101-598FF5056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4621717"/>
            <a:ext cx="2282249" cy="3619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08000" tIns="36000" rIns="108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9926FE-D13F-AE5C-B5BB-DDDD51663C8A}"/>
              </a:ext>
            </a:extLst>
          </p:cNvPr>
          <p:cNvSpPr txBox="1"/>
          <p:nvPr userDrawn="1"/>
        </p:nvSpPr>
        <p:spPr>
          <a:xfrm>
            <a:off x="632991" y="6287473"/>
            <a:ext cx="1289051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www.quandela.com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82A915-4520-8082-8BBF-37EBA5AB6D8B}"/>
              </a:ext>
            </a:extLst>
          </p:cNvPr>
          <p:cNvSpPr/>
          <p:nvPr userDrawn="1"/>
        </p:nvSpPr>
        <p:spPr>
          <a:xfrm>
            <a:off x="358774" y="1140548"/>
            <a:ext cx="2430021" cy="615824"/>
          </a:xfrm>
          <a:custGeom>
            <a:avLst/>
            <a:gdLst>
              <a:gd name="connsiteX0" fmla="*/ 1882808 w 9722479"/>
              <a:gd name="connsiteY0" fmla="*/ 2377738 h 2463902"/>
              <a:gd name="connsiteX1" fmla="*/ 1881035 w 9722479"/>
              <a:gd name="connsiteY1" fmla="*/ 2389320 h 2463902"/>
              <a:gd name="connsiteX2" fmla="*/ 1869781 w 9722479"/>
              <a:gd name="connsiteY2" fmla="*/ 2398392 h 2463902"/>
              <a:gd name="connsiteX3" fmla="*/ 1764875 w 9722479"/>
              <a:gd name="connsiteY3" fmla="*/ 2459887 h 2463902"/>
              <a:gd name="connsiteX4" fmla="*/ 1741104 w 9722479"/>
              <a:gd name="connsiteY4" fmla="*/ 2457213 h 2463902"/>
              <a:gd name="connsiteX5" fmla="*/ 1754375 w 9722479"/>
              <a:gd name="connsiteY5" fmla="*/ 2436650 h 2463902"/>
              <a:gd name="connsiteX6" fmla="*/ 1860302 w 9722479"/>
              <a:gd name="connsiteY6" fmla="*/ 2385072 h 2463902"/>
              <a:gd name="connsiteX7" fmla="*/ 1872309 w 9722479"/>
              <a:gd name="connsiteY7" fmla="*/ 2378978 h 2463902"/>
              <a:gd name="connsiteX8" fmla="*/ 1882809 w 9722479"/>
              <a:gd name="connsiteY8" fmla="*/ 2377732 h 2463902"/>
              <a:gd name="connsiteX9" fmla="*/ 1882858 w 9722479"/>
              <a:gd name="connsiteY9" fmla="*/ 2377732 h 2463902"/>
              <a:gd name="connsiteX10" fmla="*/ 1882808 w 9722479"/>
              <a:gd name="connsiteY10" fmla="*/ 2377738 h 2463902"/>
              <a:gd name="connsiteX11" fmla="*/ 1100994 w 9722479"/>
              <a:gd name="connsiteY11" fmla="*/ 1736862 h 2463902"/>
              <a:gd name="connsiteX12" fmla="*/ 1052218 w 9722479"/>
              <a:gd name="connsiteY12" fmla="*/ 1738673 h 2463902"/>
              <a:gd name="connsiteX13" fmla="*/ 1035980 w 9722479"/>
              <a:gd name="connsiteY13" fmla="*/ 1747860 h 2463902"/>
              <a:gd name="connsiteX14" fmla="*/ 1086537 w 9722479"/>
              <a:gd name="connsiteY14" fmla="*/ 1764972 h 2463902"/>
              <a:gd name="connsiteX15" fmla="*/ 1086683 w 9722479"/>
              <a:gd name="connsiteY15" fmla="*/ 1764972 h 2463902"/>
              <a:gd name="connsiteX16" fmla="*/ 1093683 w 9722479"/>
              <a:gd name="connsiteY16" fmla="*/ 1765361 h 2463902"/>
              <a:gd name="connsiteX17" fmla="*/ 1099565 w 9722479"/>
              <a:gd name="connsiteY17" fmla="*/ 1765215 h 2463902"/>
              <a:gd name="connsiteX18" fmla="*/ 1099711 w 9722479"/>
              <a:gd name="connsiteY18" fmla="*/ 1765215 h 2463902"/>
              <a:gd name="connsiteX19" fmla="*/ 1099711 w 9722479"/>
              <a:gd name="connsiteY19" fmla="*/ 1765263 h 2463902"/>
              <a:gd name="connsiteX20" fmla="*/ 1150269 w 9722479"/>
              <a:gd name="connsiteY20" fmla="*/ 1748395 h 2463902"/>
              <a:gd name="connsiteX21" fmla="*/ 1140691 w 9722479"/>
              <a:gd name="connsiteY21" fmla="*/ 1740228 h 2463902"/>
              <a:gd name="connsiteX22" fmla="*/ 1100994 w 9722479"/>
              <a:gd name="connsiteY22" fmla="*/ 1736862 h 2463902"/>
              <a:gd name="connsiteX23" fmla="*/ 1089746 w 9722479"/>
              <a:gd name="connsiteY23" fmla="*/ 1204276 h 2463902"/>
              <a:gd name="connsiteX24" fmla="*/ 1114247 w 9722479"/>
              <a:gd name="connsiteY24" fmla="*/ 1204664 h 2463902"/>
              <a:gd name="connsiteX25" fmla="*/ 1123192 w 9722479"/>
              <a:gd name="connsiteY25" fmla="*/ 1205296 h 2463902"/>
              <a:gd name="connsiteX26" fmla="*/ 1123240 w 9722479"/>
              <a:gd name="connsiteY26" fmla="*/ 1205345 h 2463902"/>
              <a:gd name="connsiteX27" fmla="*/ 1134713 w 9722479"/>
              <a:gd name="connsiteY27" fmla="*/ 1213366 h 2463902"/>
              <a:gd name="connsiteX28" fmla="*/ 1131649 w 9722479"/>
              <a:gd name="connsiteY28" fmla="*/ 1222797 h 2463902"/>
              <a:gd name="connsiteX29" fmla="*/ 1128588 w 9722479"/>
              <a:gd name="connsiteY29" fmla="*/ 1225860 h 2463902"/>
              <a:gd name="connsiteX30" fmla="*/ 1050565 w 9722479"/>
              <a:gd name="connsiteY30" fmla="*/ 1224061 h 2463902"/>
              <a:gd name="connsiteX31" fmla="*/ 1047356 w 9722479"/>
              <a:gd name="connsiteY31" fmla="*/ 1219977 h 2463902"/>
              <a:gd name="connsiteX32" fmla="*/ 1045947 w 9722479"/>
              <a:gd name="connsiteY32" fmla="*/ 1212685 h 2463902"/>
              <a:gd name="connsiteX33" fmla="*/ 1055766 w 9722479"/>
              <a:gd name="connsiteY33" fmla="*/ 1205151 h 2463902"/>
              <a:gd name="connsiteX34" fmla="*/ 1062670 w 9722479"/>
              <a:gd name="connsiteY34" fmla="*/ 1204762 h 2463902"/>
              <a:gd name="connsiteX35" fmla="*/ 1089746 w 9722479"/>
              <a:gd name="connsiteY35" fmla="*/ 1204276 h 2463902"/>
              <a:gd name="connsiteX36" fmla="*/ 5823665 w 9722479"/>
              <a:gd name="connsiteY36" fmla="*/ 998529 h 2463902"/>
              <a:gd name="connsiteX37" fmla="*/ 5823665 w 9722479"/>
              <a:gd name="connsiteY37" fmla="*/ 1756299 h 2463902"/>
              <a:gd name="connsiteX38" fmla="*/ 6039018 w 9722479"/>
              <a:gd name="connsiteY38" fmla="*/ 1756299 h 2463902"/>
              <a:gd name="connsiteX39" fmla="*/ 6429327 w 9722479"/>
              <a:gd name="connsiteY39" fmla="*/ 1378289 h 2463902"/>
              <a:gd name="connsiteX40" fmla="*/ 6039018 w 9722479"/>
              <a:gd name="connsiteY40" fmla="*/ 998529 h 2463902"/>
              <a:gd name="connsiteX41" fmla="*/ 9106219 w 9722479"/>
              <a:gd name="connsiteY41" fmla="*/ 991480 h 2463902"/>
              <a:gd name="connsiteX42" fmla="*/ 8963785 w 9722479"/>
              <a:gd name="connsiteY42" fmla="*/ 1467930 h 2463902"/>
              <a:gd name="connsiteX43" fmla="*/ 8963834 w 9722479"/>
              <a:gd name="connsiteY43" fmla="*/ 1467930 h 2463902"/>
              <a:gd name="connsiteX44" fmla="*/ 9321621 w 9722479"/>
              <a:gd name="connsiteY44" fmla="*/ 1467930 h 2463902"/>
              <a:gd name="connsiteX45" fmla="*/ 9179186 w 9722479"/>
              <a:gd name="connsiteY45" fmla="*/ 991480 h 2463902"/>
              <a:gd name="connsiteX46" fmla="*/ 3793949 w 9722479"/>
              <a:gd name="connsiteY46" fmla="*/ 991480 h 2463902"/>
              <a:gd name="connsiteX47" fmla="*/ 3651515 w 9722479"/>
              <a:gd name="connsiteY47" fmla="*/ 1467930 h 2463902"/>
              <a:gd name="connsiteX48" fmla="*/ 4009303 w 9722479"/>
              <a:gd name="connsiteY48" fmla="*/ 1467930 h 2463902"/>
              <a:gd name="connsiteX49" fmla="*/ 3866868 w 9722479"/>
              <a:gd name="connsiteY49" fmla="*/ 991480 h 2463902"/>
              <a:gd name="connsiteX50" fmla="*/ 8933888 w 9722479"/>
              <a:gd name="connsiteY50" fmla="*/ 762904 h 2463902"/>
              <a:gd name="connsiteX51" fmla="*/ 9353219 w 9722479"/>
              <a:gd name="connsiteY51" fmla="*/ 762904 h 2463902"/>
              <a:gd name="connsiteX52" fmla="*/ 9353267 w 9722479"/>
              <a:gd name="connsiteY52" fmla="*/ 762904 h 2463902"/>
              <a:gd name="connsiteX53" fmla="*/ 9722479 w 9722479"/>
              <a:gd name="connsiteY53" fmla="*/ 1993674 h 2463902"/>
              <a:gd name="connsiteX54" fmla="*/ 9476306 w 9722479"/>
              <a:gd name="connsiteY54" fmla="*/ 1993674 h 2463902"/>
              <a:gd name="connsiteX55" fmla="*/ 9390165 w 9722479"/>
              <a:gd name="connsiteY55" fmla="*/ 1700054 h 2463902"/>
              <a:gd name="connsiteX56" fmla="*/ 8895241 w 9722479"/>
              <a:gd name="connsiteY56" fmla="*/ 1700054 h 2463902"/>
              <a:gd name="connsiteX57" fmla="*/ 8809100 w 9722479"/>
              <a:gd name="connsiteY57" fmla="*/ 1993674 h 2463902"/>
              <a:gd name="connsiteX58" fmla="*/ 8562927 w 9722479"/>
              <a:gd name="connsiteY58" fmla="*/ 1993674 h 2463902"/>
              <a:gd name="connsiteX59" fmla="*/ 7720911 w 9722479"/>
              <a:gd name="connsiteY59" fmla="*/ 762904 h 2463902"/>
              <a:gd name="connsiteX60" fmla="*/ 7956487 w 9722479"/>
              <a:gd name="connsiteY60" fmla="*/ 762904 h 2463902"/>
              <a:gd name="connsiteX61" fmla="*/ 7956487 w 9722479"/>
              <a:gd name="connsiteY61" fmla="*/ 1761598 h 2463902"/>
              <a:gd name="connsiteX62" fmla="*/ 8526808 w 9722479"/>
              <a:gd name="connsiteY62" fmla="*/ 1761598 h 2463902"/>
              <a:gd name="connsiteX63" fmla="*/ 8526808 w 9722479"/>
              <a:gd name="connsiteY63" fmla="*/ 1993674 h 2463902"/>
              <a:gd name="connsiteX64" fmla="*/ 7720911 w 9722479"/>
              <a:gd name="connsiteY64" fmla="*/ 1993674 h 2463902"/>
              <a:gd name="connsiteX65" fmla="*/ 6726009 w 9722479"/>
              <a:gd name="connsiteY65" fmla="*/ 762904 h 2463902"/>
              <a:gd name="connsiteX66" fmla="*/ 7642305 w 9722479"/>
              <a:gd name="connsiteY66" fmla="*/ 762904 h 2463902"/>
              <a:gd name="connsiteX67" fmla="*/ 7642305 w 9722479"/>
              <a:gd name="connsiteY67" fmla="*/ 994980 h 2463902"/>
              <a:gd name="connsiteX68" fmla="*/ 6961633 w 9722479"/>
              <a:gd name="connsiteY68" fmla="*/ 994980 h 2463902"/>
              <a:gd name="connsiteX69" fmla="*/ 6961633 w 9722479"/>
              <a:gd name="connsiteY69" fmla="*/ 1262251 h 2463902"/>
              <a:gd name="connsiteX70" fmla="*/ 7545372 w 9722479"/>
              <a:gd name="connsiteY70" fmla="*/ 1262251 h 2463902"/>
              <a:gd name="connsiteX71" fmla="*/ 7545372 w 9722479"/>
              <a:gd name="connsiteY71" fmla="*/ 1494327 h 2463902"/>
              <a:gd name="connsiteX72" fmla="*/ 6961633 w 9722479"/>
              <a:gd name="connsiteY72" fmla="*/ 1494327 h 2463902"/>
              <a:gd name="connsiteX73" fmla="*/ 6961633 w 9722479"/>
              <a:gd name="connsiteY73" fmla="*/ 1761598 h 2463902"/>
              <a:gd name="connsiteX74" fmla="*/ 7638805 w 9722479"/>
              <a:gd name="connsiteY74" fmla="*/ 1761598 h 2463902"/>
              <a:gd name="connsiteX75" fmla="*/ 7638805 w 9722479"/>
              <a:gd name="connsiteY75" fmla="*/ 1993674 h 2463902"/>
              <a:gd name="connsiteX76" fmla="*/ 6726009 w 9722479"/>
              <a:gd name="connsiteY76" fmla="*/ 1993674 h 2463902"/>
              <a:gd name="connsiteX77" fmla="*/ 4421244 w 9722479"/>
              <a:gd name="connsiteY77" fmla="*/ 762904 h 2463902"/>
              <a:gd name="connsiteX78" fmla="*/ 4846457 w 9722479"/>
              <a:gd name="connsiteY78" fmla="*/ 762904 h 2463902"/>
              <a:gd name="connsiteX79" fmla="*/ 5254753 w 9722479"/>
              <a:gd name="connsiteY79" fmla="*/ 1765195 h 2463902"/>
              <a:gd name="connsiteX80" fmla="*/ 5281441 w 9722479"/>
              <a:gd name="connsiteY80" fmla="*/ 1765098 h 2463902"/>
              <a:gd name="connsiteX81" fmla="*/ 5281392 w 9722479"/>
              <a:gd name="connsiteY81" fmla="*/ 1765098 h 2463902"/>
              <a:gd name="connsiteX82" fmla="*/ 5281392 w 9722479"/>
              <a:gd name="connsiteY82" fmla="*/ 762904 h 2463902"/>
              <a:gd name="connsiteX83" fmla="*/ 5517017 w 9722479"/>
              <a:gd name="connsiteY83" fmla="*/ 762904 h 2463902"/>
              <a:gd name="connsiteX84" fmla="*/ 5517017 w 9722479"/>
              <a:gd name="connsiteY84" fmla="*/ 1993674 h 2463902"/>
              <a:gd name="connsiteX85" fmla="*/ 5096179 w 9722479"/>
              <a:gd name="connsiteY85" fmla="*/ 1993674 h 2463902"/>
              <a:gd name="connsiteX86" fmla="*/ 4687640 w 9722479"/>
              <a:gd name="connsiteY86" fmla="*/ 991480 h 2463902"/>
              <a:gd name="connsiteX87" fmla="*/ 4656868 w 9722479"/>
              <a:gd name="connsiteY87" fmla="*/ 991480 h 2463902"/>
              <a:gd name="connsiteX88" fmla="*/ 4656868 w 9722479"/>
              <a:gd name="connsiteY88" fmla="*/ 1993674 h 2463902"/>
              <a:gd name="connsiteX89" fmla="*/ 4421244 w 9722479"/>
              <a:gd name="connsiteY89" fmla="*/ 1993674 h 2463902"/>
              <a:gd name="connsiteX90" fmla="*/ 3621667 w 9722479"/>
              <a:gd name="connsiteY90" fmla="*/ 762904 h 2463902"/>
              <a:gd name="connsiteX91" fmla="*/ 3621716 w 9722479"/>
              <a:gd name="connsiteY91" fmla="*/ 762904 h 2463902"/>
              <a:gd name="connsiteX92" fmla="*/ 4040998 w 9722479"/>
              <a:gd name="connsiteY92" fmla="*/ 762904 h 2463902"/>
              <a:gd name="connsiteX93" fmla="*/ 4410209 w 9722479"/>
              <a:gd name="connsiteY93" fmla="*/ 1993674 h 2463902"/>
              <a:gd name="connsiteX94" fmla="*/ 4164085 w 9722479"/>
              <a:gd name="connsiteY94" fmla="*/ 1993674 h 2463902"/>
              <a:gd name="connsiteX95" fmla="*/ 4077895 w 9722479"/>
              <a:gd name="connsiteY95" fmla="*/ 1700054 h 2463902"/>
              <a:gd name="connsiteX96" fmla="*/ 3582971 w 9722479"/>
              <a:gd name="connsiteY96" fmla="*/ 1700054 h 2463902"/>
              <a:gd name="connsiteX97" fmla="*/ 3496830 w 9722479"/>
              <a:gd name="connsiteY97" fmla="*/ 1993674 h 2463902"/>
              <a:gd name="connsiteX98" fmla="*/ 3250657 w 9722479"/>
              <a:gd name="connsiteY98" fmla="*/ 1993674 h 2463902"/>
              <a:gd name="connsiteX99" fmla="*/ 2287158 w 9722479"/>
              <a:gd name="connsiteY99" fmla="*/ 762904 h 2463902"/>
              <a:gd name="connsiteX100" fmla="*/ 2528569 w 9722479"/>
              <a:gd name="connsiteY100" fmla="*/ 762904 h 2463902"/>
              <a:gd name="connsiteX101" fmla="*/ 2528569 w 9722479"/>
              <a:gd name="connsiteY101" fmla="*/ 1485576 h 2463902"/>
              <a:gd name="connsiteX102" fmla="*/ 2606008 w 9722479"/>
              <a:gd name="connsiteY102" fmla="*/ 1728785 h 2463902"/>
              <a:gd name="connsiteX103" fmla="*/ 2804151 w 9722479"/>
              <a:gd name="connsiteY103" fmla="*/ 1806224 h 2463902"/>
              <a:gd name="connsiteX104" fmla="*/ 2995101 w 9722479"/>
              <a:gd name="connsiteY104" fmla="*/ 1728785 h 2463902"/>
              <a:gd name="connsiteX105" fmla="*/ 3070742 w 9722479"/>
              <a:gd name="connsiteY105" fmla="*/ 1485576 h 2463902"/>
              <a:gd name="connsiteX106" fmla="*/ 3070791 w 9722479"/>
              <a:gd name="connsiteY106" fmla="*/ 1485576 h 2463902"/>
              <a:gd name="connsiteX107" fmla="*/ 3070791 w 9722479"/>
              <a:gd name="connsiteY107" fmla="*/ 762904 h 2463902"/>
              <a:gd name="connsiteX108" fmla="*/ 3313999 w 9722479"/>
              <a:gd name="connsiteY108" fmla="*/ 762904 h 2463902"/>
              <a:gd name="connsiteX109" fmla="*/ 3313999 w 9722479"/>
              <a:gd name="connsiteY109" fmla="*/ 1523932 h 2463902"/>
              <a:gd name="connsiteX110" fmla="*/ 3162668 w 9722479"/>
              <a:gd name="connsiteY110" fmla="*/ 1900435 h 2463902"/>
              <a:gd name="connsiteX111" fmla="*/ 2804200 w 9722479"/>
              <a:gd name="connsiteY111" fmla="*/ 2051766 h 2463902"/>
              <a:gd name="connsiteX112" fmla="*/ 2434892 w 9722479"/>
              <a:gd name="connsiteY112" fmla="*/ 1900435 h 2463902"/>
              <a:gd name="connsiteX113" fmla="*/ 2287158 w 9722479"/>
              <a:gd name="connsiteY113" fmla="*/ 1523932 h 2463902"/>
              <a:gd name="connsiteX114" fmla="*/ 5596596 w 9722479"/>
              <a:gd name="connsiteY114" fmla="*/ 761154 h 2463902"/>
              <a:gd name="connsiteX115" fmla="*/ 6054817 w 9722479"/>
              <a:gd name="connsiteY115" fmla="*/ 762904 h 2463902"/>
              <a:gd name="connsiteX116" fmla="*/ 6672000 w 9722479"/>
              <a:gd name="connsiteY116" fmla="*/ 1378289 h 2463902"/>
              <a:gd name="connsiteX117" fmla="*/ 6039018 w 9722479"/>
              <a:gd name="connsiteY117" fmla="*/ 1993674 h 2463902"/>
              <a:gd name="connsiteX118" fmla="*/ 5596596 w 9722479"/>
              <a:gd name="connsiteY118" fmla="*/ 1993674 h 2463902"/>
              <a:gd name="connsiteX119" fmla="*/ 1093732 w 9722479"/>
              <a:gd name="connsiteY119" fmla="*/ 383115 h 2463902"/>
              <a:gd name="connsiteX120" fmla="*/ 383115 w 9722479"/>
              <a:gd name="connsiteY120" fmla="*/ 1093731 h 2463902"/>
              <a:gd name="connsiteX121" fmla="*/ 642268 w 9722479"/>
              <a:gd name="connsiteY121" fmla="*/ 1642469 h 2463902"/>
              <a:gd name="connsiteX122" fmla="*/ 645185 w 9722479"/>
              <a:gd name="connsiteY122" fmla="*/ 1643052 h 2463902"/>
              <a:gd name="connsiteX123" fmla="*/ 649268 w 9722479"/>
              <a:gd name="connsiteY123" fmla="*/ 1634739 h 2463902"/>
              <a:gd name="connsiteX124" fmla="*/ 659380 w 9722479"/>
              <a:gd name="connsiteY124" fmla="*/ 1629149 h 2463902"/>
              <a:gd name="connsiteX125" fmla="*/ 674644 w 9722479"/>
              <a:gd name="connsiteY125" fmla="*/ 1629052 h 2463902"/>
              <a:gd name="connsiteX126" fmla="*/ 684998 w 9722479"/>
              <a:gd name="connsiteY126" fmla="*/ 1627496 h 2463902"/>
              <a:gd name="connsiteX127" fmla="*/ 690978 w 9722479"/>
              <a:gd name="connsiteY127" fmla="*/ 1612815 h 2463902"/>
              <a:gd name="connsiteX128" fmla="*/ 690978 w 9722479"/>
              <a:gd name="connsiteY128" fmla="*/ 1612669 h 2463902"/>
              <a:gd name="connsiteX129" fmla="*/ 690443 w 9722479"/>
              <a:gd name="connsiteY129" fmla="*/ 1602217 h 2463902"/>
              <a:gd name="connsiteX130" fmla="*/ 708575 w 9722479"/>
              <a:gd name="connsiteY130" fmla="*/ 1581800 h 2463902"/>
              <a:gd name="connsiteX131" fmla="*/ 721604 w 9722479"/>
              <a:gd name="connsiteY131" fmla="*/ 1582189 h 2463902"/>
              <a:gd name="connsiteX132" fmla="*/ 721749 w 9722479"/>
              <a:gd name="connsiteY132" fmla="*/ 1582189 h 2463902"/>
              <a:gd name="connsiteX133" fmla="*/ 738861 w 9722479"/>
              <a:gd name="connsiteY133" fmla="*/ 1565223 h 2463902"/>
              <a:gd name="connsiteX134" fmla="*/ 737986 w 9722479"/>
              <a:gd name="connsiteY134" fmla="*/ 1560897 h 2463902"/>
              <a:gd name="connsiteX135" fmla="*/ 753931 w 9722479"/>
              <a:gd name="connsiteY135" fmla="*/ 1538438 h 2463902"/>
              <a:gd name="connsiteX136" fmla="*/ 765306 w 9722479"/>
              <a:gd name="connsiteY136" fmla="*/ 1538924 h 2463902"/>
              <a:gd name="connsiteX137" fmla="*/ 783827 w 9722479"/>
              <a:gd name="connsiteY137" fmla="*/ 1520549 h 2463902"/>
              <a:gd name="connsiteX138" fmla="*/ 783827 w 9722479"/>
              <a:gd name="connsiteY138" fmla="*/ 1520403 h 2463902"/>
              <a:gd name="connsiteX139" fmla="*/ 783196 w 9722479"/>
              <a:gd name="connsiteY139" fmla="*/ 1515055 h 2463902"/>
              <a:gd name="connsiteX140" fmla="*/ 802884 w 9722479"/>
              <a:gd name="connsiteY140" fmla="*/ 1492694 h 2463902"/>
              <a:gd name="connsiteX141" fmla="*/ 810905 w 9722479"/>
              <a:gd name="connsiteY141" fmla="*/ 1493471 h 2463902"/>
              <a:gd name="connsiteX142" fmla="*/ 811050 w 9722479"/>
              <a:gd name="connsiteY142" fmla="*/ 1493471 h 2463902"/>
              <a:gd name="connsiteX143" fmla="*/ 820238 w 9722479"/>
              <a:gd name="connsiteY143" fmla="*/ 1494103 h 2463902"/>
              <a:gd name="connsiteX144" fmla="*/ 831711 w 9722479"/>
              <a:gd name="connsiteY144" fmla="*/ 1478547 h 2463902"/>
              <a:gd name="connsiteX145" fmla="*/ 830204 w 9722479"/>
              <a:gd name="connsiteY145" fmla="*/ 1474464 h 2463902"/>
              <a:gd name="connsiteX146" fmla="*/ 828162 w 9722479"/>
              <a:gd name="connsiteY146" fmla="*/ 1469603 h 2463902"/>
              <a:gd name="connsiteX147" fmla="*/ 844496 w 9722479"/>
              <a:gd name="connsiteY147" fmla="*/ 1446755 h 2463902"/>
              <a:gd name="connsiteX148" fmla="*/ 856357 w 9722479"/>
              <a:gd name="connsiteY148" fmla="*/ 1448408 h 2463902"/>
              <a:gd name="connsiteX149" fmla="*/ 856503 w 9722479"/>
              <a:gd name="connsiteY149" fmla="*/ 1448408 h 2463902"/>
              <a:gd name="connsiteX150" fmla="*/ 878573 w 9722479"/>
              <a:gd name="connsiteY150" fmla="*/ 1444324 h 2463902"/>
              <a:gd name="connsiteX151" fmla="*/ 875997 w 9722479"/>
              <a:gd name="connsiteY151" fmla="*/ 1428866 h 2463902"/>
              <a:gd name="connsiteX152" fmla="*/ 874344 w 9722479"/>
              <a:gd name="connsiteY152" fmla="*/ 1425025 h 2463902"/>
              <a:gd name="connsiteX153" fmla="*/ 890678 w 9722479"/>
              <a:gd name="connsiteY153" fmla="*/ 1400913 h 2463902"/>
              <a:gd name="connsiteX154" fmla="*/ 902150 w 9722479"/>
              <a:gd name="connsiteY154" fmla="*/ 1402809 h 2463902"/>
              <a:gd name="connsiteX155" fmla="*/ 928595 w 9722479"/>
              <a:gd name="connsiteY155" fmla="*/ 1400136 h 2463902"/>
              <a:gd name="connsiteX156" fmla="*/ 922859 w 9722479"/>
              <a:gd name="connsiteY156" fmla="*/ 1382246 h 2463902"/>
              <a:gd name="connsiteX157" fmla="*/ 917220 w 9722479"/>
              <a:gd name="connsiteY157" fmla="*/ 1373933 h 2463902"/>
              <a:gd name="connsiteX158" fmla="*/ 927429 w 9722479"/>
              <a:gd name="connsiteY158" fmla="*/ 1354245 h 2463902"/>
              <a:gd name="connsiteX159" fmla="*/ 948867 w 9722479"/>
              <a:gd name="connsiteY159" fmla="*/ 1356287 h 2463902"/>
              <a:gd name="connsiteX160" fmla="*/ 982604 w 9722479"/>
              <a:gd name="connsiteY160" fmla="*/ 1355655 h 2463902"/>
              <a:gd name="connsiteX161" fmla="*/ 970207 w 9722479"/>
              <a:gd name="connsiteY161" fmla="*/ 1335092 h 2463902"/>
              <a:gd name="connsiteX162" fmla="*/ 962673 w 9722479"/>
              <a:gd name="connsiteY162" fmla="*/ 1327168 h 2463902"/>
              <a:gd name="connsiteX163" fmla="*/ 973902 w 9722479"/>
              <a:gd name="connsiteY163" fmla="*/ 1306605 h 2463902"/>
              <a:gd name="connsiteX164" fmla="*/ 996264 w 9722479"/>
              <a:gd name="connsiteY164" fmla="*/ 1309279 h 2463902"/>
              <a:gd name="connsiteX165" fmla="*/ 1023584 w 9722479"/>
              <a:gd name="connsiteY165" fmla="*/ 1313751 h 2463902"/>
              <a:gd name="connsiteX166" fmla="*/ 1044536 w 9722479"/>
              <a:gd name="connsiteY166" fmla="*/ 1309911 h 2463902"/>
              <a:gd name="connsiteX167" fmla="*/ 1029709 w 9722479"/>
              <a:gd name="connsiteY167" fmla="*/ 1293674 h 2463902"/>
              <a:gd name="connsiteX168" fmla="*/ 1018966 w 9722479"/>
              <a:gd name="connsiteY168" fmla="*/ 1286674 h 2463902"/>
              <a:gd name="connsiteX169" fmla="*/ 1006472 w 9722479"/>
              <a:gd name="connsiteY169" fmla="*/ 1276708 h 2463902"/>
              <a:gd name="connsiteX170" fmla="*/ 1003264 w 9722479"/>
              <a:gd name="connsiteY170" fmla="*/ 1263924 h 2463902"/>
              <a:gd name="connsiteX171" fmla="*/ 1007493 w 9722479"/>
              <a:gd name="connsiteY171" fmla="*/ 1259694 h 2463902"/>
              <a:gd name="connsiteX172" fmla="*/ 1014007 w 9722479"/>
              <a:gd name="connsiteY172" fmla="*/ 1257409 h 2463902"/>
              <a:gd name="connsiteX173" fmla="*/ 1046335 w 9722479"/>
              <a:gd name="connsiteY173" fmla="*/ 1259451 h 2463902"/>
              <a:gd name="connsiteX174" fmla="*/ 1088579 w 9722479"/>
              <a:gd name="connsiteY174" fmla="*/ 1264069 h 2463902"/>
              <a:gd name="connsiteX175" fmla="*/ 1133012 w 9722479"/>
              <a:gd name="connsiteY175" fmla="*/ 1262514 h 2463902"/>
              <a:gd name="connsiteX176" fmla="*/ 1133156 w 9722479"/>
              <a:gd name="connsiteY176" fmla="*/ 1262514 h 2463902"/>
              <a:gd name="connsiteX177" fmla="*/ 1168400 w 9722479"/>
              <a:gd name="connsiteY177" fmla="*/ 1267618 h 2463902"/>
              <a:gd name="connsiteX178" fmla="*/ 1157657 w 9722479"/>
              <a:gd name="connsiteY178" fmla="*/ 1288327 h 2463902"/>
              <a:gd name="connsiteX179" fmla="*/ 1157511 w 9722479"/>
              <a:gd name="connsiteY179" fmla="*/ 1288327 h 2463902"/>
              <a:gd name="connsiteX180" fmla="*/ 1149102 w 9722479"/>
              <a:gd name="connsiteY180" fmla="*/ 1293188 h 2463902"/>
              <a:gd name="connsiteX181" fmla="*/ 1128781 w 9722479"/>
              <a:gd name="connsiteY181" fmla="*/ 1311466 h 2463902"/>
              <a:gd name="connsiteX182" fmla="*/ 1149199 w 9722479"/>
              <a:gd name="connsiteY182" fmla="*/ 1316425 h 2463902"/>
              <a:gd name="connsiteX183" fmla="*/ 1178803 w 9722479"/>
              <a:gd name="connsiteY183" fmla="*/ 1310689 h 2463902"/>
              <a:gd name="connsiteX184" fmla="*/ 1178950 w 9722479"/>
              <a:gd name="connsiteY184" fmla="*/ 1310689 h 2463902"/>
              <a:gd name="connsiteX185" fmla="*/ 1215701 w 9722479"/>
              <a:gd name="connsiteY185" fmla="*/ 1313751 h 2463902"/>
              <a:gd name="connsiteX186" fmla="*/ 1203936 w 9722479"/>
              <a:gd name="connsiteY186" fmla="*/ 1336988 h 2463902"/>
              <a:gd name="connsiteX187" fmla="*/ 1193193 w 9722479"/>
              <a:gd name="connsiteY187" fmla="*/ 1347440 h 2463902"/>
              <a:gd name="connsiteX188" fmla="*/ 1202381 w 9722479"/>
              <a:gd name="connsiteY188" fmla="*/ 1361732 h 2463902"/>
              <a:gd name="connsiteX189" fmla="*/ 1224452 w 9722479"/>
              <a:gd name="connsiteY189" fmla="*/ 1358523 h 2463902"/>
              <a:gd name="connsiteX190" fmla="*/ 1224597 w 9722479"/>
              <a:gd name="connsiteY190" fmla="*/ 1358523 h 2463902"/>
              <a:gd name="connsiteX191" fmla="*/ 1256778 w 9722479"/>
              <a:gd name="connsiteY191" fmla="*/ 1361440 h 2463902"/>
              <a:gd name="connsiteX192" fmla="*/ 1250022 w 9722479"/>
              <a:gd name="connsiteY192" fmla="*/ 1385211 h 2463902"/>
              <a:gd name="connsiteX193" fmla="*/ 1241465 w 9722479"/>
              <a:gd name="connsiteY193" fmla="*/ 1395031 h 2463902"/>
              <a:gd name="connsiteX194" fmla="*/ 1249487 w 9722479"/>
              <a:gd name="connsiteY194" fmla="*/ 1409712 h 2463902"/>
              <a:gd name="connsiteX195" fmla="*/ 1269904 w 9722479"/>
              <a:gd name="connsiteY195" fmla="*/ 1406115 h 2463902"/>
              <a:gd name="connsiteX196" fmla="*/ 1273209 w 9722479"/>
              <a:gd name="connsiteY196" fmla="*/ 1405337 h 2463902"/>
              <a:gd name="connsiteX197" fmla="*/ 1295814 w 9722479"/>
              <a:gd name="connsiteY197" fmla="*/ 1433289 h 2463902"/>
              <a:gd name="connsiteX198" fmla="*/ 1295328 w 9722479"/>
              <a:gd name="connsiteY198" fmla="*/ 1434456 h 2463902"/>
              <a:gd name="connsiteX199" fmla="*/ 1304030 w 9722479"/>
              <a:gd name="connsiteY199" fmla="*/ 1455262 h 2463902"/>
              <a:gd name="connsiteX200" fmla="*/ 1316036 w 9722479"/>
              <a:gd name="connsiteY200" fmla="*/ 1454484 h 2463902"/>
              <a:gd name="connsiteX201" fmla="*/ 1327169 w 9722479"/>
              <a:gd name="connsiteY201" fmla="*/ 1454484 h 2463902"/>
              <a:gd name="connsiteX202" fmla="*/ 1339808 w 9722479"/>
              <a:gd name="connsiteY202" fmla="*/ 1473881 h 2463902"/>
              <a:gd name="connsiteX203" fmla="*/ 1338301 w 9722479"/>
              <a:gd name="connsiteY203" fmla="*/ 1477721 h 2463902"/>
              <a:gd name="connsiteX204" fmla="*/ 1338301 w 9722479"/>
              <a:gd name="connsiteY204" fmla="*/ 1477867 h 2463902"/>
              <a:gd name="connsiteX205" fmla="*/ 1336259 w 9722479"/>
              <a:gd name="connsiteY205" fmla="*/ 1482971 h 2463902"/>
              <a:gd name="connsiteX206" fmla="*/ 1349920 w 9722479"/>
              <a:gd name="connsiteY206" fmla="*/ 1501249 h 2463902"/>
              <a:gd name="connsiteX207" fmla="*/ 1360275 w 9722479"/>
              <a:gd name="connsiteY207" fmla="*/ 1500861 h 2463902"/>
              <a:gd name="connsiteX208" fmla="*/ 1367275 w 9722479"/>
              <a:gd name="connsiteY208" fmla="*/ 1501006 h 2463902"/>
              <a:gd name="connsiteX209" fmla="*/ 1383366 w 9722479"/>
              <a:gd name="connsiteY209" fmla="*/ 1521958 h 2463902"/>
              <a:gd name="connsiteX210" fmla="*/ 1382734 w 9722479"/>
              <a:gd name="connsiteY210" fmla="*/ 1524389 h 2463902"/>
              <a:gd name="connsiteX211" fmla="*/ 1382734 w 9722479"/>
              <a:gd name="connsiteY211" fmla="*/ 1524535 h 2463902"/>
              <a:gd name="connsiteX212" fmla="*/ 1380934 w 9722479"/>
              <a:gd name="connsiteY212" fmla="*/ 1531292 h 2463902"/>
              <a:gd name="connsiteX213" fmla="*/ 1393185 w 9722479"/>
              <a:gd name="connsiteY213" fmla="*/ 1547237 h 2463902"/>
              <a:gd name="connsiteX214" fmla="*/ 1400817 w 9722479"/>
              <a:gd name="connsiteY214" fmla="*/ 1547383 h 2463902"/>
              <a:gd name="connsiteX215" fmla="*/ 1404658 w 9722479"/>
              <a:gd name="connsiteY215" fmla="*/ 1547528 h 2463902"/>
              <a:gd name="connsiteX216" fmla="*/ 1426095 w 9722479"/>
              <a:gd name="connsiteY216" fmla="*/ 1569987 h 2463902"/>
              <a:gd name="connsiteX217" fmla="*/ 1425852 w 9722479"/>
              <a:gd name="connsiteY217" fmla="*/ 1574460 h 2463902"/>
              <a:gd name="connsiteX218" fmla="*/ 1440776 w 9722479"/>
              <a:gd name="connsiteY218" fmla="*/ 1592592 h 2463902"/>
              <a:gd name="connsiteX219" fmla="*/ 1447291 w 9722479"/>
              <a:gd name="connsiteY219" fmla="*/ 1592203 h 2463902"/>
              <a:gd name="connsiteX220" fmla="*/ 1455847 w 9722479"/>
              <a:gd name="connsiteY220" fmla="*/ 1590696 h 2463902"/>
              <a:gd name="connsiteX221" fmla="*/ 1455944 w 9722479"/>
              <a:gd name="connsiteY221" fmla="*/ 1590599 h 2463902"/>
              <a:gd name="connsiteX222" fmla="*/ 1474221 w 9722479"/>
              <a:gd name="connsiteY222" fmla="*/ 1611940 h 2463902"/>
              <a:gd name="connsiteX223" fmla="*/ 1474610 w 9722479"/>
              <a:gd name="connsiteY223" fmla="*/ 1620641 h 2463902"/>
              <a:gd name="connsiteX224" fmla="*/ 1484041 w 9722479"/>
              <a:gd name="connsiteY224" fmla="*/ 1635080 h 2463902"/>
              <a:gd name="connsiteX225" fmla="*/ 1490020 w 9722479"/>
              <a:gd name="connsiteY225" fmla="*/ 1636878 h 2463902"/>
              <a:gd name="connsiteX226" fmla="*/ 1508883 w 9722479"/>
              <a:gd name="connsiteY226" fmla="*/ 1638385 h 2463902"/>
              <a:gd name="connsiteX227" fmla="*/ 1522153 w 9722479"/>
              <a:gd name="connsiteY227" fmla="*/ 1645628 h 2463902"/>
              <a:gd name="connsiteX228" fmla="*/ 1520939 w 9722479"/>
              <a:gd name="connsiteY228" fmla="*/ 1661136 h 2463902"/>
              <a:gd name="connsiteX229" fmla="*/ 1522493 w 9722479"/>
              <a:gd name="connsiteY229" fmla="*/ 1660552 h 2463902"/>
              <a:gd name="connsiteX230" fmla="*/ 1533432 w 9722479"/>
              <a:gd name="connsiteY230" fmla="*/ 1652143 h 2463902"/>
              <a:gd name="connsiteX231" fmla="*/ 1538050 w 9722479"/>
              <a:gd name="connsiteY231" fmla="*/ 1648545 h 2463902"/>
              <a:gd name="connsiteX232" fmla="*/ 1804348 w 9722479"/>
              <a:gd name="connsiteY232" fmla="*/ 1093731 h 2463902"/>
              <a:gd name="connsiteX233" fmla="*/ 1093732 w 9722479"/>
              <a:gd name="connsiteY233" fmla="*/ 383115 h 2463902"/>
              <a:gd name="connsiteX234" fmla="*/ 1093683 w 9722479"/>
              <a:gd name="connsiteY234" fmla="*/ 0 h 2463902"/>
              <a:gd name="connsiteX235" fmla="*/ 2187367 w 9722479"/>
              <a:gd name="connsiteY235" fmla="*/ 1093683 h 2463902"/>
              <a:gd name="connsiteX236" fmla="*/ 2187415 w 9722479"/>
              <a:gd name="connsiteY236" fmla="*/ 1093586 h 2463902"/>
              <a:gd name="connsiteX237" fmla="*/ 1813440 w 9722479"/>
              <a:gd name="connsiteY237" fmla="*/ 1916594 h 2463902"/>
              <a:gd name="connsiteX238" fmla="*/ 1833953 w 9722479"/>
              <a:gd name="connsiteY238" fmla="*/ 1925393 h 2463902"/>
              <a:gd name="connsiteX239" fmla="*/ 1842995 w 9722479"/>
              <a:gd name="connsiteY239" fmla="*/ 1951546 h 2463902"/>
              <a:gd name="connsiteX240" fmla="*/ 1876829 w 9722479"/>
              <a:gd name="connsiteY240" fmla="*/ 1985915 h 2463902"/>
              <a:gd name="connsiteX241" fmla="*/ 1877704 w 9722479"/>
              <a:gd name="connsiteY241" fmla="*/ 1991020 h 2463902"/>
              <a:gd name="connsiteX242" fmla="*/ 1888449 w 9722479"/>
              <a:gd name="connsiteY242" fmla="*/ 2001860 h 2463902"/>
              <a:gd name="connsiteX243" fmla="*/ 1901866 w 9722479"/>
              <a:gd name="connsiteY243" fmla="*/ 2005701 h 2463902"/>
              <a:gd name="connsiteX244" fmla="*/ 1921019 w 9722479"/>
              <a:gd name="connsiteY244" fmla="*/ 2027674 h 2463902"/>
              <a:gd name="connsiteX245" fmla="*/ 1941437 w 9722479"/>
              <a:gd name="connsiteY245" fmla="*/ 2048626 h 2463902"/>
              <a:gd name="connsiteX246" fmla="*/ 1964430 w 9722479"/>
              <a:gd name="connsiteY246" fmla="*/ 2069577 h 2463902"/>
              <a:gd name="connsiteX247" fmla="*/ 1984847 w 9722479"/>
              <a:gd name="connsiteY247" fmla="*/ 2091404 h 2463902"/>
              <a:gd name="connsiteX248" fmla="*/ 1992771 w 9722479"/>
              <a:gd name="connsiteY248" fmla="*/ 2097141 h 2463902"/>
              <a:gd name="connsiteX249" fmla="*/ 1989563 w 9722479"/>
              <a:gd name="connsiteY249" fmla="*/ 2103801 h 2463902"/>
              <a:gd name="connsiteX250" fmla="*/ 1982806 w 9722479"/>
              <a:gd name="connsiteY250" fmla="*/ 2109780 h 2463902"/>
              <a:gd name="connsiteX251" fmla="*/ 1918054 w 9722479"/>
              <a:gd name="connsiteY251" fmla="*/ 2161747 h 2463902"/>
              <a:gd name="connsiteX252" fmla="*/ 1898755 w 9722479"/>
              <a:gd name="connsiteY252" fmla="*/ 2187268 h 2463902"/>
              <a:gd name="connsiteX253" fmla="*/ 1933609 w 9722479"/>
              <a:gd name="connsiteY253" fmla="*/ 2172830 h 2463902"/>
              <a:gd name="connsiteX254" fmla="*/ 2002445 w 9722479"/>
              <a:gd name="connsiteY254" fmla="*/ 2116926 h 2463902"/>
              <a:gd name="connsiteX255" fmla="*/ 2005895 w 9722479"/>
              <a:gd name="connsiteY255" fmla="*/ 2114009 h 2463902"/>
              <a:gd name="connsiteX256" fmla="*/ 2038856 w 9722479"/>
              <a:gd name="connsiteY256" fmla="*/ 2144635 h 2463902"/>
              <a:gd name="connsiteX257" fmla="*/ 2014986 w 9722479"/>
              <a:gd name="connsiteY257" fmla="*/ 2165052 h 2463902"/>
              <a:gd name="connsiteX258" fmla="*/ 2014452 w 9722479"/>
              <a:gd name="connsiteY258" fmla="*/ 2165587 h 2463902"/>
              <a:gd name="connsiteX259" fmla="*/ 1933901 w 9722479"/>
              <a:gd name="connsiteY259" fmla="*/ 2228394 h 2463902"/>
              <a:gd name="connsiteX260" fmla="*/ 1829967 w 9722479"/>
              <a:gd name="connsiteY260" fmla="*/ 2297084 h 2463902"/>
              <a:gd name="connsiteX261" fmla="*/ 1790252 w 9722479"/>
              <a:gd name="connsiteY261" fmla="*/ 2329751 h 2463902"/>
              <a:gd name="connsiteX262" fmla="*/ 1833808 w 9722479"/>
              <a:gd name="connsiteY262" fmla="*/ 2317112 h 2463902"/>
              <a:gd name="connsiteX263" fmla="*/ 1912317 w 9722479"/>
              <a:gd name="connsiteY263" fmla="*/ 2266798 h 2463902"/>
              <a:gd name="connsiteX264" fmla="*/ 1954853 w 9722479"/>
              <a:gd name="connsiteY264" fmla="*/ 2236804 h 2463902"/>
              <a:gd name="connsiteX265" fmla="*/ 2039633 w 9722479"/>
              <a:gd name="connsiteY265" fmla="*/ 2169379 h 2463902"/>
              <a:gd name="connsiteX266" fmla="*/ 2059662 w 9722479"/>
              <a:gd name="connsiteY266" fmla="*/ 2164517 h 2463902"/>
              <a:gd name="connsiteX267" fmla="*/ 2054947 w 9722479"/>
              <a:gd name="connsiteY267" fmla="*/ 2183671 h 2463902"/>
              <a:gd name="connsiteX268" fmla="*/ 1901234 w 9722479"/>
              <a:gd name="connsiteY268" fmla="*/ 2311862 h 2463902"/>
              <a:gd name="connsiteX269" fmla="*/ 1808675 w 9722479"/>
              <a:gd name="connsiteY269" fmla="*/ 2369711 h 2463902"/>
              <a:gd name="connsiteX270" fmla="*/ 1808530 w 9722479"/>
              <a:gd name="connsiteY270" fmla="*/ 2369711 h 2463902"/>
              <a:gd name="connsiteX271" fmla="*/ 1759091 w 9722479"/>
              <a:gd name="connsiteY271" fmla="*/ 2396885 h 2463902"/>
              <a:gd name="connsiteX272" fmla="*/ 1723069 w 9722479"/>
              <a:gd name="connsiteY272" fmla="*/ 2411420 h 2463902"/>
              <a:gd name="connsiteX273" fmla="*/ 1705326 w 9722479"/>
              <a:gd name="connsiteY273" fmla="*/ 2414240 h 2463902"/>
              <a:gd name="connsiteX274" fmla="*/ 1696137 w 9722479"/>
              <a:gd name="connsiteY274" fmla="*/ 2397906 h 2463902"/>
              <a:gd name="connsiteX275" fmla="*/ 1702408 w 9722479"/>
              <a:gd name="connsiteY275" fmla="*/ 2390760 h 2463902"/>
              <a:gd name="connsiteX276" fmla="*/ 1706735 w 9722479"/>
              <a:gd name="connsiteY276" fmla="*/ 2386676 h 2463902"/>
              <a:gd name="connsiteX277" fmla="*/ 1714902 w 9722479"/>
              <a:gd name="connsiteY277" fmla="*/ 2364072 h 2463902"/>
              <a:gd name="connsiteX278" fmla="*/ 1685930 w 9722479"/>
              <a:gd name="connsiteY278" fmla="*/ 2362176 h 2463902"/>
              <a:gd name="connsiteX279" fmla="*/ 1676207 w 9722479"/>
              <a:gd name="connsiteY279" fmla="*/ 2364217 h 2463902"/>
              <a:gd name="connsiteX280" fmla="*/ 1676061 w 9722479"/>
              <a:gd name="connsiteY280" fmla="*/ 2364217 h 2463902"/>
              <a:gd name="connsiteX281" fmla="*/ 1645435 w 9722479"/>
              <a:gd name="connsiteY281" fmla="*/ 2362953 h 2463902"/>
              <a:gd name="connsiteX282" fmla="*/ 1653602 w 9722479"/>
              <a:gd name="connsiteY282" fmla="*/ 2345599 h 2463902"/>
              <a:gd name="connsiteX283" fmla="*/ 1655789 w 9722479"/>
              <a:gd name="connsiteY283" fmla="*/ 2343557 h 2463902"/>
              <a:gd name="connsiteX284" fmla="*/ 1668428 w 9722479"/>
              <a:gd name="connsiteY284" fmla="*/ 2330918 h 2463902"/>
              <a:gd name="connsiteX285" fmla="*/ 1671102 w 9722479"/>
              <a:gd name="connsiteY285" fmla="*/ 2316383 h 2463902"/>
              <a:gd name="connsiteX286" fmla="*/ 1649907 w 9722479"/>
              <a:gd name="connsiteY286" fmla="*/ 2312931 h 2463902"/>
              <a:gd name="connsiteX287" fmla="*/ 1627935 w 9722479"/>
              <a:gd name="connsiteY287" fmla="*/ 2315605 h 2463902"/>
              <a:gd name="connsiteX288" fmla="*/ 1615150 w 9722479"/>
              <a:gd name="connsiteY288" fmla="*/ 2317793 h 2463902"/>
              <a:gd name="connsiteX289" fmla="*/ 1596385 w 9722479"/>
              <a:gd name="connsiteY289" fmla="*/ 2314195 h 2463902"/>
              <a:gd name="connsiteX290" fmla="*/ 1600712 w 9722479"/>
              <a:gd name="connsiteY290" fmla="*/ 2301945 h 2463902"/>
              <a:gd name="connsiteX291" fmla="*/ 1608003 w 9722479"/>
              <a:gd name="connsiteY291" fmla="*/ 2295431 h 2463902"/>
              <a:gd name="connsiteX292" fmla="*/ 1617969 w 9722479"/>
              <a:gd name="connsiteY292" fmla="*/ 2286243 h 2463902"/>
              <a:gd name="connsiteX293" fmla="*/ 1624483 w 9722479"/>
              <a:gd name="connsiteY293" fmla="*/ 2269764 h 2463902"/>
              <a:gd name="connsiteX294" fmla="*/ 1608150 w 9722479"/>
              <a:gd name="connsiteY294" fmla="*/ 2265291 h 2463902"/>
              <a:gd name="connsiteX295" fmla="*/ 1581461 w 9722479"/>
              <a:gd name="connsiteY295" fmla="*/ 2268597 h 2463902"/>
              <a:gd name="connsiteX296" fmla="*/ 1581316 w 9722479"/>
              <a:gd name="connsiteY296" fmla="*/ 2268597 h 2463902"/>
              <a:gd name="connsiteX297" fmla="*/ 1576746 w 9722479"/>
              <a:gd name="connsiteY297" fmla="*/ 2269132 h 2463902"/>
              <a:gd name="connsiteX298" fmla="*/ 1552099 w 9722479"/>
              <a:gd name="connsiteY298" fmla="*/ 2270784 h 2463902"/>
              <a:gd name="connsiteX299" fmla="*/ 1546995 w 9722479"/>
              <a:gd name="connsiteY299" fmla="*/ 2256346 h 2463902"/>
              <a:gd name="connsiteX300" fmla="*/ 1559391 w 9722479"/>
              <a:gd name="connsiteY300" fmla="*/ 2246381 h 2463902"/>
              <a:gd name="connsiteX301" fmla="*/ 1571155 w 9722479"/>
              <a:gd name="connsiteY301" fmla="*/ 2237047 h 2463902"/>
              <a:gd name="connsiteX302" fmla="*/ 1577280 w 9722479"/>
              <a:gd name="connsiteY302" fmla="*/ 2221102 h 2463902"/>
              <a:gd name="connsiteX303" fmla="*/ 1558127 w 9722479"/>
              <a:gd name="connsiteY303" fmla="*/ 2216387 h 2463902"/>
              <a:gd name="connsiteX304" fmla="*/ 1533238 w 9722479"/>
              <a:gd name="connsiteY304" fmla="*/ 2219984 h 2463902"/>
              <a:gd name="connsiteX305" fmla="*/ 1533091 w 9722479"/>
              <a:gd name="connsiteY305" fmla="*/ 2219984 h 2463902"/>
              <a:gd name="connsiteX306" fmla="*/ 1503584 w 9722479"/>
              <a:gd name="connsiteY306" fmla="*/ 2222172 h 2463902"/>
              <a:gd name="connsiteX307" fmla="*/ 1498237 w 9722479"/>
              <a:gd name="connsiteY307" fmla="*/ 2205449 h 2463902"/>
              <a:gd name="connsiteX308" fmla="*/ 1510390 w 9722479"/>
              <a:gd name="connsiteY308" fmla="*/ 2197039 h 2463902"/>
              <a:gd name="connsiteX309" fmla="*/ 1525702 w 9722479"/>
              <a:gd name="connsiteY309" fmla="*/ 2185956 h 2463902"/>
              <a:gd name="connsiteX310" fmla="*/ 1529252 w 9722479"/>
              <a:gd name="connsiteY310" fmla="*/ 2171421 h 2463902"/>
              <a:gd name="connsiteX311" fmla="*/ 1513015 w 9722479"/>
              <a:gd name="connsiteY311" fmla="*/ 2166802 h 2463902"/>
              <a:gd name="connsiteX312" fmla="*/ 1483410 w 9722479"/>
              <a:gd name="connsiteY312" fmla="*/ 2169865 h 2463902"/>
              <a:gd name="connsiteX313" fmla="*/ 1452250 w 9722479"/>
              <a:gd name="connsiteY313" fmla="*/ 2172296 h 2463902"/>
              <a:gd name="connsiteX314" fmla="*/ 1447145 w 9722479"/>
              <a:gd name="connsiteY314" fmla="*/ 2158393 h 2463902"/>
              <a:gd name="connsiteX315" fmla="*/ 1461437 w 9722479"/>
              <a:gd name="connsiteY315" fmla="*/ 2147795 h 2463902"/>
              <a:gd name="connsiteX316" fmla="*/ 1467319 w 9722479"/>
              <a:gd name="connsiteY316" fmla="*/ 2143857 h 2463902"/>
              <a:gd name="connsiteX317" fmla="*/ 1482145 w 9722479"/>
              <a:gd name="connsiteY317" fmla="*/ 2121642 h 2463902"/>
              <a:gd name="connsiteX318" fmla="*/ 1456867 w 9722479"/>
              <a:gd name="connsiteY318" fmla="*/ 2118336 h 2463902"/>
              <a:gd name="connsiteX319" fmla="*/ 1434117 w 9722479"/>
              <a:gd name="connsiteY319" fmla="*/ 2119746 h 2463902"/>
              <a:gd name="connsiteX320" fmla="*/ 1411511 w 9722479"/>
              <a:gd name="connsiteY320" fmla="*/ 2120766 h 2463902"/>
              <a:gd name="connsiteX321" fmla="*/ 1392602 w 9722479"/>
              <a:gd name="connsiteY321" fmla="*/ 2116148 h 2463902"/>
              <a:gd name="connsiteX322" fmla="*/ 1405776 w 9722479"/>
              <a:gd name="connsiteY322" fmla="*/ 2101710 h 2463902"/>
              <a:gd name="connsiteX323" fmla="*/ 1412922 w 9722479"/>
              <a:gd name="connsiteY323" fmla="*/ 2097092 h 2463902"/>
              <a:gd name="connsiteX324" fmla="*/ 1429159 w 9722479"/>
              <a:gd name="connsiteY324" fmla="*/ 2086106 h 2463902"/>
              <a:gd name="connsiteX325" fmla="*/ 1436304 w 9722479"/>
              <a:gd name="connsiteY325" fmla="*/ 2070258 h 2463902"/>
              <a:gd name="connsiteX326" fmla="*/ 1420457 w 9722479"/>
              <a:gd name="connsiteY326" fmla="*/ 2066029 h 2463902"/>
              <a:gd name="connsiteX327" fmla="*/ 1386233 w 9722479"/>
              <a:gd name="connsiteY327" fmla="*/ 2068848 h 2463902"/>
              <a:gd name="connsiteX328" fmla="*/ 1364504 w 9722479"/>
              <a:gd name="connsiteY328" fmla="*/ 2070647 h 2463902"/>
              <a:gd name="connsiteX329" fmla="*/ 1341656 w 9722479"/>
              <a:gd name="connsiteY329" fmla="*/ 2064376 h 2463902"/>
              <a:gd name="connsiteX330" fmla="*/ 1356094 w 9722479"/>
              <a:gd name="connsiteY330" fmla="*/ 2049452 h 2463902"/>
              <a:gd name="connsiteX331" fmla="*/ 1363774 w 9722479"/>
              <a:gd name="connsiteY331" fmla="*/ 2044980 h 2463902"/>
              <a:gd name="connsiteX332" fmla="*/ 1363921 w 9722479"/>
              <a:gd name="connsiteY332" fmla="*/ 2044980 h 2463902"/>
              <a:gd name="connsiteX333" fmla="*/ 1380788 w 9722479"/>
              <a:gd name="connsiteY333" fmla="*/ 2034528 h 2463902"/>
              <a:gd name="connsiteX334" fmla="*/ 1388956 w 9722479"/>
              <a:gd name="connsiteY334" fmla="*/ 2021889 h 2463902"/>
              <a:gd name="connsiteX335" fmla="*/ 1373253 w 9722479"/>
              <a:gd name="connsiteY335" fmla="*/ 2015229 h 2463902"/>
              <a:gd name="connsiteX336" fmla="*/ 1336844 w 9722479"/>
              <a:gd name="connsiteY336" fmla="*/ 2016249 h 2463902"/>
              <a:gd name="connsiteX337" fmla="*/ 1336698 w 9722479"/>
              <a:gd name="connsiteY337" fmla="*/ 2016249 h 2463902"/>
              <a:gd name="connsiteX338" fmla="*/ 1316280 w 9722479"/>
              <a:gd name="connsiteY338" fmla="*/ 2017125 h 2463902"/>
              <a:gd name="connsiteX339" fmla="*/ 1295084 w 9722479"/>
              <a:gd name="connsiteY339" fmla="*/ 2017368 h 2463902"/>
              <a:gd name="connsiteX340" fmla="*/ 1291876 w 9722479"/>
              <a:gd name="connsiteY340" fmla="*/ 2003076 h 2463902"/>
              <a:gd name="connsiteX341" fmla="*/ 1314335 w 9722479"/>
              <a:gd name="connsiteY341" fmla="*/ 1992478 h 2463902"/>
              <a:gd name="connsiteX342" fmla="*/ 1321870 w 9722479"/>
              <a:gd name="connsiteY342" fmla="*/ 1989027 h 2463902"/>
              <a:gd name="connsiteX343" fmla="*/ 1342920 w 9722479"/>
              <a:gd name="connsiteY343" fmla="*/ 1968998 h 2463902"/>
              <a:gd name="connsiteX344" fmla="*/ 1323135 w 9722479"/>
              <a:gd name="connsiteY344" fmla="*/ 1962095 h 2463902"/>
              <a:gd name="connsiteX345" fmla="*/ 1285606 w 9722479"/>
              <a:gd name="connsiteY345" fmla="*/ 1961949 h 2463902"/>
              <a:gd name="connsiteX346" fmla="*/ 1257751 w 9722479"/>
              <a:gd name="connsiteY346" fmla="*/ 1963116 h 2463902"/>
              <a:gd name="connsiteX347" fmla="*/ 1234270 w 9722479"/>
              <a:gd name="connsiteY347" fmla="*/ 1956748 h 2463902"/>
              <a:gd name="connsiteX348" fmla="*/ 1253035 w 9722479"/>
              <a:gd name="connsiteY348" fmla="*/ 1942067 h 2463902"/>
              <a:gd name="connsiteX349" fmla="*/ 1263000 w 9722479"/>
              <a:gd name="connsiteY349" fmla="*/ 1937984 h 2463902"/>
              <a:gd name="connsiteX350" fmla="*/ 1281911 w 9722479"/>
              <a:gd name="connsiteY350" fmla="*/ 1930060 h 2463902"/>
              <a:gd name="connsiteX351" fmla="*/ 1295814 w 9722479"/>
              <a:gd name="connsiteY351" fmla="*/ 1915768 h 2463902"/>
              <a:gd name="connsiteX352" fmla="*/ 1274620 w 9722479"/>
              <a:gd name="connsiteY352" fmla="*/ 1908233 h 2463902"/>
              <a:gd name="connsiteX353" fmla="*/ 1235146 w 9722479"/>
              <a:gd name="connsiteY353" fmla="*/ 1908378 h 2463902"/>
              <a:gd name="connsiteX354" fmla="*/ 1198103 w 9722479"/>
              <a:gd name="connsiteY354" fmla="*/ 1908524 h 2463902"/>
              <a:gd name="connsiteX355" fmla="*/ 1176373 w 9722479"/>
              <a:gd name="connsiteY355" fmla="*/ 1900358 h 2463902"/>
              <a:gd name="connsiteX356" fmla="*/ 1194262 w 9722479"/>
              <a:gd name="connsiteY356" fmla="*/ 1888204 h 2463902"/>
              <a:gd name="connsiteX357" fmla="*/ 1210888 w 9722479"/>
              <a:gd name="connsiteY357" fmla="*/ 1882565 h 2463902"/>
              <a:gd name="connsiteX358" fmla="*/ 1236702 w 9722479"/>
              <a:gd name="connsiteY358" fmla="*/ 1873766 h 2463902"/>
              <a:gd name="connsiteX359" fmla="*/ 1247687 w 9722479"/>
              <a:gd name="connsiteY359" fmla="*/ 1861127 h 2463902"/>
              <a:gd name="connsiteX360" fmla="*/ 1232229 w 9722479"/>
              <a:gd name="connsiteY360" fmla="*/ 1854467 h 2463902"/>
              <a:gd name="connsiteX361" fmla="*/ 1182159 w 9722479"/>
              <a:gd name="connsiteY361" fmla="*/ 1852037 h 2463902"/>
              <a:gd name="connsiteX362" fmla="*/ 1182012 w 9722479"/>
              <a:gd name="connsiteY362" fmla="*/ 1852037 h 2463902"/>
              <a:gd name="connsiteX363" fmla="*/ 1141908 w 9722479"/>
              <a:gd name="connsiteY363" fmla="*/ 1850092 h 2463902"/>
              <a:gd name="connsiteX364" fmla="*/ 1115218 w 9722479"/>
              <a:gd name="connsiteY364" fmla="*/ 1841050 h 2463902"/>
              <a:gd name="connsiteX365" fmla="*/ 1138845 w 9722479"/>
              <a:gd name="connsiteY365" fmla="*/ 1829432 h 2463902"/>
              <a:gd name="connsiteX366" fmla="*/ 1157221 w 9722479"/>
              <a:gd name="connsiteY366" fmla="*/ 1825592 h 2463902"/>
              <a:gd name="connsiteX367" fmla="*/ 1181234 w 9722479"/>
              <a:gd name="connsiteY367" fmla="*/ 1819612 h 2463902"/>
              <a:gd name="connsiteX368" fmla="*/ 1201263 w 9722479"/>
              <a:gd name="connsiteY368" fmla="*/ 1803910 h 2463902"/>
              <a:gd name="connsiteX369" fmla="*/ 1126449 w 9722479"/>
              <a:gd name="connsiteY369" fmla="*/ 1792924 h 2463902"/>
              <a:gd name="connsiteX370" fmla="*/ 1096697 w 9722479"/>
              <a:gd name="connsiteY370" fmla="*/ 1792778 h 2463902"/>
              <a:gd name="connsiteX371" fmla="*/ 1058779 w 9722479"/>
              <a:gd name="connsiteY371" fmla="*/ 1793021 h 2463902"/>
              <a:gd name="connsiteX372" fmla="*/ 979492 w 9722479"/>
              <a:gd name="connsiteY372" fmla="*/ 1803619 h 2463902"/>
              <a:gd name="connsiteX373" fmla="*/ 991889 w 9722479"/>
              <a:gd name="connsiteY373" fmla="*/ 1816890 h 2463902"/>
              <a:gd name="connsiteX374" fmla="*/ 1025334 w 9722479"/>
              <a:gd name="connsiteY374" fmla="*/ 1825835 h 2463902"/>
              <a:gd name="connsiteX375" fmla="*/ 1025480 w 9722479"/>
              <a:gd name="connsiteY375" fmla="*/ 1825835 h 2463902"/>
              <a:gd name="connsiteX376" fmla="*/ 1053968 w 9722479"/>
              <a:gd name="connsiteY376" fmla="*/ 1831717 h 2463902"/>
              <a:gd name="connsiteX377" fmla="*/ 1072489 w 9722479"/>
              <a:gd name="connsiteY377" fmla="*/ 1842071 h 2463902"/>
              <a:gd name="connsiteX378" fmla="*/ 1054114 w 9722479"/>
              <a:gd name="connsiteY378" fmla="*/ 1850870 h 2463902"/>
              <a:gd name="connsiteX379" fmla="*/ 998937 w 9722479"/>
              <a:gd name="connsiteY379" fmla="*/ 1851891 h 2463902"/>
              <a:gd name="connsiteX380" fmla="*/ 934477 w 9722479"/>
              <a:gd name="connsiteY380" fmla="*/ 1855585 h 2463902"/>
              <a:gd name="connsiteX381" fmla="*/ 932581 w 9722479"/>
              <a:gd name="connsiteY381" fmla="*/ 1869100 h 2463902"/>
              <a:gd name="connsiteX382" fmla="*/ 967437 w 9722479"/>
              <a:gd name="connsiteY382" fmla="*/ 1882906 h 2463902"/>
              <a:gd name="connsiteX383" fmla="*/ 985715 w 9722479"/>
              <a:gd name="connsiteY383" fmla="*/ 1888545 h 2463902"/>
              <a:gd name="connsiteX384" fmla="*/ 1006278 w 9722479"/>
              <a:gd name="connsiteY384" fmla="*/ 1901816 h 2463902"/>
              <a:gd name="connsiteX385" fmla="*/ 986250 w 9722479"/>
              <a:gd name="connsiteY385" fmla="*/ 1909205 h 2463902"/>
              <a:gd name="connsiteX386" fmla="*/ 941429 w 9722479"/>
              <a:gd name="connsiteY386" fmla="*/ 1908573 h 2463902"/>
              <a:gd name="connsiteX387" fmla="*/ 941283 w 9722479"/>
              <a:gd name="connsiteY387" fmla="*/ 1908573 h 2463902"/>
              <a:gd name="connsiteX388" fmla="*/ 901081 w 9722479"/>
              <a:gd name="connsiteY388" fmla="*/ 1907552 h 2463902"/>
              <a:gd name="connsiteX389" fmla="*/ 877698 w 9722479"/>
              <a:gd name="connsiteY389" fmla="*/ 1913191 h 2463902"/>
              <a:gd name="connsiteX390" fmla="*/ 892622 w 9722479"/>
              <a:gd name="connsiteY390" fmla="*/ 1929428 h 2463902"/>
              <a:gd name="connsiteX391" fmla="*/ 912018 w 9722479"/>
              <a:gd name="connsiteY391" fmla="*/ 1937352 h 2463902"/>
              <a:gd name="connsiteX392" fmla="*/ 928498 w 9722479"/>
              <a:gd name="connsiteY392" fmla="*/ 1943866 h 2463902"/>
              <a:gd name="connsiteX393" fmla="*/ 944832 w 9722479"/>
              <a:gd name="connsiteY393" fmla="*/ 1957137 h 2463902"/>
              <a:gd name="connsiteX394" fmla="*/ 925533 w 9722479"/>
              <a:gd name="connsiteY394" fmla="*/ 1964137 h 2463902"/>
              <a:gd name="connsiteX395" fmla="*/ 886691 w 9722479"/>
              <a:gd name="connsiteY395" fmla="*/ 1962241 h 2463902"/>
              <a:gd name="connsiteX396" fmla="*/ 848239 w 9722479"/>
              <a:gd name="connsiteY396" fmla="*/ 1960443 h 2463902"/>
              <a:gd name="connsiteX397" fmla="*/ 827676 w 9722479"/>
              <a:gd name="connsiteY397" fmla="*/ 1966325 h 2463902"/>
              <a:gd name="connsiteX398" fmla="*/ 857573 w 9722479"/>
              <a:gd name="connsiteY398" fmla="*/ 1990728 h 2463902"/>
              <a:gd name="connsiteX399" fmla="*/ 869337 w 9722479"/>
              <a:gd name="connsiteY399" fmla="*/ 1995444 h 2463902"/>
              <a:gd name="connsiteX400" fmla="*/ 881198 w 9722479"/>
              <a:gd name="connsiteY400" fmla="*/ 2001957 h 2463902"/>
              <a:gd name="connsiteX401" fmla="*/ 878136 w 9722479"/>
              <a:gd name="connsiteY401" fmla="*/ 2016493 h 2463902"/>
              <a:gd name="connsiteX402" fmla="*/ 862823 w 9722479"/>
              <a:gd name="connsiteY402" fmla="*/ 2017125 h 2463902"/>
              <a:gd name="connsiteX403" fmla="*/ 833072 w 9722479"/>
              <a:gd name="connsiteY403" fmla="*/ 2014840 h 2463902"/>
              <a:gd name="connsiteX404" fmla="*/ 793501 w 9722479"/>
              <a:gd name="connsiteY404" fmla="*/ 2011388 h 2463902"/>
              <a:gd name="connsiteX405" fmla="*/ 778820 w 9722479"/>
              <a:gd name="connsiteY405" fmla="*/ 2017027 h 2463902"/>
              <a:gd name="connsiteX406" fmla="*/ 789953 w 9722479"/>
              <a:gd name="connsiteY406" fmla="*/ 2032583 h 2463902"/>
              <a:gd name="connsiteX407" fmla="*/ 805897 w 9722479"/>
              <a:gd name="connsiteY407" fmla="*/ 2041528 h 2463902"/>
              <a:gd name="connsiteX408" fmla="*/ 829523 w 9722479"/>
              <a:gd name="connsiteY408" fmla="*/ 2061216 h 2463902"/>
              <a:gd name="connsiteX409" fmla="*/ 806432 w 9722479"/>
              <a:gd name="connsiteY409" fmla="*/ 2070161 h 2463902"/>
              <a:gd name="connsiteX410" fmla="*/ 779112 w 9722479"/>
              <a:gd name="connsiteY410" fmla="*/ 2067973 h 2463902"/>
              <a:gd name="connsiteX411" fmla="*/ 778966 w 9722479"/>
              <a:gd name="connsiteY411" fmla="*/ 2067973 h 2463902"/>
              <a:gd name="connsiteX412" fmla="*/ 530362 w 9722479"/>
              <a:gd name="connsiteY412" fmla="*/ 1954026 h 2463902"/>
              <a:gd name="connsiteX413" fmla="*/ 513980 w 9722479"/>
              <a:gd name="connsiteY413" fmla="*/ 1955290 h 2463902"/>
              <a:gd name="connsiteX414" fmla="*/ 520348 w 9722479"/>
              <a:gd name="connsiteY414" fmla="*/ 1970554 h 2463902"/>
              <a:gd name="connsiteX415" fmla="*/ 758938 w 9722479"/>
              <a:gd name="connsiteY415" fmla="*/ 2087807 h 2463902"/>
              <a:gd name="connsiteX416" fmla="*/ 759181 w 9722479"/>
              <a:gd name="connsiteY416" fmla="*/ 2087953 h 2463902"/>
              <a:gd name="connsiteX417" fmla="*/ 773376 w 9722479"/>
              <a:gd name="connsiteY417" fmla="*/ 2107738 h 2463902"/>
              <a:gd name="connsiteX418" fmla="*/ 731375 w 9722479"/>
              <a:gd name="connsiteY418" fmla="*/ 2114884 h 2463902"/>
              <a:gd name="connsiteX419" fmla="*/ 628705 w 9722479"/>
              <a:gd name="connsiteY419" fmla="*/ 2083092 h 2463902"/>
              <a:gd name="connsiteX420" fmla="*/ 626129 w 9722479"/>
              <a:gd name="connsiteY420" fmla="*/ 2081925 h 2463902"/>
              <a:gd name="connsiteX421" fmla="*/ 605711 w 9722479"/>
              <a:gd name="connsiteY421" fmla="*/ 2072105 h 2463902"/>
              <a:gd name="connsiteX422" fmla="*/ 590253 w 9722479"/>
              <a:gd name="connsiteY422" fmla="*/ 2064182 h 2463902"/>
              <a:gd name="connsiteX423" fmla="*/ 573530 w 9722479"/>
              <a:gd name="connsiteY423" fmla="*/ 2055383 h 2463902"/>
              <a:gd name="connsiteX424" fmla="*/ 572363 w 9722479"/>
              <a:gd name="connsiteY424" fmla="*/ 2054751 h 2463902"/>
              <a:gd name="connsiteX425" fmla="*/ 554231 w 9722479"/>
              <a:gd name="connsiteY425" fmla="*/ 2044785 h 2463902"/>
              <a:gd name="connsiteX426" fmla="*/ 547474 w 9722479"/>
              <a:gd name="connsiteY426" fmla="*/ 2040945 h 2463902"/>
              <a:gd name="connsiteX427" fmla="*/ 511598 w 9722479"/>
              <a:gd name="connsiteY427" fmla="*/ 2019507 h 2463902"/>
              <a:gd name="connsiteX428" fmla="*/ 504452 w 9722479"/>
              <a:gd name="connsiteY428" fmla="*/ 2015034 h 2463902"/>
              <a:gd name="connsiteX429" fmla="*/ 486611 w 9722479"/>
              <a:gd name="connsiteY429" fmla="*/ 2003610 h 2463902"/>
              <a:gd name="connsiteX430" fmla="*/ 480437 w 9722479"/>
              <a:gd name="connsiteY430" fmla="*/ 1999332 h 2463902"/>
              <a:gd name="connsiteX431" fmla="*/ 471006 w 9722479"/>
              <a:gd name="connsiteY431" fmla="*/ 1992964 h 2463902"/>
              <a:gd name="connsiteX432" fmla="*/ 469499 w 9722479"/>
              <a:gd name="connsiteY432" fmla="*/ 1991798 h 2463902"/>
              <a:gd name="connsiteX433" fmla="*/ 463860 w 9722479"/>
              <a:gd name="connsiteY433" fmla="*/ 1987860 h 2463902"/>
              <a:gd name="connsiteX434" fmla="*/ 455450 w 9722479"/>
              <a:gd name="connsiteY434" fmla="*/ 1981881 h 2463902"/>
              <a:gd name="connsiteX435" fmla="*/ 455207 w 9722479"/>
              <a:gd name="connsiteY435" fmla="*/ 1981686 h 2463902"/>
              <a:gd name="connsiteX436" fmla="*/ 434255 w 9722479"/>
              <a:gd name="connsiteY436" fmla="*/ 1966227 h 2463902"/>
              <a:gd name="connsiteX437" fmla="*/ 434158 w 9722479"/>
              <a:gd name="connsiteY437" fmla="*/ 1966130 h 2463902"/>
              <a:gd name="connsiteX438" fmla="*/ 425991 w 9722479"/>
              <a:gd name="connsiteY438" fmla="*/ 1959859 h 2463902"/>
              <a:gd name="connsiteX439" fmla="*/ 416415 w 9722479"/>
              <a:gd name="connsiteY439" fmla="*/ 1952324 h 2463902"/>
              <a:gd name="connsiteX440" fmla="*/ 403872 w 9722479"/>
              <a:gd name="connsiteY440" fmla="*/ 1942456 h 2463902"/>
              <a:gd name="connsiteX441" fmla="*/ 402706 w 9722479"/>
              <a:gd name="connsiteY441" fmla="*/ 1941532 h 2463902"/>
              <a:gd name="connsiteX442" fmla="*/ 396046 w 9722479"/>
              <a:gd name="connsiteY442" fmla="*/ 1935893 h 2463902"/>
              <a:gd name="connsiteX443" fmla="*/ 392060 w 9722479"/>
              <a:gd name="connsiteY443" fmla="*/ 1932539 h 2463902"/>
              <a:gd name="connsiteX444" fmla="*/ 371254 w 9722479"/>
              <a:gd name="connsiteY444" fmla="*/ 1914747 h 2463902"/>
              <a:gd name="connsiteX445" fmla="*/ 367802 w 9722479"/>
              <a:gd name="connsiteY445" fmla="*/ 1911684 h 2463902"/>
              <a:gd name="connsiteX446" fmla="*/ 0 w 9722479"/>
              <a:gd name="connsiteY446" fmla="*/ 1093683 h 2463902"/>
              <a:gd name="connsiteX447" fmla="*/ 1093683 w 9722479"/>
              <a:gd name="connsiteY447" fmla="*/ 0 h 2463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9722479" h="2463902">
                <a:moveTo>
                  <a:pt x="1882808" y="2377738"/>
                </a:moveTo>
                <a:lnTo>
                  <a:pt x="1881035" y="2389320"/>
                </a:lnTo>
                <a:cubicBezTo>
                  <a:pt x="1877292" y="2393410"/>
                  <a:pt x="1871969" y="2397080"/>
                  <a:pt x="1869781" y="2398392"/>
                </a:cubicBezTo>
                <a:cubicBezTo>
                  <a:pt x="1834974" y="2419198"/>
                  <a:pt x="1800071" y="2439810"/>
                  <a:pt x="1764875" y="2459887"/>
                </a:cubicBezTo>
                <a:cubicBezTo>
                  <a:pt x="1753403" y="2466449"/>
                  <a:pt x="1744312" y="2464553"/>
                  <a:pt x="1741104" y="2457213"/>
                </a:cubicBezTo>
                <a:cubicBezTo>
                  <a:pt x="1738138" y="2450359"/>
                  <a:pt x="1743243" y="2441900"/>
                  <a:pt x="1754375" y="2436650"/>
                </a:cubicBezTo>
                <a:cubicBezTo>
                  <a:pt x="1789862" y="2419927"/>
                  <a:pt x="1826467" y="2404906"/>
                  <a:pt x="1860302" y="2385072"/>
                </a:cubicBezTo>
                <a:cubicBezTo>
                  <a:pt x="1863316" y="2383322"/>
                  <a:pt x="1867934" y="2380746"/>
                  <a:pt x="1872309" y="2378978"/>
                </a:cubicBezTo>
                <a:close/>
                <a:moveTo>
                  <a:pt x="1882809" y="2377732"/>
                </a:moveTo>
                <a:lnTo>
                  <a:pt x="1882858" y="2377732"/>
                </a:lnTo>
                <a:lnTo>
                  <a:pt x="1882808" y="2377738"/>
                </a:lnTo>
                <a:close/>
                <a:moveTo>
                  <a:pt x="1100994" y="1736862"/>
                </a:moveTo>
                <a:cubicBezTo>
                  <a:pt x="1084508" y="1736412"/>
                  <a:pt x="1066509" y="1736826"/>
                  <a:pt x="1052218" y="1738673"/>
                </a:cubicBezTo>
                <a:cubicBezTo>
                  <a:pt x="1047357" y="1739305"/>
                  <a:pt x="1035980" y="1740471"/>
                  <a:pt x="1035980" y="1747860"/>
                </a:cubicBezTo>
                <a:cubicBezTo>
                  <a:pt x="1035980" y="1758458"/>
                  <a:pt x="1066996" y="1763562"/>
                  <a:pt x="1086537" y="1764972"/>
                </a:cubicBezTo>
                <a:lnTo>
                  <a:pt x="1086683" y="1764972"/>
                </a:lnTo>
                <a:cubicBezTo>
                  <a:pt x="1089357" y="1765215"/>
                  <a:pt x="1091641" y="1765361"/>
                  <a:pt x="1093683" y="1765361"/>
                </a:cubicBezTo>
                <a:cubicBezTo>
                  <a:pt x="1095726" y="1765361"/>
                  <a:pt x="1097524" y="1765361"/>
                  <a:pt x="1099565" y="1765215"/>
                </a:cubicBezTo>
                <a:lnTo>
                  <a:pt x="1099711" y="1765215"/>
                </a:lnTo>
                <a:lnTo>
                  <a:pt x="1099711" y="1765263"/>
                </a:lnTo>
                <a:cubicBezTo>
                  <a:pt x="1126254" y="1764875"/>
                  <a:pt x="1150269" y="1757194"/>
                  <a:pt x="1150269" y="1748395"/>
                </a:cubicBezTo>
                <a:cubicBezTo>
                  <a:pt x="1150269" y="1743534"/>
                  <a:pt x="1144776" y="1741006"/>
                  <a:pt x="1140691" y="1740228"/>
                </a:cubicBezTo>
                <a:cubicBezTo>
                  <a:pt x="1132452" y="1738624"/>
                  <a:pt x="1117480" y="1737312"/>
                  <a:pt x="1100994" y="1736862"/>
                </a:cubicBezTo>
                <a:close/>
                <a:moveTo>
                  <a:pt x="1089746" y="1204276"/>
                </a:moveTo>
                <a:cubicBezTo>
                  <a:pt x="1098691" y="1204130"/>
                  <a:pt x="1107587" y="1204276"/>
                  <a:pt x="1114247" y="1204664"/>
                </a:cubicBezTo>
                <a:cubicBezTo>
                  <a:pt x="1118087" y="1204762"/>
                  <a:pt x="1121296" y="1204908"/>
                  <a:pt x="1123192" y="1205296"/>
                </a:cubicBezTo>
                <a:lnTo>
                  <a:pt x="1123240" y="1205345"/>
                </a:lnTo>
                <a:cubicBezTo>
                  <a:pt x="1128053" y="1206074"/>
                  <a:pt x="1132914" y="1208408"/>
                  <a:pt x="1134713" y="1213366"/>
                </a:cubicBezTo>
                <a:cubicBezTo>
                  <a:pt x="1135734" y="1216429"/>
                  <a:pt x="1134081" y="1219977"/>
                  <a:pt x="1131649" y="1222797"/>
                </a:cubicBezTo>
                <a:cubicBezTo>
                  <a:pt x="1130775" y="1223964"/>
                  <a:pt x="1129609" y="1224936"/>
                  <a:pt x="1128588" y="1225860"/>
                </a:cubicBezTo>
                <a:cubicBezTo>
                  <a:pt x="1109580" y="1241027"/>
                  <a:pt x="1068065" y="1240006"/>
                  <a:pt x="1050565" y="1224061"/>
                </a:cubicBezTo>
                <a:cubicBezTo>
                  <a:pt x="1049398" y="1223040"/>
                  <a:pt x="1048231" y="1221484"/>
                  <a:pt x="1047356" y="1219977"/>
                </a:cubicBezTo>
                <a:cubicBezTo>
                  <a:pt x="1046092" y="1217644"/>
                  <a:pt x="1045315" y="1214970"/>
                  <a:pt x="1045947" y="1212685"/>
                </a:cubicBezTo>
                <a:cubicBezTo>
                  <a:pt x="1047356" y="1207727"/>
                  <a:pt x="1052169" y="1205394"/>
                  <a:pt x="1055766" y="1205151"/>
                </a:cubicBezTo>
                <a:cubicBezTo>
                  <a:pt x="1057419" y="1205005"/>
                  <a:pt x="1059753" y="1204908"/>
                  <a:pt x="1062670" y="1204762"/>
                </a:cubicBezTo>
                <a:cubicBezTo>
                  <a:pt x="1069718" y="1204519"/>
                  <a:pt x="1079781" y="1204276"/>
                  <a:pt x="1089746" y="1204276"/>
                </a:cubicBezTo>
                <a:close/>
                <a:moveTo>
                  <a:pt x="5823665" y="998529"/>
                </a:moveTo>
                <a:lnTo>
                  <a:pt x="5823665" y="1756299"/>
                </a:lnTo>
                <a:lnTo>
                  <a:pt x="6039018" y="1756299"/>
                </a:lnTo>
                <a:cubicBezTo>
                  <a:pt x="6265843" y="1756299"/>
                  <a:pt x="6429327" y="1598066"/>
                  <a:pt x="6429327" y="1378289"/>
                </a:cubicBezTo>
                <a:cubicBezTo>
                  <a:pt x="6429327" y="1158512"/>
                  <a:pt x="6265843" y="998529"/>
                  <a:pt x="6039018" y="998529"/>
                </a:cubicBezTo>
                <a:close/>
                <a:moveTo>
                  <a:pt x="9106219" y="991480"/>
                </a:moveTo>
                <a:lnTo>
                  <a:pt x="8963785" y="1467930"/>
                </a:lnTo>
                <a:lnTo>
                  <a:pt x="8963834" y="1467930"/>
                </a:lnTo>
                <a:lnTo>
                  <a:pt x="9321621" y="1467930"/>
                </a:lnTo>
                <a:lnTo>
                  <a:pt x="9179186" y="991480"/>
                </a:lnTo>
                <a:close/>
                <a:moveTo>
                  <a:pt x="3793949" y="991480"/>
                </a:moveTo>
                <a:lnTo>
                  <a:pt x="3651515" y="1467930"/>
                </a:lnTo>
                <a:lnTo>
                  <a:pt x="4009303" y="1467930"/>
                </a:lnTo>
                <a:lnTo>
                  <a:pt x="3866868" y="991480"/>
                </a:lnTo>
                <a:close/>
                <a:moveTo>
                  <a:pt x="8933888" y="762904"/>
                </a:moveTo>
                <a:lnTo>
                  <a:pt x="9353219" y="762904"/>
                </a:lnTo>
                <a:lnTo>
                  <a:pt x="9353267" y="762904"/>
                </a:lnTo>
                <a:lnTo>
                  <a:pt x="9722479" y="1993674"/>
                </a:lnTo>
                <a:lnTo>
                  <a:pt x="9476306" y="1993674"/>
                </a:lnTo>
                <a:lnTo>
                  <a:pt x="9390165" y="1700054"/>
                </a:lnTo>
                <a:lnTo>
                  <a:pt x="8895241" y="1700054"/>
                </a:lnTo>
                <a:lnTo>
                  <a:pt x="8809100" y="1993674"/>
                </a:lnTo>
                <a:lnTo>
                  <a:pt x="8562927" y="1993674"/>
                </a:lnTo>
                <a:close/>
                <a:moveTo>
                  <a:pt x="7720911" y="762904"/>
                </a:moveTo>
                <a:lnTo>
                  <a:pt x="7956487" y="762904"/>
                </a:lnTo>
                <a:lnTo>
                  <a:pt x="7956487" y="1761598"/>
                </a:lnTo>
                <a:lnTo>
                  <a:pt x="8526808" y="1761598"/>
                </a:lnTo>
                <a:lnTo>
                  <a:pt x="8526808" y="1993674"/>
                </a:lnTo>
                <a:lnTo>
                  <a:pt x="7720911" y="1993674"/>
                </a:lnTo>
                <a:close/>
                <a:moveTo>
                  <a:pt x="6726009" y="762904"/>
                </a:moveTo>
                <a:lnTo>
                  <a:pt x="7642305" y="762904"/>
                </a:lnTo>
                <a:lnTo>
                  <a:pt x="7642305" y="994980"/>
                </a:lnTo>
                <a:lnTo>
                  <a:pt x="6961633" y="994980"/>
                </a:lnTo>
                <a:lnTo>
                  <a:pt x="6961633" y="1262251"/>
                </a:lnTo>
                <a:lnTo>
                  <a:pt x="7545372" y="1262251"/>
                </a:lnTo>
                <a:lnTo>
                  <a:pt x="7545372" y="1494327"/>
                </a:lnTo>
                <a:lnTo>
                  <a:pt x="6961633" y="1494327"/>
                </a:lnTo>
                <a:lnTo>
                  <a:pt x="6961633" y="1761598"/>
                </a:lnTo>
                <a:lnTo>
                  <a:pt x="7638805" y="1761598"/>
                </a:lnTo>
                <a:lnTo>
                  <a:pt x="7638805" y="1993674"/>
                </a:lnTo>
                <a:lnTo>
                  <a:pt x="6726009" y="1993674"/>
                </a:lnTo>
                <a:close/>
                <a:moveTo>
                  <a:pt x="4421244" y="762904"/>
                </a:moveTo>
                <a:lnTo>
                  <a:pt x="4846457" y="762904"/>
                </a:lnTo>
                <a:lnTo>
                  <a:pt x="5254753" y="1765195"/>
                </a:lnTo>
                <a:lnTo>
                  <a:pt x="5281441" y="1765098"/>
                </a:lnTo>
                <a:lnTo>
                  <a:pt x="5281392" y="1765098"/>
                </a:lnTo>
                <a:lnTo>
                  <a:pt x="5281392" y="762904"/>
                </a:lnTo>
                <a:lnTo>
                  <a:pt x="5517017" y="762904"/>
                </a:lnTo>
                <a:lnTo>
                  <a:pt x="5517017" y="1993674"/>
                </a:lnTo>
                <a:lnTo>
                  <a:pt x="5096179" y="1993674"/>
                </a:lnTo>
                <a:lnTo>
                  <a:pt x="4687640" y="991480"/>
                </a:lnTo>
                <a:lnTo>
                  <a:pt x="4656868" y="991480"/>
                </a:lnTo>
                <a:lnTo>
                  <a:pt x="4656868" y="1993674"/>
                </a:lnTo>
                <a:lnTo>
                  <a:pt x="4421244" y="1993674"/>
                </a:lnTo>
                <a:close/>
                <a:moveTo>
                  <a:pt x="3621667" y="762904"/>
                </a:moveTo>
                <a:lnTo>
                  <a:pt x="3621716" y="762904"/>
                </a:lnTo>
                <a:lnTo>
                  <a:pt x="4040998" y="762904"/>
                </a:lnTo>
                <a:lnTo>
                  <a:pt x="4410209" y="1993674"/>
                </a:lnTo>
                <a:lnTo>
                  <a:pt x="4164085" y="1993674"/>
                </a:lnTo>
                <a:lnTo>
                  <a:pt x="4077895" y="1700054"/>
                </a:lnTo>
                <a:lnTo>
                  <a:pt x="3582971" y="1700054"/>
                </a:lnTo>
                <a:lnTo>
                  <a:pt x="3496830" y="1993674"/>
                </a:lnTo>
                <a:lnTo>
                  <a:pt x="3250657" y="1993674"/>
                </a:lnTo>
                <a:close/>
                <a:moveTo>
                  <a:pt x="2287158" y="762904"/>
                </a:moveTo>
                <a:lnTo>
                  <a:pt x="2528569" y="762904"/>
                </a:lnTo>
                <a:lnTo>
                  <a:pt x="2528569" y="1485576"/>
                </a:lnTo>
                <a:cubicBezTo>
                  <a:pt x="2528569" y="1617122"/>
                  <a:pt x="2557347" y="1674728"/>
                  <a:pt x="2606008" y="1728785"/>
                </a:cubicBezTo>
                <a:cubicBezTo>
                  <a:pt x="2651023" y="1775598"/>
                  <a:pt x="2715871" y="1806224"/>
                  <a:pt x="2804151" y="1806224"/>
                </a:cubicBezTo>
                <a:cubicBezTo>
                  <a:pt x="2881591" y="1806224"/>
                  <a:pt x="2950086" y="1775598"/>
                  <a:pt x="2995101" y="1728785"/>
                </a:cubicBezTo>
                <a:cubicBezTo>
                  <a:pt x="3041915" y="1674728"/>
                  <a:pt x="3070742" y="1617073"/>
                  <a:pt x="3070742" y="1485576"/>
                </a:cubicBezTo>
                <a:lnTo>
                  <a:pt x="3070791" y="1485576"/>
                </a:lnTo>
                <a:lnTo>
                  <a:pt x="3070791" y="762904"/>
                </a:lnTo>
                <a:lnTo>
                  <a:pt x="3313999" y="762904"/>
                </a:lnTo>
                <a:lnTo>
                  <a:pt x="3313999" y="1523932"/>
                </a:lnTo>
                <a:cubicBezTo>
                  <a:pt x="3313999" y="1689652"/>
                  <a:pt x="3247351" y="1813954"/>
                  <a:pt x="3162668" y="1900435"/>
                </a:cubicBezTo>
                <a:cubicBezTo>
                  <a:pt x="3072589" y="1995910"/>
                  <a:pt x="2960927" y="2051766"/>
                  <a:pt x="2804200" y="2051766"/>
                </a:cubicBezTo>
                <a:cubicBezTo>
                  <a:pt x="2647474" y="2051766"/>
                  <a:pt x="2528569" y="1995910"/>
                  <a:pt x="2434892" y="1900435"/>
                </a:cubicBezTo>
                <a:cubicBezTo>
                  <a:pt x="2350209" y="1813954"/>
                  <a:pt x="2287158" y="1689652"/>
                  <a:pt x="2287158" y="1523932"/>
                </a:cubicBezTo>
                <a:close/>
                <a:moveTo>
                  <a:pt x="5596596" y="761154"/>
                </a:moveTo>
                <a:lnTo>
                  <a:pt x="6054817" y="762904"/>
                </a:lnTo>
                <a:cubicBezTo>
                  <a:pt x="6413528" y="764654"/>
                  <a:pt x="6672000" y="1021376"/>
                  <a:pt x="6672000" y="1378289"/>
                </a:cubicBezTo>
                <a:cubicBezTo>
                  <a:pt x="6672000" y="1735202"/>
                  <a:pt x="6406479" y="1993674"/>
                  <a:pt x="6039018" y="1993674"/>
                </a:cubicBezTo>
                <a:lnTo>
                  <a:pt x="5596596" y="1993674"/>
                </a:lnTo>
                <a:close/>
                <a:moveTo>
                  <a:pt x="1093732" y="383115"/>
                </a:moveTo>
                <a:cubicBezTo>
                  <a:pt x="701916" y="383115"/>
                  <a:pt x="383115" y="701867"/>
                  <a:pt x="383115" y="1093731"/>
                </a:cubicBezTo>
                <a:cubicBezTo>
                  <a:pt x="383115" y="1307675"/>
                  <a:pt x="478882" y="1508007"/>
                  <a:pt x="642268" y="1642469"/>
                </a:cubicBezTo>
                <a:cubicBezTo>
                  <a:pt x="643435" y="1643246"/>
                  <a:pt x="644358" y="1643538"/>
                  <a:pt x="645185" y="1643052"/>
                </a:cubicBezTo>
                <a:cubicBezTo>
                  <a:pt x="647470" y="1641788"/>
                  <a:pt x="646449" y="1639211"/>
                  <a:pt x="649268" y="1634739"/>
                </a:cubicBezTo>
                <a:cubicBezTo>
                  <a:pt x="651845" y="1630607"/>
                  <a:pt x="656803" y="1629392"/>
                  <a:pt x="659380" y="1629149"/>
                </a:cubicBezTo>
                <a:cubicBezTo>
                  <a:pt x="663755" y="1628711"/>
                  <a:pt x="666234" y="1628663"/>
                  <a:pt x="674644" y="1629052"/>
                </a:cubicBezTo>
                <a:cubicBezTo>
                  <a:pt x="678873" y="1629392"/>
                  <a:pt x="682422" y="1628760"/>
                  <a:pt x="684998" y="1627496"/>
                </a:cubicBezTo>
                <a:cubicBezTo>
                  <a:pt x="690200" y="1624676"/>
                  <a:pt x="691124" y="1618940"/>
                  <a:pt x="690978" y="1612815"/>
                </a:cubicBezTo>
                <a:lnTo>
                  <a:pt x="690978" y="1612669"/>
                </a:lnTo>
                <a:cubicBezTo>
                  <a:pt x="690832" y="1609120"/>
                  <a:pt x="690443" y="1605523"/>
                  <a:pt x="690443" y="1602217"/>
                </a:cubicBezTo>
                <a:cubicBezTo>
                  <a:pt x="690443" y="1589092"/>
                  <a:pt x="695401" y="1581654"/>
                  <a:pt x="708575" y="1581800"/>
                </a:cubicBezTo>
                <a:cubicBezTo>
                  <a:pt x="713048" y="1581800"/>
                  <a:pt x="717520" y="1582189"/>
                  <a:pt x="721604" y="1582189"/>
                </a:cubicBezTo>
                <a:lnTo>
                  <a:pt x="721749" y="1582189"/>
                </a:lnTo>
                <a:cubicBezTo>
                  <a:pt x="733222" y="1582578"/>
                  <a:pt x="741923" y="1581168"/>
                  <a:pt x="738861" y="1565223"/>
                </a:cubicBezTo>
                <a:cubicBezTo>
                  <a:pt x="738764" y="1563959"/>
                  <a:pt x="738375" y="1562404"/>
                  <a:pt x="737986" y="1560897"/>
                </a:cubicBezTo>
                <a:cubicBezTo>
                  <a:pt x="734243" y="1547383"/>
                  <a:pt x="736576" y="1538049"/>
                  <a:pt x="753931" y="1538438"/>
                </a:cubicBezTo>
                <a:cubicBezTo>
                  <a:pt x="757771" y="1538535"/>
                  <a:pt x="761612" y="1538778"/>
                  <a:pt x="765306" y="1538924"/>
                </a:cubicBezTo>
                <a:cubicBezTo>
                  <a:pt x="776292" y="1539070"/>
                  <a:pt x="785480" y="1537028"/>
                  <a:pt x="783827" y="1520549"/>
                </a:cubicBezTo>
                <a:lnTo>
                  <a:pt x="783827" y="1520403"/>
                </a:lnTo>
                <a:cubicBezTo>
                  <a:pt x="783827" y="1518896"/>
                  <a:pt x="783584" y="1517097"/>
                  <a:pt x="783196" y="1515055"/>
                </a:cubicBezTo>
                <a:cubicBezTo>
                  <a:pt x="780036" y="1499208"/>
                  <a:pt x="786161" y="1492305"/>
                  <a:pt x="802884" y="1492694"/>
                </a:cubicBezTo>
                <a:cubicBezTo>
                  <a:pt x="805557" y="1492839"/>
                  <a:pt x="808231" y="1493082"/>
                  <a:pt x="810905" y="1493471"/>
                </a:cubicBezTo>
                <a:lnTo>
                  <a:pt x="811050" y="1493471"/>
                </a:lnTo>
                <a:cubicBezTo>
                  <a:pt x="814113" y="1493860"/>
                  <a:pt x="817176" y="1494249"/>
                  <a:pt x="820238" y="1494103"/>
                </a:cubicBezTo>
                <a:cubicBezTo>
                  <a:pt x="830058" y="1493763"/>
                  <a:pt x="833995" y="1487978"/>
                  <a:pt x="831711" y="1478547"/>
                </a:cubicBezTo>
                <a:cubicBezTo>
                  <a:pt x="831370" y="1477138"/>
                  <a:pt x="830836" y="1475874"/>
                  <a:pt x="830204" y="1474464"/>
                </a:cubicBezTo>
                <a:cubicBezTo>
                  <a:pt x="829426" y="1472908"/>
                  <a:pt x="828697" y="1471256"/>
                  <a:pt x="828162" y="1469603"/>
                </a:cubicBezTo>
                <a:cubicBezTo>
                  <a:pt x="823544" y="1455311"/>
                  <a:pt x="829426" y="1447387"/>
                  <a:pt x="844496" y="1446755"/>
                </a:cubicBezTo>
                <a:cubicBezTo>
                  <a:pt x="847315" y="1446609"/>
                  <a:pt x="851642" y="1447533"/>
                  <a:pt x="856357" y="1448408"/>
                </a:cubicBezTo>
                <a:lnTo>
                  <a:pt x="856503" y="1448408"/>
                </a:lnTo>
                <a:cubicBezTo>
                  <a:pt x="865156" y="1449818"/>
                  <a:pt x="874976" y="1450838"/>
                  <a:pt x="878573" y="1444324"/>
                </a:cubicBezTo>
                <a:cubicBezTo>
                  <a:pt x="880566" y="1440630"/>
                  <a:pt x="878281" y="1434505"/>
                  <a:pt x="875997" y="1428866"/>
                </a:cubicBezTo>
                <a:cubicBezTo>
                  <a:pt x="875365" y="1427602"/>
                  <a:pt x="874830" y="1426192"/>
                  <a:pt x="874344" y="1425025"/>
                </a:cubicBezTo>
                <a:cubicBezTo>
                  <a:pt x="867587" y="1408691"/>
                  <a:pt x="873080" y="1399893"/>
                  <a:pt x="890678" y="1400913"/>
                </a:cubicBezTo>
                <a:cubicBezTo>
                  <a:pt x="893108" y="1401156"/>
                  <a:pt x="897289" y="1402031"/>
                  <a:pt x="902150" y="1402809"/>
                </a:cubicBezTo>
                <a:cubicBezTo>
                  <a:pt x="912261" y="1404754"/>
                  <a:pt x="924901" y="1406261"/>
                  <a:pt x="928595" y="1400136"/>
                </a:cubicBezTo>
                <a:cubicBezTo>
                  <a:pt x="931172" y="1395663"/>
                  <a:pt x="926942" y="1388225"/>
                  <a:pt x="922859" y="1382246"/>
                </a:cubicBezTo>
                <a:cubicBezTo>
                  <a:pt x="920428" y="1378649"/>
                  <a:pt x="918095" y="1375586"/>
                  <a:pt x="917220" y="1373933"/>
                </a:cubicBezTo>
                <a:cubicBezTo>
                  <a:pt x="912213" y="1363822"/>
                  <a:pt x="916442" y="1355412"/>
                  <a:pt x="927429" y="1354245"/>
                </a:cubicBezTo>
                <a:cubicBezTo>
                  <a:pt x="932630" y="1353711"/>
                  <a:pt x="940554" y="1354877"/>
                  <a:pt x="948867" y="1356287"/>
                </a:cubicBezTo>
                <a:cubicBezTo>
                  <a:pt x="963693" y="1358572"/>
                  <a:pt x="979395" y="1361392"/>
                  <a:pt x="982604" y="1355655"/>
                </a:cubicBezTo>
                <a:cubicBezTo>
                  <a:pt x="986055" y="1349384"/>
                  <a:pt x="977353" y="1341752"/>
                  <a:pt x="970207" y="1335092"/>
                </a:cubicBezTo>
                <a:cubicBezTo>
                  <a:pt x="966999" y="1332175"/>
                  <a:pt x="964180" y="1329453"/>
                  <a:pt x="962673" y="1327168"/>
                </a:cubicBezTo>
                <a:cubicBezTo>
                  <a:pt x="955381" y="1315793"/>
                  <a:pt x="960242" y="1307383"/>
                  <a:pt x="973902" y="1306605"/>
                </a:cubicBezTo>
                <a:cubicBezTo>
                  <a:pt x="978277" y="1306362"/>
                  <a:pt x="986930" y="1307626"/>
                  <a:pt x="996264" y="1309279"/>
                </a:cubicBezTo>
                <a:cubicBezTo>
                  <a:pt x="1006229" y="1310932"/>
                  <a:pt x="1016924" y="1312973"/>
                  <a:pt x="1023584" y="1313751"/>
                </a:cubicBezTo>
                <a:cubicBezTo>
                  <a:pt x="1031362" y="1314626"/>
                  <a:pt x="1041959" y="1317592"/>
                  <a:pt x="1044536" y="1309911"/>
                </a:cubicBezTo>
                <a:cubicBezTo>
                  <a:pt x="1047308" y="1301744"/>
                  <a:pt x="1035688" y="1297904"/>
                  <a:pt x="1029709" y="1293674"/>
                </a:cubicBezTo>
                <a:cubicBezTo>
                  <a:pt x="1026258" y="1291244"/>
                  <a:pt x="1022514" y="1289105"/>
                  <a:pt x="1018966" y="1286674"/>
                </a:cubicBezTo>
                <a:cubicBezTo>
                  <a:pt x="1014396" y="1283709"/>
                  <a:pt x="1010070" y="1280549"/>
                  <a:pt x="1006472" y="1276708"/>
                </a:cubicBezTo>
                <a:cubicBezTo>
                  <a:pt x="1002097" y="1272236"/>
                  <a:pt x="1001368" y="1267618"/>
                  <a:pt x="1003264" y="1263924"/>
                </a:cubicBezTo>
                <a:cubicBezTo>
                  <a:pt x="1004188" y="1262271"/>
                  <a:pt x="1005597" y="1260861"/>
                  <a:pt x="1007493" y="1259694"/>
                </a:cubicBezTo>
                <a:cubicBezTo>
                  <a:pt x="1009292" y="1258673"/>
                  <a:pt x="1011431" y="1257798"/>
                  <a:pt x="1014007" y="1257409"/>
                </a:cubicBezTo>
                <a:cubicBezTo>
                  <a:pt x="1019889" y="1256243"/>
                  <a:pt x="1032529" y="1257652"/>
                  <a:pt x="1046335" y="1259451"/>
                </a:cubicBezTo>
                <a:cubicBezTo>
                  <a:pt x="1061648" y="1261396"/>
                  <a:pt x="1078370" y="1263924"/>
                  <a:pt x="1088579" y="1264069"/>
                </a:cubicBezTo>
                <a:cubicBezTo>
                  <a:pt x="1100733" y="1264167"/>
                  <a:pt x="1117698" y="1262903"/>
                  <a:pt x="1133012" y="1262514"/>
                </a:cubicBezTo>
                <a:lnTo>
                  <a:pt x="1133156" y="1262514"/>
                </a:lnTo>
                <a:cubicBezTo>
                  <a:pt x="1150269" y="1261979"/>
                  <a:pt x="1165096" y="1262660"/>
                  <a:pt x="1168400" y="1267618"/>
                </a:cubicBezTo>
                <a:cubicBezTo>
                  <a:pt x="1174381" y="1276952"/>
                  <a:pt x="1166699" y="1282980"/>
                  <a:pt x="1157657" y="1288327"/>
                </a:cubicBezTo>
                <a:lnTo>
                  <a:pt x="1157511" y="1288327"/>
                </a:lnTo>
                <a:cubicBezTo>
                  <a:pt x="1154741" y="1289980"/>
                  <a:pt x="1151776" y="1291681"/>
                  <a:pt x="1149102" y="1293188"/>
                </a:cubicBezTo>
                <a:cubicBezTo>
                  <a:pt x="1142976" y="1296931"/>
                  <a:pt x="1125866" y="1302522"/>
                  <a:pt x="1128781" y="1311466"/>
                </a:cubicBezTo>
                <a:cubicBezTo>
                  <a:pt x="1131213" y="1318710"/>
                  <a:pt x="1141908" y="1317446"/>
                  <a:pt x="1149199" y="1316425"/>
                </a:cubicBezTo>
                <a:cubicBezTo>
                  <a:pt x="1157221" y="1315161"/>
                  <a:pt x="1168060" y="1312584"/>
                  <a:pt x="1178803" y="1310689"/>
                </a:cubicBezTo>
                <a:lnTo>
                  <a:pt x="1178950" y="1310689"/>
                </a:lnTo>
                <a:cubicBezTo>
                  <a:pt x="1196158" y="1307383"/>
                  <a:pt x="1212784" y="1305828"/>
                  <a:pt x="1215701" y="1313751"/>
                </a:cubicBezTo>
                <a:cubicBezTo>
                  <a:pt x="1218132" y="1320411"/>
                  <a:pt x="1211860" y="1328967"/>
                  <a:pt x="1203936" y="1336988"/>
                </a:cubicBezTo>
                <a:cubicBezTo>
                  <a:pt x="1200486" y="1340683"/>
                  <a:pt x="1196645" y="1344134"/>
                  <a:pt x="1193193" y="1347440"/>
                </a:cubicBezTo>
                <a:cubicBezTo>
                  <a:pt x="1187166" y="1353030"/>
                  <a:pt x="1194457" y="1361975"/>
                  <a:pt x="1202381" y="1361732"/>
                </a:cubicBezTo>
                <a:cubicBezTo>
                  <a:pt x="1206172" y="1361586"/>
                  <a:pt x="1215021" y="1359933"/>
                  <a:pt x="1224452" y="1358523"/>
                </a:cubicBezTo>
                <a:lnTo>
                  <a:pt x="1224597" y="1358523"/>
                </a:lnTo>
                <a:cubicBezTo>
                  <a:pt x="1237868" y="1356725"/>
                  <a:pt x="1252451" y="1355801"/>
                  <a:pt x="1256778" y="1361440"/>
                </a:cubicBezTo>
                <a:cubicBezTo>
                  <a:pt x="1262028" y="1368489"/>
                  <a:pt x="1256000" y="1377920"/>
                  <a:pt x="1250022" y="1385211"/>
                </a:cubicBezTo>
                <a:cubicBezTo>
                  <a:pt x="1246084" y="1389781"/>
                  <a:pt x="1242243" y="1393524"/>
                  <a:pt x="1241465" y="1395031"/>
                </a:cubicBezTo>
                <a:cubicBezTo>
                  <a:pt x="1237091" y="1403052"/>
                  <a:pt x="1240445" y="1409469"/>
                  <a:pt x="1249487" y="1409712"/>
                </a:cubicBezTo>
                <a:cubicBezTo>
                  <a:pt x="1254688" y="1409955"/>
                  <a:pt x="1264022" y="1407525"/>
                  <a:pt x="1269904" y="1406115"/>
                </a:cubicBezTo>
                <a:cubicBezTo>
                  <a:pt x="1271168" y="1405726"/>
                  <a:pt x="1272335" y="1405483"/>
                  <a:pt x="1273209" y="1405337"/>
                </a:cubicBezTo>
                <a:cubicBezTo>
                  <a:pt x="1297613" y="1400476"/>
                  <a:pt x="1306022" y="1408497"/>
                  <a:pt x="1295814" y="1433289"/>
                </a:cubicBezTo>
                <a:cubicBezTo>
                  <a:pt x="1295717" y="1433678"/>
                  <a:pt x="1295473" y="1434067"/>
                  <a:pt x="1295328" y="1434456"/>
                </a:cubicBezTo>
                <a:cubicBezTo>
                  <a:pt x="1289495" y="1447970"/>
                  <a:pt x="1288815" y="1455748"/>
                  <a:pt x="1304030" y="1455262"/>
                </a:cubicBezTo>
                <a:cubicBezTo>
                  <a:pt x="1308016" y="1455116"/>
                  <a:pt x="1312099" y="1454630"/>
                  <a:pt x="1316036" y="1454484"/>
                </a:cubicBezTo>
                <a:cubicBezTo>
                  <a:pt x="1319781" y="1454096"/>
                  <a:pt x="1323475" y="1454096"/>
                  <a:pt x="1327169" y="1454484"/>
                </a:cubicBezTo>
                <a:cubicBezTo>
                  <a:pt x="1338010" y="1455748"/>
                  <a:pt x="1342385" y="1463283"/>
                  <a:pt x="1339808" y="1473881"/>
                </a:cubicBezTo>
                <a:cubicBezTo>
                  <a:pt x="1339468" y="1475290"/>
                  <a:pt x="1338934" y="1476457"/>
                  <a:pt x="1338301" y="1477721"/>
                </a:cubicBezTo>
                <a:lnTo>
                  <a:pt x="1338301" y="1477867"/>
                </a:lnTo>
                <a:cubicBezTo>
                  <a:pt x="1337670" y="1479520"/>
                  <a:pt x="1336746" y="1481173"/>
                  <a:pt x="1336259" y="1482971"/>
                </a:cubicBezTo>
                <a:cubicBezTo>
                  <a:pt x="1332420" y="1495610"/>
                  <a:pt x="1336357" y="1500861"/>
                  <a:pt x="1349920" y="1501249"/>
                </a:cubicBezTo>
                <a:cubicBezTo>
                  <a:pt x="1353372" y="1501347"/>
                  <a:pt x="1356822" y="1501006"/>
                  <a:pt x="1360275" y="1500861"/>
                </a:cubicBezTo>
                <a:cubicBezTo>
                  <a:pt x="1362705" y="1500763"/>
                  <a:pt x="1364990" y="1500763"/>
                  <a:pt x="1367275" y="1501006"/>
                </a:cubicBezTo>
                <a:cubicBezTo>
                  <a:pt x="1380303" y="1502270"/>
                  <a:pt x="1385553" y="1509173"/>
                  <a:pt x="1383366" y="1521958"/>
                </a:cubicBezTo>
                <a:cubicBezTo>
                  <a:pt x="1383219" y="1522833"/>
                  <a:pt x="1382977" y="1523611"/>
                  <a:pt x="1382734" y="1524389"/>
                </a:cubicBezTo>
                <a:lnTo>
                  <a:pt x="1382734" y="1524535"/>
                </a:lnTo>
                <a:cubicBezTo>
                  <a:pt x="1382101" y="1526820"/>
                  <a:pt x="1381081" y="1529007"/>
                  <a:pt x="1380934" y="1531292"/>
                </a:cubicBezTo>
                <a:cubicBezTo>
                  <a:pt x="1379622" y="1540869"/>
                  <a:pt x="1383463" y="1545681"/>
                  <a:pt x="1393185" y="1547237"/>
                </a:cubicBezTo>
                <a:cubicBezTo>
                  <a:pt x="1395712" y="1547626"/>
                  <a:pt x="1398241" y="1547237"/>
                  <a:pt x="1400817" y="1547383"/>
                </a:cubicBezTo>
                <a:cubicBezTo>
                  <a:pt x="1402081" y="1547383"/>
                  <a:pt x="1403393" y="1547528"/>
                  <a:pt x="1404658" y="1547528"/>
                </a:cubicBezTo>
                <a:cubicBezTo>
                  <a:pt x="1423665" y="1548306"/>
                  <a:pt x="1426971" y="1551612"/>
                  <a:pt x="1426095" y="1569987"/>
                </a:cubicBezTo>
                <a:cubicBezTo>
                  <a:pt x="1426095" y="1571397"/>
                  <a:pt x="1425999" y="1572904"/>
                  <a:pt x="1425852" y="1574460"/>
                </a:cubicBezTo>
                <a:cubicBezTo>
                  <a:pt x="1424928" y="1586856"/>
                  <a:pt x="1428526" y="1591571"/>
                  <a:pt x="1440776" y="1592592"/>
                </a:cubicBezTo>
                <a:cubicBezTo>
                  <a:pt x="1442721" y="1592689"/>
                  <a:pt x="1444860" y="1592592"/>
                  <a:pt x="1447291" y="1592203"/>
                </a:cubicBezTo>
                <a:cubicBezTo>
                  <a:pt x="1449867" y="1591960"/>
                  <a:pt x="1452638" y="1591474"/>
                  <a:pt x="1455847" y="1590696"/>
                </a:cubicBezTo>
                <a:lnTo>
                  <a:pt x="1455944" y="1590599"/>
                </a:lnTo>
                <a:cubicBezTo>
                  <a:pt x="1468728" y="1587925"/>
                  <a:pt x="1473444" y="1591766"/>
                  <a:pt x="1474221" y="1611940"/>
                </a:cubicBezTo>
                <a:cubicBezTo>
                  <a:pt x="1474367" y="1614128"/>
                  <a:pt x="1474125" y="1617336"/>
                  <a:pt x="1474610" y="1620641"/>
                </a:cubicBezTo>
                <a:cubicBezTo>
                  <a:pt x="1475243" y="1625892"/>
                  <a:pt x="1477285" y="1631774"/>
                  <a:pt x="1484041" y="1635080"/>
                </a:cubicBezTo>
                <a:cubicBezTo>
                  <a:pt x="1485937" y="1636003"/>
                  <a:pt x="1487833" y="1636635"/>
                  <a:pt x="1490020" y="1636878"/>
                </a:cubicBezTo>
                <a:cubicBezTo>
                  <a:pt x="1499063" y="1638385"/>
                  <a:pt x="1497896" y="1637948"/>
                  <a:pt x="1508883" y="1638385"/>
                </a:cubicBezTo>
                <a:cubicBezTo>
                  <a:pt x="1515980" y="1638677"/>
                  <a:pt x="1521035" y="1643392"/>
                  <a:pt x="1522153" y="1645628"/>
                </a:cubicBezTo>
                <a:cubicBezTo>
                  <a:pt x="1526578" y="1654573"/>
                  <a:pt x="1521959" y="1658900"/>
                  <a:pt x="1520939" y="1661136"/>
                </a:cubicBezTo>
                <a:cubicBezTo>
                  <a:pt x="1520696" y="1661670"/>
                  <a:pt x="1521230" y="1661427"/>
                  <a:pt x="1522493" y="1660552"/>
                </a:cubicBezTo>
                <a:cubicBezTo>
                  <a:pt x="1526140" y="1657781"/>
                  <a:pt x="1529835" y="1654962"/>
                  <a:pt x="1533432" y="1652143"/>
                </a:cubicBezTo>
                <a:cubicBezTo>
                  <a:pt x="1535863" y="1650052"/>
                  <a:pt x="1537806" y="1648302"/>
                  <a:pt x="1538050" y="1648545"/>
                </a:cubicBezTo>
                <a:cubicBezTo>
                  <a:pt x="1706298" y="1514423"/>
                  <a:pt x="1804348" y="1313168"/>
                  <a:pt x="1804348" y="1093731"/>
                </a:cubicBezTo>
                <a:cubicBezTo>
                  <a:pt x="1804348" y="701915"/>
                  <a:pt x="1485548" y="383115"/>
                  <a:pt x="1093732" y="383115"/>
                </a:cubicBezTo>
                <a:close/>
                <a:moveTo>
                  <a:pt x="1093683" y="0"/>
                </a:moveTo>
                <a:cubicBezTo>
                  <a:pt x="1696720" y="0"/>
                  <a:pt x="2187367" y="490597"/>
                  <a:pt x="2187367" y="1093683"/>
                </a:cubicBezTo>
                <a:lnTo>
                  <a:pt x="2187415" y="1093586"/>
                </a:lnTo>
                <a:cubicBezTo>
                  <a:pt x="2187415" y="1409809"/>
                  <a:pt x="2047605" y="1710720"/>
                  <a:pt x="1813440" y="1916594"/>
                </a:cubicBezTo>
                <a:cubicBezTo>
                  <a:pt x="1819176" y="1921018"/>
                  <a:pt x="1826418" y="1917372"/>
                  <a:pt x="1833953" y="1925393"/>
                </a:cubicBezTo>
                <a:cubicBezTo>
                  <a:pt x="1842121" y="1934046"/>
                  <a:pt x="1836725" y="1943379"/>
                  <a:pt x="1842995" y="1951546"/>
                </a:cubicBezTo>
                <a:cubicBezTo>
                  <a:pt x="1855393" y="1967783"/>
                  <a:pt x="1875567" y="1960248"/>
                  <a:pt x="1876829" y="1985915"/>
                </a:cubicBezTo>
                <a:cubicBezTo>
                  <a:pt x="1876928" y="1987811"/>
                  <a:pt x="1877219" y="1989513"/>
                  <a:pt x="1877704" y="1991020"/>
                </a:cubicBezTo>
                <a:cubicBezTo>
                  <a:pt x="1879504" y="1996756"/>
                  <a:pt x="1883831" y="1999964"/>
                  <a:pt x="1888449" y="2001860"/>
                </a:cubicBezTo>
                <a:cubicBezTo>
                  <a:pt x="1893456" y="2003902"/>
                  <a:pt x="1898803" y="2004680"/>
                  <a:pt x="1901866" y="2005701"/>
                </a:cubicBezTo>
                <a:cubicBezTo>
                  <a:pt x="1914651" y="2010076"/>
                  <a:pt x="1918101" y="2014159"/>
                  <a:pt x="1921019" y="2027674"/>
                </a:cubicBezTo>
                <a:cubicBezTo>
                  <a:pt x="1923304" y="2038903"/>
                  <a:pt x="1930353" y="2045806"/>
                  <a:pt x="1941437" y="2048626"/>
                </a:cubicBezTo>
                <a:cubicBezTo>
                  <a:pt x="1952812" y="2051591"/>
                  <a:pt x="1961611" y="2057570"/>
                  <a:pt x="1964430" y="2069577"/>
                </a:cubicBezTo>
                <a:cubicBezTo>
                  <a:pt x="1967347" y="2082217"/>
                  <a:pt x="1971673" y="2089363"/>
                  <a:pt x="1984847" y="2091404"/>
                </a:cubicBezTo>
                <a:cubicBezTo>
                  <a:pt x="1989174" y="2092036"/>
                  <a:pt x="1992138" y="2092814"/>
                  <a:pt x="1992771" y="2097141"/>
                </a:cubicBezTo>
                <a:cubicBezTo>
                  <a:pt x="1993160" y="2099474"/>
                  <a:pt x="1991848" y="2101613"/>
                  <a:pt x="1989563" y="2103801"/>
                </a:cubicBezTo>
                <a:cubicBezTo>
                  <a:pt x="1987763" y="2105697"/>
                  <a:pt x="1985382" y="2107593"/>
                  <a:pt x="1982806" y="2109780"/>
                </a:cubicBezTo>
                <a:cubicBezTo>
                  <a:pt x="1959569" y="2129322"/>
                  <a:pt x="1946637" y="2139920"/>
                  <a:pt x="1918054" y="2161747"/>
                </a:cubicBezTo>
                <a:cubicBezTo>
                  <a:pt x="1912317" y="2166073"/>
                  <a:pt x="1894184" y="2181143"/>
                  <a:pt x="1898755" y="2187268"/>
                </a:cubicBezTo>
                <a:cubicBezTo>
                  <a:pt x="1903324" y="2193637"/>
                  <a:pt x="1921115" y="2182407"/>
                  <a:pt x="1933609" y="2172830"/>
                </a:cubicBezTo>
                <a:cubicBezTo>
                  <a:pt x="1949992" y="2160483"/>
                  <a:pt x="1975367" y="2140552"/>
                  <a:pt x="2002445" y="2116926"/>
                </a:cubicBezTo>
                <a:cubicBezTo>
                  <a:pt x="2003611" y="2116051"/>
                  <a:pt x="2004730" y="2115030"/>
                  <a:pt x="2005895" y="2114009"/>
                </a:cubicBezTo>
                <a:cubicBezTo>
                  <a:pt x="2012800" y="2130343"/>
                  <a:pt x="2025828" y="2137343"/>
                  <a:pt x="2038856" y="2144635"/>
                </a:cubicBezTo>
                <a:cubicBezTo>
                  <a:pt x="2035404" y="2147843"/>
                  <a:pt x="2026605" y="2155330"/>
                  <a:pt x="2014986" y="2165052"/>
                </a:cubicBezTo>
                <a:lnTo>
                  <a:pt x="2014452" y="2165587"/>
                </a:lnTo>
                <a:cubicBezTo>
                  <a:pt x="1992382" y="2183962"/>
                  <a:pt x="1960200" y="2209776"/>
                  <a:pt x="1933901" y="2228394"/>
                </a:cubicBezTo>
                <a:cubicBezTo>
                  <a:pt x="1897393" y="2254062"/>
                  <a:pt x="1863801" y="2276909"/>
                  <a:pt x="1829967" y="2297084"/>
                </a:cubicBezTo>
                <a:cubicBezTo>
                  <a:pt x="1812078" y="2307681"/>
                  <a:pt x="1786556" y="2322994"/>
                  <a:pt x="1790252" y="2329751"/>
                </a:cubicBezTo>
                <a:cubicBezTo>
                  <a:pt x="1796669" y="2341224"/>
                  <a:pt x="1826274" y="2321439"/>
                  <a:pt x="1833808" y="2317112"/>
                </a:cubicBezTo>
                <a:cubicBezTo>
                  <a:pt x="1861226" y="2300876"/>
                  <a:pt x="1889227" y="2282646"/>
                  <a:pt x="1912317" y="2266798"/>
                </a:cubicBezTo>
                <a:cubicBezTo>
                  <a:pt x="1930353" y="2254548"/>
                  <a:pt x="1945423" y="2243853"/>
                  <a:pt x="1954853" y="2236804"/>
                </a:cubicBezTo>
                <a:cubicBezTo>
                  <a:pt x="1991993" y="2209338"/>
                  <a:pt x="2017806" y="2187900"/>
                  <a:pt x="2039633" y="2169379"/>
                </a:cubicBezTo>
                <a:cubicBezTo>
                  <a:pt x="2045224" y="2164517"/>
                  <a:pt x="2053537" y="2159268"/>
                  <a:pt x="2059662" y="2164517"/>
                </a:cubicBezTo>
                <a:cubicBezTo>
                  <a:pt x="2066321" y="2170254"/>
                  <a:pt x="2060293" y="2178810"/>
                  <a:pt x="2054947" y="2183671"/>
                </a:cubicBezTo>
                <a:cubicBezTo>
                  <a:pt x="2051786" y="2186588"/>
                  <a:pt x="1985527" y="2253527"/>
                  <a:pt x="1901234" y="2311862"/>
                </a:cubicBezTo>
                <a:cubicBezTo>
                  <a:pt x="1868810" y="2334321"/>
                  <a:pt x="1837649" y="2353231"/>
                  <a:pt x="1808675" y="2369711"/>
                </a:cubicBezTo>
                <a:lnTo>
                  <a:pt x="1808530" y="2369711"/>
                </a:lnTo>
                <a:cubicBezTo>
                  <a:pt x="1791126" y="2379530"/>
                  <a:pt x="1774647" y="2388475"/>
                  <a:pt x="1759091" y="2396885"/>
                </a:cubicBezTo>
                <a:cubicBezTo>
                  <a:pt x="1750633" y="2401357"/>
                  <a:pt x="1736728" y="2407969"/>
                  <a:pt x="1723069" y="2411420"/>
                </a:cubicBezTo>
                <a:cubicBezTo>
                  <a:pt x="1716943" y="2413219"/>
                  <a:pt x="1710819" y="2414240"/>
                  <a:pt x="1705326" y="2414240"/>
                </a:cubicBezTo>
                <a:cubicBezTo>
                  <a:pt x="1691909" y="2414143"/>
                  <a:pt x="1690498" y="2406219"/>
                  <a:pt x="1696137" y="2397906"/>
                </a:cubicBezTo>
                <a:cubicBezTo>
                  <a:pt x="1697937" y="2395378"/>
                  <a:pt x="1700123" y="2392948"/>
                  <a:pt x="1702408" y="2390760"/>
                </a:cubicBezTo>
                <a:cubicBezTo>
                  <a:pt x="1703819" y="2389350"/>
                  <a:pt x="1705180" y="2387940"/>
                  <a:pt x="1706735" y="2386676"/>
                </a:cubicBezTo>
                <a:cubicBezTo>
                  <a:pt x="1713735" y="2380162"/>
                  <a:pt x="1719861" y="2370732"/>
                  <a:pt x="1714902" y="2364072"/>
                </a:cubicBezTo>
                <a:cubicBezTo>
                  <a:pt x="1711061" y="2358967"/>
                  <a:pt x="1695262" y="2360377"/>
                  <a:pt x="1685930" y="2362176"/>
                </a:cubicBezTo>
                <a:cubicBezTo>
                  <a:pt x="1683207" y="2362710"/>
                  <a:pt x="1679900" y="2363440"/>
                  <a:pt x="1676207" y="2364217"/>
                </a:cubicBezTo>
                <a:lnTo>
                  <a:pt x="1676061" y="2364217"/>
                </a:lnTo>
                <a:cubicBezTo>
                  <a:pt x="1664053" y="2366405"/>
                  <a:pt x="1648887" y="2368593"/>
                  <a:pt x="1645435" y="2362953"/>
                </a:cubicBezTo>
                <a:cubicBezTo>
                  <a:pt x="1640817" y="2355565"/>
                  <a:pt x="1648887" y="2350071"/>
                  <a:pt x="1653602" y="2345599"/>
                </a:cubicBezTo>
                <a:cubicBezTo>
                  <a:pt x="1654380" y="2344821"/>
                  <a:pt x="1655158" y="2344189"/>
                  <a:pt x="1655789" y="2343557"/>
                </a:cubicBezTo>
                <a:cubicBezTo>
                  <a:pt x="1660651" y="2339085"/>
                  <a:pt x="1665123" y="2335244"/>
                  <a:pt x="1668428" y="2330918"/>
                </a:cubicBezTo>
                <a:cubicBezTo>
                  <a:pt x="1670859" y="2327758"/>
                  <a:pt x="1674310" y="2321876"/>
                  <a:pt x="1671102" y="2316383"/>
                </a:cubicBezTo>
                <a:cubicBezTo>
                  <a:pt x="1667797" y="2310501"/>
                  <a:pt x="1660504" y="2311910"/>
                  <a:pt x="1649907" y="2312931"/>
                </a:cubicBezTo>
                <a:cubicBezTo>
                  <a:pt x="1642761" y="2313563"/>
                  <a:pt x="1634837" y="2314438"/>
                  <a:pt x="1627935" y="2315605"/>
                </a:cubicBezTo>
                <a:cubicBezTo>
                  <a:pt x="1623073" y="2316286"/>
                  <a:pt x="1618747" y="2317015"/>
                  <a:pt x="1615150" y="2317793"/>
                </a:cubicBezTo>
                <a:cubicBezTo>
                  <a:pt x="1608879" y="2319057"/>
                  <a:pt x="1598961" y="2320564"/>
                  <a:pt x="1596385" y="2314195"/>
                </a:cubicBezTo>
                <a:cubicBezTo>
                  <a:pt x="1594198" y="2308848"/>
                  <a:pt x="1597892" y="2304619"/>
                  <a:pt x="1600712" y="2301945"/>
                </a:cubicBezTo>
                <a:cubicBezTo>
                  <a:pt x="1603386" y="2299514"/>
                  <a:pt x="1605816" y="2297375"/>
                  <a:pt x="1608003" y="2295431"/>
                </a:cubicBezTo>
                <a:cubicBezTo>
                  <a:pt x="1611454" y="2292222"/>
                  <a:pt x="1614663" y="2289549"/>
                  <a:pt x="1617969" y="2286243"/>
                </a:cubicBezTo>
                <a:cubicBezTo>
                  <a:pt x="1624093" y="2279972"/>
                  <a:pt x="1626135" y="2273993"/>
                  <a:pt x="1624483" y="2269764"/>
                </a:cubicBezTo>
                <a:cubicBezTo>
                  <a:pt x="1622442" y="2264513"/>
                  <a:pt x="1614809" y="2264659"/>
                  <a:pt x="1608150" y="2265291"/>
                </a:cubicBezTo>
                <a:cubicBezTo>
                  <a:pt x="1596385" y="2266701"/>
                  <a:pt x="1591524" y="2267333"/>
                  <a:pt x="1581461" y="2268597"/>
                </a:cubicBezTo>
                <a:lnTo>
                  <a:pt x="1581316" y="2268597"/>
                </a:lnTo>
                <a:cubicBezTo>
                  <a:pt x="1579954" y="2268743"/>
                  <a:pt x="1578398" y="2268986"/>
                  <a:pt x="1576746" y="2269132"/>
                </a:cubicBezTo>
                <a:cubicBezTo>
                  <a:pt x="1572274" y="2269618"/>
                  <a:pt x="1560654" y="2270784"/>
                  <a:pt x="1552099" y="2270784"/>
                </a:cubicBezTo>
                <a:cubicBezTo>
                  <a:pt x="1544176" y="2270882"/>
                  <a:pt x="1541113" y="2262083"/>
                  <a:pt x="1546995" y="2256346"/>
                </a:cubicBezTo>
                <a:cubicBezTo>
                  <a:pt x="1549426" y="2254062"/>
                  <a:pt x="1554432" y="2250319"/>
                  <a:pt x="1559391" y="2246381"/>
                </a:cubicBezTo>
                <a:cubicBezTo>
                  <a:pt x="1563863" y="2243173"/>
                  <a:pt x="1568336" y="2239721"/>
                  <a:pt x="1571155" y="2237047"/>
                </a:cubicBezTo>
                <a:cubicBezTo>
                  <a:pt x="1574995" y="2233499"/>
                  <a:pt x="1580488" y="2228103"/>
                  <a:pt x="1577280" y="2221102"/>
                </a:cubicBezTo>
                <a:cubicBezTo>
                  <a:pt x="1575239" y="2216630"/>
                  <a:pt x="1565517" y="2215755"/>
                  <a:pt x="1558127" y="2216387"/>
                </a:cubicBezTo>
                <a:cubicBezTo>
                  <a:pt x="1548162" y="2217408"/>
                  <a:pt x="1541162" y="2218818"/>
                  <a:pt x="1533238" y="2219984"/>
                </a:cubicBezTo>
                <a:lnTo>
                  <a:pt x="1533091" y="2219984"/>
                </a:lnTo>
                <a:cubicBezTo>
                  <a:pt x="1525167" y="2221297"/>
                  <a:pt x="1516612" y="2222172"/>
                  <a:pt x="1503584" y="2222172"/>
                </a:cubicBezTo>
                <a:cubicBezTo>
                  <a:pt x="1493618" y="2222026"/>
                  <a:pt x="1490556" y="2211818"/>
                  <a:pt x="1498237" y="2205449"/>
                </a:cubicBezTo>
                <a:cubicBezTo>
                  <a:pt x="1501299" y="2202921"/>
                  <a:pt x="1505772" y="2199956"/>
                  <a:pt x="1510390" y="2197039"/>
                </a:cubicBezTo>
                <a:cubicBezTo>
                  <a:pt x="1515980" y="2193491"/>
                  <a:pt x="1521863" y="2189650"/>
                  <a:pt x="1525702" y="2185956"/>
                </a:cubicBezTo>
                <a:cubicBezTo>
                  <a:pt x="1529009" y="2182893"/>
                  <a:pt x="1532702" y="2176671"/>
                  <a:pt x="1529252" y="2171421"/>
                </a:cubicBezTo>
                <a:cubicBezTo>
                  <a:pt x="1526529" y="2167580"/>
                  <a:pt x="1522835" y="2166170"/>
                  <a:pt x="1513015" y="2166802"/>
                </a:cubicBezTo>
                <a:cubicBezTo>
                  <a:pt x="1508931" y="2167045"/>
                  <a:pt x="1497069" y="2168601"/>
                  <a:pt x="1483410" y="2169865"/>
                </a:cubicBezTo>
                <a:cubicBezTo>
                  <a:pt x="1473298" y="2170886"/>
                  <a:pt x="1462069" y="2171907"/>
                  <a:pt x="1452250" y="2172296"/>
                </a:cubicBezTo>
                <a:cubicBezTo>
                  <a:pt x="1443305" y="2172587"/>
                  <a:pt x="1440776" y="2164517"/>
                  <a:pt x="1447145" y="2158393"/>
                </a:cubicBezTo>
                <a:cubicBezTo>
                  <a:pt x="1450694" y="2154795"/>
                  <a:pt x="1456187" y="2151246"/>
                  <a:pt x="1461437" y="2147795"/>
                </a:cubicBezTo>
                <a:cubicBezTo>
                  <a:pt x="1463478" y="2146434"/>
                  <a:pt x="1465423" y="2145121"/>
                  <a:pt x="1467319" y="2143857"/>
                </a:cubicBezTo>
                <a:cubicBezTo>
                  <a:pt x="1480589" y="2134524"/>
                  <a:pt x="1485841" y="2127523"/>
                  <a:pt x="1482145" y="2121642"/>
                </a:cubicBezTo>
                <a:cubicBezTo>
                  <a:pt x="1478548" y="2116148"/>
                  <a:pt x="1466201" y="2117704"/>
                  <a:pt x="1456867" y="2118336"/>
                </a:cubicBezTo>
                <a:cubicBezTo>
                  <a:pt x="1448409" y="2118822"/>
                  <a:pt x="1440776" y="2119211"/>
                  <a:pt x="1434117" y="2119746"/>
                </a:cubicBezTo>
                <a:cubicBezTo>
                  <a:pt x="1422643" y="2120378"/>
                  <a:pt x="1414332" y="2120766"/>
                  <a:pt x="1411511" y="2120766"/>
                </a:cubicBezTo>
                <a:cubicBezTo>
                  <a:pt x="1406505" y="2121010"/>
                  <a:pt x="1393477" y="2122273"/>
                  <a:pt x="1392602" y="2116148"/>
                </a:cubicBezTo>
                <a:cubicBezTo>
                  <a:pt x="1391726" y="2109877"/>
                  <a:pt x="1402858" y="2103606"/>
                  <a:pt x="1405776" y="2101710"/>
                </a:cubicBezTo>
                <a:cubicBezTo>
                  <a:pt x="1408595" y="2099912"/>
                  <a:pt x="1410880" y="2098356"/>
                  <a:pt x="1412922" y="2097092"/>
                </a:cubicBezTo>
                <a:cubicBezTo>
                  <a:pt x="1419339" y="2093154"/>
                  <a:pt x="1422643" y="2091113"/>
                  <a:pt x="1429159" y="2086106"/>
                </a:cubicBezTo>
                <a:cubicBezTo>
                  <a:pt x="1433241" y="2083043"/>
                  <a:pt x="1438880" y="2076383"/>
                  <a:pt x="1436304" y="2070258"/>
                </a:cubicBezTo>
                <a:cubicBezTo>
                  <a:pt x="1433874" y="2064619"/>
                  <a:pt x="1427213" y="2065543"/>
                  <a:pt x="1420457" y="2066029"/>
                </a:cubicBezTo>
                <a:cubicBezTo>
                  <a:pt x="1409081" y="2066953"/>
                  <a:pt x="1397609" y="2067973"/>
                  <a:pt x="1386233" y="2068848"/>
                </a:cubicBezTo>
                <a:cubicBezTo>
                  <a:pt x="1378942" y="2069480"/>
                  <a:pt x="1371796" y="2070112"/>
                  <a:pt x="1364504" y="2070647"/>
                </a:cubicBezTo>
                <a:cubicBezTo>
                  <a:pt x="1356968" y="2071279"/>
                  <a:pt x="1343844" y="2072689"/>
                  <a:pt x="1341656" y="2064376"/>
                </a:cubicBezTo>
                <a:cubicBezTo>
                  <a:pt x="1339760" y="2057376"/>
                  <a:pt x="1350211" y="2052903"/>
                  <a:pt x="1356094" y="2049452"/>
                </a:cubicBezTo>
                <a:cubicBezTo>
                  <a:pt x="1358816" y="2047896"/>
                  <a:pt x="1361198" y="2046389"/>
                  <a:pt x="1363774" y="2044980"/>
                </a:cubicBezTo>
                <a:lnTo>
                  <a:pt x="1363921" y="2044980"/>
                </a:lnTo>
                <a:cubicBezTo>
                  <a:pt x="1369656" y="2041820"/>
                  <a:pt x="1375053" y="2038757"/>
                  <a:pt x="1380788" y="2034528"/>
                </a:cubicBezTo>
                <a:cubicBezTo>
                  <a:pt x="1385359" y="2030979"/>
                  <a:pt x="1390997" y="2028014"/>
                  <a:pt x="1388956" y="2021889"/>
                </a:cubicBezTo>
                <a:cubicBezTo>
                  <a:pt x="1386671" y="2014451"/>
                  <a:pt x="1377484" y="2015083"/>
                  <a:pt x="1373253" y="2015229"/>
                </a:cubicBezTo>
                <a:cubicBezTo>
                  <a:pt x="1359935" y="2015472"/>
                  <a:pt x="1348704" y="2015861"/>
                  <a:pt x="1336844" y="2016249"/>
                </a:cubicBezTo>
                <a:lnTo>
                  <a:pt x="1336698" y="2016249"/>
                </a:lnTo>
                <a:cubicBezTo>
                  <a:pt x="1330183" y="2016493"/>
                  <a:pt x="1323571" y="2016881"/>
                  <a:pt x="1316280" y="2017125"/>
                </a:cubicBezTo>
                <a:cubicBezTo>
                  <a:pt x="1310543" y="2017513"/>
                  <a:pt x="1301988" y="2017902"/>
                  <a:pt x="1295084" y="2017368"/>
                </a:cubicBezTo>
                <a:cubicBezTo>
                  <a:pt x="1287016" y="2016736"/>
                  <a:pt x="1284876" y="2006916"/>
                  <a:pt x="1291876" y="2003076"/>
                </a:cubicBezTo>
                <a:cubicBezTo>
                  <a:pt x="1299898" y="1998749"/>
                  <a:pt x="1306169" y="1996076"/>
                  <a:pt x="1314335" y="1992478"/>
                </a:cubicBezTo>
                <a:cubicBezTo>
                  <a:pt x="1316620" y="1991311"/>
                  <a:pt x="1319050" y="1990291"/>
                  <a:pt x="1321870" y="1989027"/>
                </a:cubicBezTo>
                <a:cubicBezTo>
                  <a:pt x="1330427" y="1985235"/>
                  <a:pt x="1345107" y="1977068"/>
                  <a:pt x="1342920" y="1968998"/>
                </a:cubicBezTo>
                <a:cubicBezTo>
                  <a:pt x="1341267" y="1962484"/>
                  <a:pt x="1331301" y="1962241"/>
                  <a:pt x="1323135" y="1962095"/>
                </a:cubicBezTo>
                <a:cubicBezTo>
                  <a:pt x="1308696" y="1961804"/>
                  <a:pt x="1298098" y="1961560"/>
                  <a:pt x="1285606" y="1961949"/>
                </a:cubicBezTo>
                <a:cubicBezTo>
                  <a:pt x="1277535" y="1962095"/>
                  <a:pt x="1268738" y="1962484"/>
                  <a:pt x="1257751" y="1963116"/>
                </a:cubicBezTo>
                <a:cubicBezTo>
                  <a:pt x="1249972" y="1963651"/>
                  <a:pt x="1235292" y="1966082"/>
                  <a:pt x="1234270" y="1956748"/>
                </a:cubicBezTo>
                <a:cubicBezTo>
                  <a:pt x="1233347" y="1948970"/>
                  <a:pt x="1246279" y="1944886"/>
                  <a:pt x="1253035" y="1942067"/>
                </a:cubicBezTo>
                <a:cubicBezTo>
                  <a:pt x="1256729" y="1940560"/>
                  <a:pt x="1259939" y="1939248"/>
                  <a:pt x="1263000" y="1937984"/>
                </a:cubicBezTo>
                <a:cubicBezTo>
                  <a:pt x="1269515" y="1935310"/>
                  <a:pt x="1275009" y="1933122"/>
                  <a:pt x="1281911" y="1930060"/>
                </a:cubicBezTo>
                <a:cubicBezTo>
                  <a:pt x="1288133" y="1927240"/>
                  <a:pt x="1297709" y="1923935"/>
                  <a:pt x="1295814" y="1915768"/>
                </a:cubicBezTo>
                <a:cubicBezTo>
                  <a:pt x="1293627" y="1906726"/>
                  <a:pt x="1283418" y="1908233"/>
                  <a:pt x="1274620" y="1908233"/>
                </a:cubicBezTo>
                <a:cubicBezTo>
                  <a:pt x="1260668" y="1908378"/>
                  <a:pt x="1247931" y="1908524"/>
                  <a:pt x="1235146" y="1908378"/>
                </a:cubicBezTo>
                <a:cubicBezTo>
                  <a:pt x="1223138" y="1908524"/>
                  <a:pt x="1211229" y="1908524"/>
                  <a:pt x="1198103" y="1908524"/>
                </a:cubicBezTo>
                <a:cubicBezTo>
                  <a:pt x="1190277" y="1908524"/>
                  <a:pt x="1175742" y="1908913"/>
                  <a:pt x="1176373" y="1900358"/>
                </a:cubicBezTo>
                <a:cubicBezTo>
                  <a:pt x="1176908" y="1892823"/>
                  <a:pt x="1188623" y="1890100"/>
                  <a:pt x="1194262" y="1888204"/>
                </a:cubicBezTo>
                <a:cubicBezTo>
                  <a:pt x="1199415" y="1886406"/>
                  <a:pt x="1205249" y="1884461"/>
                  <a:pt x="1210888" y="1882565"/>
                </a:cubicBezTo>
                <a:cubicBezTo>
                  <a:pt x="1222798" y="1878628"/>
                  <a:pt x="1234028" y="1874933"/>
                  <a:pt x="1236702" y="1873766"/>
                </a:cubicBezTo>
                <a:cubicBezTo>
                  <a:pt x="1244772" y="1870169"/>
                  <a:pt x="1249194" y="1867107"/>
                  <a:pt x="1247687" y="1861127"/>
                </a:cubicBezTo>
                <a:cubicBezTo>
                  <a:pt x="1246424" y="1855731"/>
                  <a:pt x="1238500" y="1854613"/>
                  <a:pt x="1232229" y="1854467"/>
                </a:cubicBezTo>
                <a:cubicBezTo>
                  <a:pt x="1229409" y="1854321"/>
                  <a:pt x="1206271" y="1853203"/>
                  <a:pt x="1182159" y="1852037"/>
                </a:cubicBezTo>
                <a:lnTo>
                  <a:pt x="1182012" y="1852037"/>
                </a:lnTo>
                <a:cubicBezTo>
                  <a:pt x="1167429" y="1851259"/>
                  <a:pt x="1152747" y="1850627"/>
                  <a:pt x="1141908" y="1850092"/>
                </a:cubicBezTo>
                <a:cubicBezTo>
                  <a:pt x="1133351" y="1849752"/>
                  <a:pt x="1115607" y="1850627"/>
                  <a:pt x="1115218" y="1841050"/>
                </a:cubicBezTo>
                <a:cubicBezTo>
                  <a:pt x="1114829" y="1832884"/>
                  <a:pt x="1130921" y="1830842"/>
                  <a:pt x="1138845" y="1829432"/>
                </a:cubicBezTo>
                <a:cubicBezTo>
                  <a:pt x="1145601" y="1828168"/>
                  <a:pt x="1151484" y="1826856"/>
                  <a:pt x="1157221" y="1825592"/>
                </a:cubicBezTo>
                <a:cubicBezTo>
                  <a:pt x="1164901" y="1823842"/>
                  <a:pt x="1172290" y="1821897"/>
                  <a:pt x="1181234" y="1819612"/>
                </a:cubicBezTo>
                <a:cubicBezTo>
                  <a:pt x="1185562" y="1818445"/>
                  <a:pt x="1204860" y="1815529"/>
                  <a:pt x="1201263" y="1803910"/>
                </a:cubicBezTo>
                <a:cubicBezTo>
                  <a:pt x="1198590" y="1795209"/>
                  <a:pt x="1162325" y="1793167"/>
                  <a:pt x="1126449" y="1792924"/>
                </a:cubicBezTo>
                <a:cubicBezTo>
                  <a:pt x="1116240" y="1792632"/>
                  <a:pt x="1106032" y="1792778"/>
                  <a:pt x="1096697" y="1792778"/>
                </a:cubicBezTo>
                <a:cubicBezTo>
                  <a:pt x="1083280" y="1792876"/>
                  <a:pt x="1070545" y="1792876"/>
                  <a:pt x="1058779" y="1793021"/>
                </a:cubicBezTo>
                <a:cubicBezTo>
                  <a:pt x="1013327" y="1793556"/>
                  <a:pt x="982166" y="1794917"/>
                  <a:pt x="979492" y="1803619"/>
                </a:cubicBezTo>
                <a:cubicBezTo>
                  <a:pt x="977208" y="1810862"/>
                  <a:pt x="986395" y="1815091"/>
                  <a:pt x="991889" y="1816890"/>
                </a:cubicBezTo>
                <a:cubicBezTo>
                  <a:pt x="1003507" y="1820487"/>
                  <a:pt x="1013570" y="1823161"/>
                  <a:pt x="1025334" y="1825835"/>
                </a:cubicBezTo>
                <a:lnTo>
                  <a:pt x="1025480" y="1825835"/>
                </a:lnTo>
                <a:cubicBezTo>
                  <a:pt x="1033793" y="1827731"/>
                  <a:pt x="1042737" y="1829529"/>
                  <a:pt x="1053968" y="1831717"/>
                </a:cubicBezTo>
                <a:cubicBezTo>
                  <a:pt x="1063689" y="1833661"/>
                  <a:pt x="1072878" y="1834925"/>
                  <a:pt x="1072489" y="1842071"/>
                </a:cubicBezTo>
                <a:cubicBezTo>
                  <a:pt x="1072002" y="1849217"/>
                  <a:pt x="1060870" y="1850627"/>
                  <a:pt x="1054114" y="1850870"/>
                </a:cubicBezTo>
                <a:cubicBezTo>
                  <a:pt x="1038265" y="1851113"/>
                  <a:pt x="1018237" y="1851502"/>
                  <a:pt x="998937" y="1851891"/>
                </a:cubicBezTo>
                <a:cubicBezTo>
                  <a:pt x="968457" y="1852523"/>
                  <a:pt x="940116" y="1853544"/>
                  <a:pt x="934477" y="1855585"/>
                </a:cubicBezTo>
                <a:cubicBezTo>
                  <a:pt x="928012" y="1858113"/>
                  <a:pt x="926310" y="1865648"/>
                  <a:pt x="932581" y="1869100"/>
                </a:cubicBezTo>
                <a:cubicBezTo>
                  <a:pt x="939727" y="1873086"/>
                  <a:pt x="953533" y="1878287"/>
                  <a:pt x="967437" y="1882906"/>
                </a:cubicBezTo>
                <a:cubicBezTo>
                  <a:pt x="973708" y="1884948"/>
                  <a:pt x="979979" y="1886892"/>
                  <a:pt x="985715" y="1888545"/>
                </a:cubicBezTo>
                <a:cubicBezTo>
                  <a:pt x="991451" y="1890197"/>
                  <a:pt x="1006667" y="1893503"/>
                  <a:pt x="1006278" y="1901816"/>
                </a:cubicBezTo>
                <a:cubicBezTo>
                  <a:pt x="1006035" y="1908719"/>
                  <a:pt x="993785" y="1909351"/>
                  <a:pt x="986250" y="1909205"/>
                </a:cubicBezTo>
                <a:cubicBezTo>
                  <a:pt x="971326" y="1908962"/>
                  <a:pt x="956353" y="1908816"/>
                  <a:pt x="941429" y="1908573"/>
                </a:cubicBezTo>
                <a:lnTo>
                  <a:pt x="941283" y="1908573"/>
                </a:lnTo>
                <a:cubicBezTo>
                  <a:pt x="927915" y="1908184"/>
                  <a:pt x="914498" y="1907941"/>
                  <a:pt x="901081" y="1907552"/>
                </a:cubicBezTo>
                <a:cubicBezTo>
                  <a:pt x="890483" y="1907212"/>
                  <a:pt x="880129" y="1906434"/>
                  <a:pt x="877698" y="1913191"/>
                </a:cubicBezTo>
                <a:cubicBezTo>
                  <a:pt x="874490" y="1921893"/>
                  <a:pt x="886740" y="1926754"/>
                  <a:pt x="892622" y="1929428"/>
                </a:cubicBezTo>
                <a:cubicBezTo>
                  <a:pt x="898990" y="1932345"/>
                  <a:pt x="905504" y="1934921"/>
                  <a:pt x="912018" y="1937352"/>
                </a:cubicBezTo>
                <a:cubicBezTo>
                  <a:pt x="917512" y="1939539"/>
                  <a:pt x="923005" y="1941678"/>
                  <a:pt x="928498" y="1943866"/>
                </a:cubicBezTo>
                <a:cubicBezTo>
                  <a:pt x="937832" y="1947803"/>
                  <a:pt x="945318" y="1950137"/>
                  <a:pt x="944832" y="1957137"/>
                </a:cubicBezTo>
                <a:cubicBezTo>
                  <a:pt x="944151" y="1963748"/>
                  <a:pt x="932290" y="1964283"/>
                  <a:pt x="925533" y="1964137"/>
                </a:cubicBezTo>
                <a:cubicBezTo>
                  <a:pt x="916199" y="1963894"/>
                  <a:pt x="901227" y="1963019"/>
                  <a:pt x="886691" y="1962241"/>
                </a:cubicBezTo>
                <a:cubicBezTo>
                  <a:pt x="871087" y="1961317"/>
                  <a:pt x="855677" y="1960443"/>
                  <a:pt x="848239" y="1960443"/>
                </a:cubicBezTo>
                <a:cubicBezTo>
                  <a:pt x="840801" y="1960443"/>
                  <a:pt x="829572" y="1958547"/>
                  <a:pt x="827676" y="1966325"/>
                </a:cubicBezTo>
                <a:cubicBezTo>
                  <a:pt x="825148" y="1976679"/>
                  <a:pt x="843912" y="1985381"/>
                  <a:pt x="857573" y="1990728"/>
                </a:cubicBezTo>
                <a:cubicBezTo>
                  <a:pt x="862677" y="1992770"/>
                  <a:pt x="867052" y="1994277"/>
                  <a:pt x="869337" y="1995444"/>
                </a:cubicBezTo>
                <a:cubicBezTo>
                  <a:pt x="873420" y="1997339"/>
                  <a:pt x="877747" y="1999284"/>
                  <a:pt x="881198" y="2001957"/>
                </a:cubicBezTo>
                <a:cubicBezTo>
                  <a:pt x="887469" y="2007159"/>
                  <a:pt x="886059" y="2014305"/>
                  <a:pt x="878136" y="2016493"/>
                </a:cubicBezTo>
                <a:cubicBezTo>
                  <a:pt x="873274" y="2017756"/>
                  <a:pt x="867927" y="2017513"/>
                  <a:pt x="862823" y="2017125"/>
                </a:cubicBezTo>
                <a:cubicBezTo>
                  <a:pt x="854899" y="2016493"/>
                  <a:pt x="844058" y="2015715"/>
                  <a:pt x="833072" y="2014840"/>
                </a:cubicBezTo>
                <a:cubicBezTo>
                  <a:pt x="815474" y="2013333"/>
                  <a:pt x="797731" y="2011632"/>
                  <a:pt x="793501" y="2011388"/>
                </a:cubicBezTo>
                <a:cubicBezTo>
                  <a:pt x="786890" y="2010902"/>
                  <a:pt x="780862" y="2009881"/>
                  <a:pt x="778820" y="2017027"/>
                </a:cubicBezTo>
                <a:cubicBezTo>
                  <a:pt x="777459" y="2021597"/>
                  <a:pt x="782175" y="2027965"/>
                  <a:pt x="789953" y="2032583"/>
                </a:cubicBezTo>
                <a:cubicBezTo>
                  <a:pt x="795446" y="2035889"/>
                  <a:pt x="800939" y="2038854"/>
                  <a:pt x="805897" y="2041528"/>
                </a:cubicBezTo>
                <a:cubicBezTo>
                  <a:pt x="819801" y="2048723"/>
                  <a:pt x="830398" y="2054216"/>
                  <a:pt x="829523" y="2061216"/>
                </a:cubicBezTo>
                <a:cubicBezTo>
                  <a:pt x="828502" y="2069772"/>
                  <a:pt x="818196" y="2070306"/>
                  <a:pt x="806432" y="2070161"/>
                </a:cubicBezTo>
                <a:cubicBezTo>
                  <a:pt x="800161" y="2070015"/>
                  <a:pt x="798119" y="2070161"/>
                  <a:pt x="779112" y="2067973"/>
                </a:cubicBezTo>
                <a:lnTo>
                  <a:pt x="778966" y="2067973"/>
                </a:lnTo>
                <a:cubicBezTo>
                  <a:pt x="758549" y="2065737"/>
                  <a:pt x="664824" y="2042646"/>
                  <a:pt x="530362" y="1954026"/>
                </a:cubicBezTo>
                <a:cubicBezTo>
                  <a:pt x="527932" y="1952421"/>
                  <a:pt x="518258" y="1948727"/>
                  <a:pt x="513980" y="1955290"/>
                </a:cubicBezTo>
                <a:cubicBezTo>
                  <a:pt x="510091" y="1961269"/>
                  <a:pt x="517674" y="1968755"/>
                  <a:pt x="520348" y="1970554"/>
                </a:cubicBezTo>
                <a:cubicBezTo>
                  <a:pt x="627344" y="2041674"/>
                  <a:pt x="724326" y="2076335"/>
                  <a:pt x="758938" y="2087807"/>
                </a:cubicBezTo>
                <a:cubicBezTo>
                  <a:pt x="759100" y="2087904"/>
                  <a:pt x="759181" y="2087953"/>
                  <a:pt x="759181" y="2087953"/>
                </a:cubicBezTo>
                <a:cubicBezTo>
                  <a:pt x="774542" y="2093057"/>
                  <a:pt x="774640" y="2102780"/>
                  <a:pt x="773376" y="2107738"/>
                </a:cubicBezTo>
                <a:cubicBezTo>
                  <a:pt x="769535" y="2121544"/>
                  <a:pt x="752813" y="2119211"/>
                  <a:pt x="731375" y="2114884"/>
                </a:cubicBezTo>
                <a:cubicBezTo>
                  <a:pt x="696228" y="2107981"/>
                  <a:pt x="648102" y="2091502"/>
                  <a:pt x="628705" y="2083092"/>
                </a:cubicBezTo>
                <a:cubicBezTo>
                  <a:pt x="627782" y="2082703"/>
                  <a:pt x="627004" y="2082314"/>
                  <a:pt x="626129" y="2081925"/>
                </a:cubicBezTo>
                <a:cubicBezTo>
                  <a:pt x="619226" y="2078765"/>
                  <a:pt x="612469" y="2075411"/>
                  <a:pt x="605711" y="2072105"/>
                </a:cubicBezTo>
                <a:cubicBezTo>
                  <a:pt x="600461" y="2069529"/>
                  <a:pt x="595357" y="2067001"/>
                  <a:pt x="590253" y="2064182"/>
                </a:cubicBezTo>
                <a:cubicBezTo>
                  <a:pt x="584614" y="2061362"/>
                  <a:pt x="579023" y="2058299"/>
                  <a:pt x="573530" y="2055383"/>
                </a:cubicBezTo>
                <a:cubicBezTo>
                  <a:pt x="573141" y="2055139"/>
                  <a:pt x="572752" y="2054994"/>
                  <a:pt x="572363" y="2054751"/>
                </a:cubicBezTo>
                <a:cubicBezTo>
                  <a:pt x="566238" y="2051542"/>
                  <a:pt x="560210" y="2048237"/>
                  <a:pt x="554231" y="2044785"/>
                </a:cubicBezTo>
                <a:cubicBezTo>
                  <a:pt x="552092" y="2043521"/>
                  <a:pt x="549758" y="2042209"/>
                  <a:pt x="547474" y="2040945"/>
                </a:cubicBezTo>
                <a:cubicBezTo>
                  <a:pt x="535369" y="2034042"/>
                  <a:pt x="523362" y="2026896"/>
                  <a:pt x="511598" y="2019507"/>
                </a:cubicBezTo>
                <a:cubicBezTo>
                  <a:pt x="509167" y="2018097"/>
                  <a:pt x="506736" y="2016541"/>
                  <a:pt x="504452" y="2015034"/>
                </a:cubicBezTo>
                <a:cubicBezTo>
                  <a:pt x="498472" y="2011340"/>
                  <a:pt x="492493" y="2007548"/>
                  <a:pt x="486611" y="2003610"/>
                </a:cubicBezTo>
                <a:cubicBezTo>
                  <a:pt x="484521" y="2002201"/>
                  <a:pt x="482528" y="2000742"/>
                  <a:pt x="480437" y="1999332"/>
                </a:cubicBezTo>
                <a:cubicBezTo>
                  <a:pt x="477229" y="1997242"/>
                  <a:pt x="474069" y="1995055"/>
                  <a:pt x="471006" y="1992964"/>
                </a:cubicBezTo>
                <a:cubicBezTo>
                  <a:pt x="470520" y="1992575"/>
                  <a:pt x="469985" y="1992187"/>
                  <a:pt x="469499" y="1991798"/>
                </a:cubicBezTo>
                <a:cubicBezTo>
                  <a:pt x="467603" y="1990534"/>
                  <a:pt x="465756" y="1989173"/>
                  <a:pt x="463860" y="1987860"/>
                </a:cubicBezTo>
                <a:cubicBezTo>
                  <a:pt x="461089" y="1985867"/>
                  <a:pt x="458221" y="1983874"/>
                  <a:pt x="455450" y="1981881"/>
                </a:cubicBezTo>
                <a:cubicBezTo>
                  <a:pt x="455353" y="1981783"/>
                  <a:pt x="455305" y="1981735"/>
                  <a:pt x="455207" y="1981686"/>
                </a:cubicBezTo>
                <a:cubicBezTo>
                  <a:pt x="448159" y="1976582"/>
                  <a:pt x="441158" y="1971478"/>
                  <a:pt x="434255" y="1966227"/>
                </a:cubicBezTo>
                <a:cubicBezTo>
                  <a:pt x="434255" y="1966179"/>
                  <a:pt x="434158" y="1966130"/>
                  <a:pt x="434158" y="1966130"/>
                </a:cubicBezTo>
                <a:cubicBezTo>
                  <a:pt x="431387" y="1964040"/>
                  <a:pt x="428714" y="1961949"/>
                  <a:pt x="425991" y="1959859"/>
                </a:cubicBezTo>
                <a:cubicBezTo>
                  <a:pt x="422783" y="1957380"/>
                  <a:pt x="419574" y="1954852"/>
                  <a:pt x="416415" y="1952324"/>
                </a:cubicBezTo>
                <a:cubicBezTo>
                  <a:pt x="412234" y="1949019"/>
                  <a:pt x="408005" y="1945810"/>
                  <a:pt x="403872" y="1942456"/>
                </a:cubicBezTo>
                <a:cubicBezTo>
                  <a:pt x="403484" y="1942164"/>
                  <a:pt x="403095" y="1941824"/>
                  <a:pt x="402706" y="1941532"/>
                </a:cubicBezTo>
                <a:cubicBezTo>
                  <a:pt x="400518" y="1939588"/>
                  <a:pt x="398234" y="1937789"/>
                  <a:pt x="396046" y="1935893"/>
                </a:cubicBezTo>
                <a:cubicBezTo>
                  <a:pt x="394685" y="1934824"/>
                  <a:pt x="393372" y="1933706"/>
                  <a:pt x="392060" y="1932539"/>
                </a:cubicBezTo>
                <a:cubicBezTo>
                  <a:pt x="385060" y="1926705"/>
                  <a:pt x="378108" y="1920775"/>
                  <a:pt x="371254" y="1914747"/>
                </a:cubicBezTo>
                <a:cubicBezTo>
                  <a:pt x="370087" y="1913775"/>
                  <a:pt x="368920" y="1912754"/>
                  <a:pt x="367802" y="1911684"/>
                </a:cubicBezTo>
                <a:cubicBezTo>
                  <a:pt x="135289" y="1705519"/>
                  <a:pt x="0" y="1409275"/>
                  <a:pt x="0" y="1093683"/>
                </a:cubicBezTo>
                <a:cubicBezTo>
                  <a:pt x="0" y="490645"/>
                  <a:pt x="490646" y="0"/>
                  <a:pt x="1093683" y="0"/>
                </a:cubicBezTo>
                <a:close/>
              </a:path>
            </a:pathLst>
          </a:custGeom>
          <a:solidFill>
            <a:schemeClr val="bg1"/>
          </a:solidFill>
          <a:ln w="486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9" name="Title 15">
            <a:extLst>
              <a:ext uri="{FF2B5EF4-FFF2-40B4-BE49-F238E27FC236}">
                <a16:creationId xmlns:a16="http://schemas.microsoft.com/office/drawing/2014/main" id="{E2792B29-3089-FB56-FE22-F7262825F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2857172"/>
            <a:ext cx="6257926" cy="1653658"/>
          </a:xfrm>
        </p:spPr>
        <p:txBody>
          <a:bodyPr anchor="b"/>
          <a:lstStyle>
            <a:lvl1pPr>
              <a:lnSpc>
                <a:spcPct val="71000"/>
              </a:lnSpc>
              <a:defRPr kumimoji="0" lang="en-US" sz="72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58000">
                      <a:srgbClr val="DD7B63">
                        <a:lumMod val="60000"/>
                        <a:lumOff val="40000"/>
                      </a:srgbClr>
                    </a:gs>
                    <a:gs pos="41000">
                      <a:srgbClr val="5648ED">
                        <a:lumMod val="40000"/>
                        <a:lumOff val="60000"/>
                      </a:srgbClr>
                    </a:gs>
                    <a:gs pos="90000">
                      <a:srgbClr val="DD7B63"/>
                    </a:gs>
                    <a:gs pos="0">
                      <a:srgbClr val="5648ED">
                        <a:lumMod val="7500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 set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7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64F042-3CF2-E47E-B031-DF78DFDE734D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C4340F-88DD-12EB-7162-B673DCCAFA3F}"/>
              </a:ext>
            </a:extLst>
          </p:cNvPr>
          <p:cNvSpPr/>
          <p:nvPr userDrawn="1"/>
        </p:nvSpPr>
        <p:spPr>
          <a:xfrm>
            <a:off x="0" y="0"/>
            <a:ext cx="5725754" cy="6858000"/>
          </a:xfrm>
          <a:custGeom>
            <a:avLst/>
            <a:gdLst>
              <a:gd name="connsiteX0" fmla="*/ 5112108 w 5725754"/>
              <a:gd name="connsiteY0" fmla="*/ 6803800 h 6858000"/>
              <a:gd name="connsiteX1" fmla="*/ 5133168 w 5725754"/>
              <a:gd name="connsiteY1" fmla="*/ 6839806 h 6858000"/>
              <a:gd name="connsiteX2" fmla="*/ 5151137 w 5725754"/>
              <a:gd name="connsiteY2" fmla="*/ 6858000 h 6858000"/>
              <a:gd name="connsiteX3" fmla="*/ 5047495 w 5725754"/>
              <a:gd name="connsiteY3" fmla="*/ 6858000 h 6858000"/>
              <a:gd name="connsiteX4" fmla="*/ 5100441 w 5725754"/>
              <a:gd name="connsiteY4" fmla="*/ 6813661 h 6858000"/>
              <a:gd name="connsiteX5" fmla="*/ 5112108 w 5725754"/>
              <a:gd name="connsiteY5" fmla="*/ 6803800 h 6858000"/>
              <a:gd name="connsiteX6" fmla="*/ 2052976 w 5725754"/>
              <a:gd name="connsiteY6" fmla="*/ 5528802 h 6858000"/>
              <a:gd name="connsiteX7" fmla="*/ 1888081 w 5725754"/>
              <a:gd name="connsiteY7" fmla="*/ 5534921 h 6858000"/>
              <a:gd name="connsiteX8" fmla="*/ 1833193 w 5725754"/>
              <a:gd name="connsiteY8" fmla="*/ 5565982 h 6858000"/>
              <a:gd name="connsiteX9" fmla="*/ 2004107 w 5725754"/>
              <a:gd name="connsiteY9" fmla="*/ 5623832 h 6858000"/>
              <a:gd name="connsiteX10" fmla="*/ 2004601 w 5725754"/>
              <a:gd name="connsiteY10" fmla="*/ 5623832 h 6858000"/>
              <a:gd name="connsiteX11" fmla="*/ 2028265 w 5725754"/>
              <a:gd name="connsiteY11" fmla="*/ 5625146 h 6858000"/>
              <a:gd name="connsiteX12" fmla="*/ 2048150 w 5725754"/>
              <a:gd name="connsiteY12" fmla="*/ 5624653 h 6858000"/>
              <a:gd name="connsiteX13" fmla="*/ 2048643 w 5725754"/>
              <a:gd name="connsiteY13" fmla="*/ 5624653 h 6858000"/>
              <a:gd name="connsiteX14" fmla="*/ 2048643 w 5725754"/>
              <a:gd name="connsiteY14" fmla="*/ 5624815 h 6858000"/>
              <a:gd name="connsiteX15" fmla="*/ 2219557 w 5725754"/>
              <a:gd name="connsiteY15" fmla="*/ 5567791 h 6858000"/>
              <a:gd name="connsiteX16" fmla="*/ 2187181 w 5725754"/>
              <a:gd name="connsiteY16" fmla="*/ 5540181 h 6858000"/>
              <a:gd name="connsiteX17" fmla="*/ 2052976 w 5725754"/>
              <a:gd name="connsiteY17" fmla="*/ 5528802 h 6858000"/>
              <a:gd name="connsiteX18" fmla="*/ 2059263 w 5725754"/>
              <a:gd name="connsiteY18" fmla="*/ 3728302 h 6858000"/>
              <a:gd name="connsiteX19" fmla="*/ 2097781 w 5725754"/>
              <a:gd name="connsiteY19" fmla="*/ 3729637 h 6858000"/>
              <a:gd name="connsiteX20" fmla="*/ 2128017 w 5725754"/>
              <a:gd name="connsiteY20" fmla="*/ 3731773 h 6858000"/>
              <a:gd name="connsiteX21" fmla="*/ 2128183 w 5725754"/>
              <a:gd name="connsiteY21" fmla="*/ 3731939 h 6858000"/>
              <a:gd name="connsiteX22" fmla="*/ 2166969 w 5725754"/>
              <a:gd name="connsiteY22" fmla="*/ 3759055 h 6858000"/>
              <a:gd name="connsiteX23" fmla="*/ 2156614 w 5725754"/>
              <a:gd name="connsiteY23" fmla="*/ 3790938 h 6858000"/>
              <a:gd name="connsiteX24" fmla="*/ 2146259 w 5725754"/>
              <a:gd name="connsiteY24" fmla="*/ 3801289 h 6858000"/>
              <a:gd name="connsiteX25" fmla="*/ 1882493 w 5725754"/>
              <a:gd name="connsiteY25" fmla="*/ 3795211 h 6858000"/>
              <a:gd name="connsiteX26" fmla="*/ 1871647 w 5725754"/>
              <a:gd name="connsiteY26" fmla="*/ 3781404 h 6858000"/>
              <a:gd name="connsiteX27" fmla="*/ 1866881 w 5725754"/>
              <a:gd name="connsiteY27" fmla="*/ 3756752 h 6858000"/>
              <a:gd name="connsiteX28" fmla="*/ 1900079 w 5725754"/>
              <a:gd name="connsiteY28" fmla="*/ 3731280 h 6858000"/>
              <a:gd name="connsiteX29" fmla="*/ 1923416 w 5725754"/>
              <a:gd name="connsiteY29" fmla="*/ 3729967 h 6858000"/>
              <a:gd name="connsiteX30" fmla="*/ 2014952 w 5725754"/>
              <a:gd name="connsiteY30" fmla="*/ 3728322 h 6858000"/>
              <a:gd name="connsiteX31" fmla="*/ 2059263 w 5725754"/>
              <a:gd name="connsiteY31" fmla="*/ 3728302 h 6858000"/>
              <a:gd name="connsiteX32" fmla="*/ 475948 w 5725754"/>
              <a:gd name="connsiteY32" fmla="*/ 0 h 6858000"/>
              <a:gd name="connsiteX33" fmla="*/ 3580638 w 5725754"/>
              <a:gd name="connsiteY33" fmla="*/ 0 h 6858000"/>
              <a:gd name="connsiteX34" fmla="*/ 3629754 w 5725754"/>
              <a:gd name="connsiteY34" fmla="*/ 22240 h 6858000"/>
              <a:gd name="connsiteX35" fmla="*/ 5725588 w 5725754"/>
              <a:gd name="connsiteY35" fmla="*/ 3354447 h 6858000"/>
              <a:gd name="connsiteX36" fmla="*/ 5725754 w 5725754"/>
              <a:gd name="connsiteY36" fmla="*/ 3354115 h 6858000"/>
              <a:gd name="connsiteX37" fmla="*/ 4461488 w 5725754"/>
              <a:gd name="connsiteY37" fmla="*/ 6136411 h 6858000"/>
              <a:gd name="connsiteX38" fmla="*/ 4530836 w 5725754"/>
              <a:gd name="connsiteY38" fmla="*/ 6166156 h 6858000"/>
              <a:gd name="connsiteX39" fmla="*/ 4561405 w 5725754"/>
              <a:gd name="connsiteY39" fmla="*/ 6254571 h 6858000"/>
              <a:gd name="connsiteX40" fmla="*/ 4675784 w 5725754"/>
              <a:gd name="connsiteY40" fmla="*/ 6370760 h 6858000"/>
              <a:gd name="connsiteX41" fmla="*/ 4678742 w 5725754"/>
              <a:gd name="connsiteY41" fmla="*/ 6388014 h 6858000"/>
              <a:gd name="connsiteX42" fmla="*/ 4715064 w 5725754"/>
              <a:gd name="connsiteY42" fmla="*/ 6424664 h 6858000"/>
              <a:gd name="connsiteX43" fmla="*/ 4760422 w 5725754"/>
              <a:gd name="connsiteY43" fmla="*/ 6437650 h 6858000"/>
              <a:gd name="connsiteX44" fmla="*/ 4825170 w 5725754"/>
              <a:gd name="connsiteY44" fmla="*/ 6511929 h 6858000"/>
              <a:gd name="connsiteX45" fmla="*/ 4894193 w 5725754"/>
              <a:gd name="connsiteY45" fmla="*/ 6582760 h 6858000"/>
              <a:gd name="connsiteX46" fmla="*/ 4971927 w 5725754"/>
              <a:gd name="connsiteY46" fmla="*/ 6653591 h 6858000"/>
              <a:gd name="connsiteX47" fmla="*/ 5040948 w 5725754"/>
              <a:gd name="connsiteY47" fmla="*/ 6727380 h 6858000"/>
              <a:gd name="connsiteX48" fmla="*/ 5067736 w 5725754"/>
              <a:gd name="connsiteY48" fmla="*/ 6746774 h 6858000"/>
              <a:gd name="connsiteX49" fmla="*/ 5056888 w 5725754"/>
              <a:gd name="connsiteY49" fmla="*/ 6769286 h 6858000"/>
              <a:gd name="connsiteX50" fmla="*/ 5034046 w 5725754"/>
              <a:gd name="connsiteY50" fmla="*/ 6789502 h 6858000"/>
              <a:gd name="connsiteX51" fmla="*/ 4980292 w 5725754"/>
              <a:gd name="connsiteY51" fmla="*/ 6834447 h 6858000"/>
              <a:gd name="connsiteX52" fmla="*/ 4951487 w 5725754"/>
              <a:gd name="connsiteY52" fmla="*/ 6858000 h 6858000"/>
              <a:gd name="connsiteX53" fmla="*/ 3339947 w 5725754"/>
              <a:gd name="connsiteY53" fmla="*/ 6858000 h 6858000"/>
              <a:gd name="connsiteX54" fmla="*/ 3345253 w 5725754"/>
              <a:gd name="connsiteY54" fmla="*/ 6845288 h 6858000"/>
              <a:gd name="connsiteX55" fmla="*/ 3341508 w 5725754"/>
              <a:gd name="connsiteY55" fmla="*/ 6829600 h 6858000"/>
              <a:gd name="connsiteX56" fmla="*/ 3256049 w 5725754"/>
              <a:gd name="connsiteY56" fmla="*/ 6818428 h 6858000"/>
              <a:gd name="connsiteX57" fmla="*/ 3179139 w 5725754"/>
              <a:gd name="connsiteY57" fmla="*/ 6823191 h 6858000"/>
              <a:gd name="connsiteX58" fmla="*/ 3102721 w 5725754"/>
              <a:gd name="connsiteY58" fmla="*/ 6826642 h 6858000"/>
              <a:gd name="connsiteX59" fmla="*/ 3038793 w 5725754"/>
              <a:gd name="connsiteY59" fmla="*/ 6811031 h 6858000"/>
              <a:gd name="connsiteX60" fmla="*/ 3083330 w 5725754"/>
              <a:gd name="connsiteY60" fmla="*/ 6762221 h 6858000"/>
              <a:gd name="connsiteX61" fmla="*/ 3107488 w 5725754"/>
              <a:gd name="connsiteY61" fmla="*/ 6746609 h 6858000"/>
              <a:gd name="connsiteX62" fmla="*/ 3162375 w 5725754"/>
              <a:gd name="connsiteY62" fmla="*/ 6709466 h 6858000"/>
              <a:gd name="connsiteX63" fmla="*/ 3186533 w 5725754"/>
              <a:gd name="connsiteY63" fmla="*/ 6655893 h 6858000"/>
              <a:gd name="connsiteX64" fmla="*/ 3132957 w 5725754"/>
              <a:gd name="connsiteY64" fmla="*/ 6641596 h 6858000"/>
              <a:gd name="connsiteX65" fmla="*/ 3017262 w 5725754"/>
              <a:gd name="connsiteY65" fmla="*/ 6651127 h 6858000"/>
              <a:gd name="connsiteX66" fmla="*/ 2943804 w 5725754"/>
              <a:gd name="connsiteY66" fmla="*/ 6657209 h 6858000"/>
              <a:gd name="connsiteX67" fmla="*/ 2866564 w 5725754"/>
              <a:gd name="connsiteY67" fmla="*/ 6636009 h 6858000"/>
              <a:gd name="connsiteX68" fmla="*/ 2915374 w 5725754"/>
              <a:gd name="connsiteY68" fmla="*/ 6585556 h 6858000"/>
              <a:gd name="connsiteX69" fmla="*/ 2941340 w 5725754"/>
              <a:gd name="connsiteY69" fmla="*/ 6570434 h 6858000"/>
              <a:gd name="connsiteX70" fmla="*/ 2941830 w 5725754"/>
              <a:gd name="connsiteY70" fmla="*/ 6570434 h 6858000"/>
              <a:gd name="connsiteX71" fmla="*/ 2998858 w 5725754"/>
              <a:gd name="connsiteY71" fmla="*/ 6535103 h 6858000"/>
              <a:gd name="connsiteX72" fmla="*/ 3026468 w 5725754"/>
              <a:gd name="connsiteY72" fmla="*/ 6492375 h 6858000"/>
              <a:gd name="connsiteX73" fmla="*/ 2973385 w 5725754"/>
              <a:gd name="connsiteY73" fmla="*/ 6469859 h 6858000"/>
              <a:gd name="connsiteX74" fmla="*/ 2850294 w 5725754"/>
              <a:gd name="connsiteY74" fmla="*/ 6473309 h 6858000"/>
              <a:gd name="connsiteX75" fmla="*/ 2849800 w 5725754"/>
              <a:gd name="connsiteY75" fmla="*/ 6473309 h 6858000"/>
              <a:gd name="connsiteX76" fmla="*/ 2780777 w 5725754"/>
              <a:gd name="connsiteY76" fmla="*/ 6476270 h 6858000"/>
              <a:gd name="connsiteX77" fmla="*/ 2709126 w 5725754"/>
              <a:gd name="connsiteY77" fmla="*/ 6477092 h 6858000"/>
              <a:gd name="connsiteX78" fmla="*/ 2698281 w 5725754"/>
              <a:gd name="connsiteY78" fmla="*/ 6428775 h 6858000"/>
              <a:gd name="connsiteX79" fmla="*/ 2774206 w 5725754"/>
              <a:gd name="connsiteY79" fmla="*/ 6392948 h 6858000"/>
              <a:gd name="connsiteX80" fmla="*/ 2799678 w 5725754"/>
              <a:gd name="connsiteY80" fmla="*/ 6381281 h 6858000"/>
              <a:gd name="connsiteX81" fmla="*/ 2870837 w 5725754"/>
              <a:gd name="connsiteY81" fmla="*/ 6313570 h 6858000"/>
              <a:gd name="connsiteX82" fmla="*/ 2803951 w 5725754"/>
              <a:gd name="connsiteY82" fmla="*/ 6290233 h 6858000"/>
              <a:gd name="connsiteX83" fmla="*/ 2677081 w 5725754"/>
              <a:gd name="connsiteY83" fmla="*/ 6289739 h 6858000"/>
              <a:gd name="connsiteX84" fmla="*/ 2582914 w 5725754"/>
              <a:gd name="connsiteY84" fmla="*/ 6293685 h 6858000"/>
              <a:gd name="connsiteX85" fmla="*/ 2503536 w 5725754"/>
              <a:gd name="connsiteY85" fmla="*/ 6272157 h 6858000"/>
              <a:gd name="connsiteX86" fmla="*/ 2566970 w 5725754"/>
              <a:gd name="connsiteY86" fmla="*/ 6222525 h 6858000"/>
              <a:gd name="connsiteX87" fmla="*/ 2600662 w 5725754"/>
              <a:gd name="connsiteY87" fmla="*/ 6208719 h 6858000"/>
              <a:gd name="connsiteX88" fmla="*/ 2664589 w 5725754"/>
              <a:gd name="connsiteY88" fmla="*/ 6181935 h 6858000"/>
              <a:gd name="connsiteX89" fmla="*/ 2711590 w 5725754"/>
              <a:gd name="connsiteY89" fmla="*/ 6133618 h 6858000"/>
              <a:gd name="connsiteX90" fmla="*/ 2639938 w 5725754"/>
              <a:gd name="connsiteY90" fmla="*/ 6108145 h 6858000"/>
              <a:gd name="connsiteX91" fmla="*/ 2506494 w 5725754"/>
              <a:gd name="connsiteY91" fmla="*/ 6108635 h 6858000"/>
              <a:gd name="connsiteX92" fmla="*/ 2381266 w 5725754"/>
              <a:gd name="connsiteY92" fmla="*/ 6109129 h 6858000"/>
              <a:gd name="connsiteX93" fmla="*/ 2307805 w 5725754"/>
              <a:gd name="connsiteY93" fmla="*/ 6081519 h 6858000"/>
              <a:gd name="connsiteX94" fmla="*/ 2368284 w 5725754"/>
              <a:gd name="connsiteY94" fmla="*/ 6040434 h 6858000"/>
              <a:gd name="connsiteX95" fmla="*/ 2424487 w 5725754"/>
              <a:gd name="connsiteY95" fmla="*/ 6021371 h 6858000"/>
              <a:gd name="connsiteX96" fmla="*/ 2511755 w 5725754"/>
              <a:gd name="connsiteY96" fmla="*/ 5991625 h 6858000"/>
              <a:gd name="connsiteX97" fmla="*/ 2548894 w 5725754"/>
              <a:gd name="connsiteY97" fmla="*/ 5948896 h 6858000"/>
              <a:gd name="connsiteX98" fmla="*/ 2496633 w 5725754"/>
              <a:gd name="connsiteY98" fmla="*/ 5926381 h 6858000"/>
              <a:gd name="connsiteX99" fmla="*/ 2327362 w 5725754"/>
              <a:gd name="connsiteY99" fmla="*/ 5918167 h 6858000"/>
              <a:gd name="connsiteX100" fmla="*/ 2326872 w 5725754"/>
              <a:gd name="connsiteY100" fmla="*/ 5918167 h 6858000"/>
              <a:gd name="connsiteX101" fmla="*/ 2191288 w 5725754"/>
              <a:gd name="connsiteY101" fmla="*/ 5911592 h 6858000"/>
              <a:gd name="connsiteX102" fmla="*/ 2101067 w 5725754"/>
              <a:gd name="connsiteY102" fmla="*/ 5881024 h 6858000"/>
              <a:gd name="connsiteX103" fmla="*/ 2180937 w 5725754"/>
              <a:gd name="connsiteY103" fmla="*/ 5841747 h 6858000"/>
              <a:gd name="connsiteX104" fmla="*/ 2243056 w 5725754"/>
              <a:gd name="connsiteY104" fmla="*/ 5828766 h 6858000"/>
              <a:gd name="connsiteX105" fmla="*/ 2324242 w 5725754"/>
              <a:gd name="connsiteY105" fmla="*/ 5808550 h 6858000"/>
              <a:gd name="connsiteX106" fmla="*/ 2391948 w 5725754"/>
              <a:gd name="connsiteY106" fmla="*/ 5755467 h 6858000"/>
              <a:gd name="connsiteX107" fmla="*/ 2139031 w 5725754"/>
              <a:gd name="connsiteY107" fmla="*/ 5718328 h 6858000"/>
              <a:gd name="connsiteX108" fmla="*/ 2038454 w 5725754"/>
              <a:gd name="connsiteY108" fmla="*/ 5717834 h 6858000"/>
              <a:gd name="connsiteX109" fmla="*/ 1910268 w 5725754"/>
              <a:gd name="connsiteY109" fmla="*/ 5718655 h 6858000"/>
              <a:gd name="connsiteX110" fmla="*/ 1642229 w 5725754"/>
              <a:gd name="connsiteY110" fmla="*/ 5754484 h 6858000"/>
              <a:gd name="connsiteX111" fmla="*/ 1684135 w 5725754"/>
              <a:gd name="connsiteY111" fmla="*/ 5799347 h 6858000"/>
              <a:gd name="connsiteX112" fmla="*/ 1797203 w 5725754"/>
              <a:gd name="connsiteY112" fmla="*/ 5829587 h 6858000"/>
              <a:gd name="connsiteX113" fmla="*/ 1797696 w 5725754"/>
              <a:gd name="connsiteY113" fmla="*/ 5829587 h 6858000"/>
              <a:gd name="connsiteX114" fmla="*/ 1893997 w 5725754"/>
              <a:gd name="connsiteY114" fmla="*/ 5849473 h 6858000"/>
              <a:gd name="connsiteX115" fmla="*/ 1956613 w 5725754"/>
              <a:gd name="connsiteY115" fmla="*/ 5884475 h 6858000"/>
              <a:gd name="connsiteX116" fmla="*/ 1894491 w 5725754"/>
              <a:gd name="connsiteY116" fmla="*/ 5914222 h 6858000"/>
              <a:gd name="connsiteX117" fmla="*/ 1707965 w 5725754"/>
              <a:gd name="connsiteY117" fmla="*/ 5917674 h 6858000"/>
              <a:gd name="connsiteX118" fmla="*/ 1490050 w 5725754"/>
              <a:gd name="connsiteY118" fmla="*/ 5930162 h 6858000"/>
              <a:gd name="connsiteX119" fmla="*/ 1483640 w 5725754"/>
              <a:gd name="connsiteY119" fmla="*/ 5975851 h 6858000"/>
              <a:gd name="connsiteX120" fmla="*/ 1601472 w 5725754"/>
              <a:gd name="connsiteY120" fmla="*/ 6022521 h 6858000"/>
              <a:gd name="connsiteX121" fmla="*/ 1663263 w 5725754"/>
              <a:gd name="connsiteY121" fmla="*/ 6041587 h 6858000"/>
              <a:gd name="connsiteX122" fmla="*/ 1732781 w 5725754"/>
              <a:gd name="connsiteY122" fmla="*/ 6086452 h 6858000"/>
              <a:gd name="connsiteX123" fmla="*/ 1665072 w 5725754"/>
              <a:gd name="connsiteY123" fmla="*/ 6111431 h 6858000"/>
              <a:gd name="connsiteX124" fmla="*/ 1513552 w 5725754"/>
              <a:gd name="connsiteY124" fmla="*/ 6109295 h 6858000"/>
              <a:gd name="connsiteX125" fmla="*/ 1513058 w 5725754"/>
              <a:gd name="connsiteY125" fmla="*/ 6109295 h 6858000"/>
              <a:gd name="connsiteX126" fmla="*/ 1377148 w 5725754"/>
              <a:gd name="connsiteY126" fmla="*/ 6105843 h 6858000"/>
              <a:gd name="connsiteX127" fmla="*/ 1298102 w 5725754"/>
              <a:gd name="connsiteY127" fmla="*/ 6124906 h 6858000"/>
              <a:gd name="connsiteX128" fmla="*/ 1348554 w 5725754"/>
              <a:gd name="connsiteY128" fmla="*/ 6179797 h 6858000"/>
              <a:gd name="connsiteX129" fmla="*/ 1414125 w 5725754"/>
              <a:gd name="connsiteY129" fmla="*/ 6206582 h 6858000"/>
              <a:gd name="connsiteX130" fmla="*/ 1469838 w 5725754"/>
              <a:gd name="connsiteY130" fmla="*/ 6228607 h 6858000"/>
              <a:gd name="connsiteX131" fmla="*/ 1525053 w 5725754"/>
              <a:gd name="connsiteY131" fmla="*/ 6273472 h 6858000"/>
              <a:gd name="connsiteX132" fmla="*/ 1459810 w 5725754"/>
              <a:gd name="connsiteY132" fmla="*/ 6297137 h 6858000"/>
              <a:gd name="connsiteX133" fmla="*/ 1328503 w 5725754"/>
              <a:gd name="connsiteY133" fmla="*/ 6290726 h 6858000"/>
              <a:gd name="connsiteX134" fmla="*/ 1198509 w 5725754"/>
              <a:gd name="connsiteY134" fmla="*/ 6284645 h 6858000"/>
              <a:gd name="connsiteX135" fmla="*/ 1128993 w 5725754"/>
              <a:gd name="connsiteY135" fmla="*/ 6304534 h 6858000"/>
              <a:gd name="connsiteX136" fmla="*/ 1230063 w 5725754"/>
              <a:gd name="connsiteY136" fmla="*/ 6387031 h 6858000"/>
              <a:gd name="connsiteX137" fmla="*/ 1269834 w 5725754"/>
              <a:gd name="connsiteY137" fmla="*/ 6402971 h 6858000"/>
              <a:gd name="connsiteX138" fmla="*/ 1309934 w 5725754"/>
              <a:gd name="connsiteY138" fmla="*/ 6424992 h 6858000"/>
              <a:gd name="connsiteX139" fmla="*/ 1299580 w 5725754"/>
              <a:gd name="connsiteY139" fmla="*/ 6474133 h 6858000"/>
              <a:gd name="connsiteX140" fmla="*/ 1247811 w 5725754"/>
              <a:gd name="connsiteY140" fmla="*/ 6476270 h 6858000"/>
              <a:gd name="connsiteX141" fmla="*/ 1147235 w 5725754"/>
              <a:gd name="connsiteY141" fmla="*/ 6468545 h 6858000"/>
              <a:gd name="connsiteX142" fmla="*/ 1013464 w 5725754"/>
              <a:gd name="connsiteY142" fmla="*/ 6456875 h 6858000"/>
              <a:gd name="connsiteX143" fmla="*/ 963833 w 5725754"/>
              <a:gd name="connsiteY143" fmla="*/ 6475938 h 6858000"/>
              <a:gd name="connsiteX144" fmla="*/ 1001466 w 5725754"/>
              <a:gd name="connsiteY144" fmla="*/ 6528527 h 6858000"/>
              <a:gd name="connsiteX145" fmla="*/ 1055370 w 5725754"/>
              <a:gd name="connsiteY145" fmla="*/ 6558768 h 6858000"/>
              <a:gd name="connsiteX146" fmla="*/ 1135241 w 5725754"/>
              <a:gd name="connsiteY146" fmla="*/ 6625325 h 6858000"/>
              <a:gd name="connsiteX147" fmla="*/ 1057178 w 5725754"/>
              <a:gd name="connsiteY147" fmla="*/ 6655565 h 6858000"/>
              <a:gd name="connsiteX148" fmla="*/ 964820 w 5725754"/>
              <a:gd name="connsiteY148" fmla="*/ 6648168 h 6858000"/>
              <a:gd name="connsiteX149" fmla="*/ 964326 w 5725754"/>
              <a:gd name="connsiteY149" fmla="*/ 6648168 h 6858000"/>
              <a:gd name="connsiteX150" fmla="*/ 123891 w 5725754"/>
              <a:gd name="connsiteY150" fmla="*/ 6262951 h 6858000"/>
              <a:gd name="connsiteX151" fmla="*/ 68506 w 5725754"/>
              <a:gd name="connsiteY151" fmla="*/ 6267224 h 6858000"/>
              <a:gd name="connsiteX152" fmla="*/ 90037 w 5725754"/>
              <a:gd name="connsiteY152" fmla="*/ 6318830 h 6858000"/>
              <a:gd name="connsiteX153" fmla="*/ 896615 w 5725754"/>
              <a:gd name="connsiteY153" fmla="*/ 6715220 h 6858000"/>
              <a:gd name="connsiteX154" fmla="*/ 897441 w 5725754"/>
              <a:gd name="connsiteY154" fmla="*/ 6715713 h 6858000"/>
              <a:gd name="connsiteX155" fmla="*/ 945425 w 5725754"/>
              <a:gd name="connsiteY155" fmla="*/ 6782599 h 6858000"/>
              <a:gd name="connsiteX156" fmla="*/ 803436 w 5725754"/>
              <a:gd name="connsiteY156" fmla="*/ 6806758 h 6858000"/>
              <a:gd name="connsiteX157" fmla="*/ 456351 w 5725754"/>
              <a:gd name="connsiteY157" fmla="*/ 6699276 h 6858000"/>
              <a:gd name="connsiteX158" fmla="*/ 447640 w 5725754"/>
              <a:gd name="connsiteY158" fmla="*/ 6695335 h 6858000"/>
              <a:gd name="connsiteX159" fmla="*/ 378617 w 5725754"/>
              <a:gd name="connsiteY159" fmla="*/ 6662137 h 6858000"/>
              <a:gd name="connsiteX160" fmla="*/ 326356 w 5725754"/>
              <a:gd name="connsiteY160" fmla="*/ 6635348 h 6858000"/>
              <a:gd name="connsiteX161" fmla="*/ 269825 w 5725754"/>
              <a:gd name="connsiteY161" fmla="*/ 6605606 h 6858000"/>
              <a:gd name="connsiteX162" fmla="*/ 265880 w 5725754"/>
              <a:gd name="connsiteY162" fmla="*/ 6603470 h 6858000"/>
              <a:gd name="connsiteX163" fmla="*/ 204583 w 5725754"/>
              <a:gd name="connsiteY163" fmla="*/ 6569778 h 6858000"/>
              <a:gd name="connsiteX164" fmla="*/ 181737 w 5725754"/>
              <a:gd name="connsiteY164" fmla="*/ 6556796 h 6858000"/>
              <a:gd name="connsiteX165" fmla="*/ 60454 w 5725754"/>
              <a:gd name="connsiteY165" fmla="*/ 6484322 h 6858000"/>
              <a:gd name="connsiteX166" fmla="*/ 36295 w 5725754"/>
              <a:gd name="connsiteY166" fmla="*/ 6469201 h 6858000"/>
              <a:gd name="connsiteX167" fmla="*/ 0 w 5725754"/>
              <a:gd name="connsiteY167" fmla="*/ 6445959 h 6858000"/>
              <a:gd name="connsiteX168" fmla="*/ 0 w 5725754"/>
              <a:gd name="connsiteY168" fmla="*/ 4639218 h 6858000"/>
              <a:gd name="connsiteX169" fmla="*/ 132290 w 5725754"/>
              <a:gd name="connsiteY169" fmla="*/ 4829774 h 6858000"/>
              <a:gd name="connsiteX170" fmla="*/ 502202 w 5725754"/>
              <a:gd name="connsiteY170" fmla="*/ 5209693 h 6858000"/>
              <a:gd name="connsiteX171" fmla="*/ 512060 w 5725754"/>
              <a:gd name="connsiteY171" fmla="*/ 5211664 h 6858000"/>
              <a:gd name="connsiteX172" fmla="*/ 525867 w 5725754"/>
              <a:gd name="connsiteY172" fmla="*/ 5183561 h 6858000"/>
              <a:gd name="connsiteX173" fmla="*/ 560049 w 5725754"/>
              <a:gd name="connsiteY173" fmla="*/ 5164664 h 6858000"/>
              <a:gd name="connsiteX174" fmla="*/ 611650 w 5725754"/>
              <a:gd name="connsiteY174" fmla="*/ 5164332 h 6858000"/>
              <a:gd name="connsiteX175" fmla="*/ 646656 w 5725754"/>
              <a:gd name="connsiteY175" fmla="*/ 5159075 h 6858000"/>
              <a:gd name="connsiteX176" fmla="*/ 666869 w 5725754"/>
              <a:gd name="connsiteY176" fmla="*/ 5109444 h 6858000"/>
              <a:gd name="connsiteX177" fmla="*/ 666869 w 5725754"/>
              <a:gd name="connsiteY177" fmla="*/ 5108951 h 6858000"/>
              <a:gd name="connsiteX178" fmla="*/ 665064 w 5725754"/>
              <a:gd name="connsiteY178" fmla="*/ 5073616 h 6858000"/>
              <a:gd name="connsiteX179" fmla="*/ 726361 w 5725754"/>
              <a:gd name="connsiteY179" fmla="*/ 5004594 h 6858000"/>
              <a:gd name="connsiteX180" fmla="*/ 770403 w 5725754"/>
              <a:gd name="connsiteY180" fmla="*/ 5005908 h 6858000"/>
              <a:gd name="connsiteX181" fmla="*/ 770897 w 5725754"/>
              <a:gd name="connsiteY181" fmla="*/ 5005908 h 6858000"/>
              <a:gd name="connsiteX182" fmla="*/ 828743 w 5725754"/>
              <a:gd name="connsiteY182" fmla="*/ 4948552 h 6858000"/>
              <a:gd name="connsiteX183" fmla="*/ 825785 w 5725754"/>
              <a:gd name="connsiteY183" fmla="*/ 4933928 h 6858000"/>
              <a:gd name="connsiteX184" fmla="*/ 879689 w 5725754"/>
              <a:gd name="connsiteY184" fmla="*/ 4858002 h 6858000"/>
              <a:gd name="connsiteX185" fmla="*/ 918147 w 5725754"/>
              <a:gd name="connsiteY185" fmla="*/ 4859645 h 6858000"/>
              <a:gd name="connsiteX186" fmla="*/ 980760 w 5725754"/>
              <a:gd name="connsiteY186" fmla="*/ 4797523 h 6858000"/>
              <a:gd name="connsiteX187" fmla="*/ 980760 w 5725754"/>
              <a:gd name="connsiteY187" fmla="*/ 4797033 h 6858000"/>
              <a:gd name="connsiteX188" fmla="*/ 978623 w 5725754"/>
              <a:gd name="connsiteY188" fmla="*/ 4778953 h 6858000"/>
              <a:gd name="connsiteX189" fmla="*/ 1045182 w 5725754"/>
              <a:gd name="connsiteY189" fmla="*/ 4703358 h 6858000"/>
              <a:gd name="connsiteX190" fmla="*/ 1072297 w 5725754"/>
              <a:gd name="connsiteY190" fmla="*/ 4705985 h 6858000"/>
              <a:gd name="connsiteX191" fmla="*/ 1072790 w 5725754"/>
              <a:gd name="connsiteY191" fmla="*/ 4705985 h 6858000"/>
              <a:gd name="connsiteX192" fmla="*/ 1103851 w 5725754"/>
              <a:gd name="connsiteY192" fmla="*/ 4708121 h 6858000"/>
              <a:gd name="connsiteX193" fmla="*/ 1142635 w 5725754"/>
              <a:gd name="connsiteY193" fmla="*/ 4655533 h 6858000"/>
              <a:gd name="connsiteX194" fmla="*/ 1137539 w 5725754"/>
              <a:gd name="connsiteY194" fmla="*/ 4641729 h 6858000"/>
              <a:gd name="connsiteX195" fmla="*/ 1130639 w 5725754"/>
              <a:gd name="connsiteY195" fmla="*/ 4625296 h 6858000"/>
              <a:gd name="connsiteX196" fmla="*/ 1185855 w 5725754"/>
              <a:gd name="connsiteY196" fmla="*/ 4548055 h 6858000"/>
              <a:gd name="connsiteX197" fmla="*/ 1225956 w 5725754"/>
              <a:gd name="connsiteY197" fmla="*/ 4553643 h 6858000"/>
              <a:gd name="connsiteX198" fmla="*/ 1226450 w 5725754"/>
              <a:gd name="connsiteY198" fmla="*/ 4553643 h 6858000"/>
              <a:gd name="connsiteX199" fmla="*/ 1301059 w 5725754"/>
              <a:gd name="connsiteY199" fmla="*/ 4539837 h 6858000"/>
              <a:gd name="connsiteX200" fmla="*/ 1292348 w 5725754"/>
              <a:gd name="connsiteY200" fmla="*/ 4487579 h 6858000"/>
              <a:gd name="connsiteX201" fmla="*/ 1286761 w 5725754"/>
              <a:gd name="connsiteY201" fmla="*/ 4474594 h 6858000"/>
              <a:gd name="connsiteX202" fmla="*/ 1341978 w 5725754"/>
              <a:gd name="connsiteY202" fmla="*/ 4393080 h 6858000"/>
              <a:gd name="connsiteX203" fmla="*/ 1380765 w 5725754"/>
              <a:gd name="connsiteY203" fmla="*/ 4399490 h 6858000"/>
              <a:gd name="connsiteX204" fmla="*/ 1470165 w 5725754"/>
              <a:gd name="connsiteY204" fmla="*/ 4390450 h 6858000"/>
              <a:gd name="connsiteX205" fmla="*/ 1450773 w 5725754"/>
              <a:gd name="connsiteY205" fmla="*/ 4329974 h 6858000"/>
              <a:gd name="connsiteX206" fmla="*/ 1431712 w 5725754"/>
              <a:gd name="connsiteY206" fmla="*/ 4301870 h 6858000"/>
              <a:gd name="connsiteX207" fmla="*/ 1466220 w 5725754"/>
              <a:gd name="connsiteY207" fmla="*/ 4235312 h 6858000"/>
              <a:gd name="connsiteX208" fmla="*/ 1538694 w 5725754"/>
              <a:gd name="connsiteY208" fmla="*/ 4242215 h 6858000"/>
              <a:gd name="connsiteX209" fmla="*/ 1652745 w 5725754"/>
              <a:gd name="connsiteY209" fmla="*/ 4240079 h 6858000"/>
              <a:gd name="connsiteX210" fmla="*/ 1610839 w 5725754"/>
              <a:gd name="connsiteY210" fmla="*/ 4170563 h 6858000"/>
              <a:gd name="connsiteX211" fmla="*/ 1585366 w 5725754"/>
              <a:gd name="connsiteY211" fmla="*/ 4143775 h 6858000"/>
              <a:gd name="connsiteX212" fmla="*/ 1623331 w 5725754"/>
              <a:gd name="connsiteY212" fmla="*/ 4074259 h 6858000"/>
              <a:gd name="connsiteX213" fmla="*/ 1698925 w 5725754"/>
              <a:gd name="connsiteY213" fmla="*/ 4083298 h 6858000"/>
              <a:gd name="connsiteX214" fmla="*/ 1791288 w 5725754"/>
              <a:gd name="connsiteY214" fmla="*/ 4098417 h 6858000"/>
              <a:gd name="connsiteX215" fmla="*/ 1862118 w 5725754"/>
              <a:gd name="connsiteY215" fmla="*/ 4085435 h 6858000"/>
              <a:gd name="connsiteX216" fmla="*/ 1811993 w 5725754"/>
              <a:gd name="connsiteY216" fmla="*/ 4030544 h 6858000"/>
              <a:gd name="connsiteX217" fmla="*/ 1775672 w 5725754"/>
              <a:gd name="connsiteY217" fmla="*/ 4006879 h 6858000"/>
              <a:gd name="connsiteX218" fmla="*/ 1733437 w 5725754"/>
              <a:gd name="connsiteY218" fmla="*/ 3973188 h 6858000"/>
              <a:gd name="connsiteX219" fmla="*/ 1722593 w 5725754"/>
              <a:gd name="connsiteY219" fmla="*/ 3929970 h 6858000"/>
              <a:gd name="connsiteX220" fmla="*/ 1736889 w 5725754"/>
              <a:gd name="connsiteY220" fmla="*/ 3915669 h 6858000"/>
              <a:gd name="connsiteX221" fmla="*/ 1758911 w 5725754"/>
              <a:gd name="connsiteY221" fmla="*/ 3907944 h 6858000"/>
              <a:gd name="connsiteX222" fmla="*/ 1868197 w 5725754"/>
              <a:gd name="connsiteY222" fmla="*/ 3914848 h 6858000"/>
              <a:gd name="connsiteX223" fmla="*/ 2011007 w 5725754"/>
              <a:gd name="connsiteY223" fmla="*/ 3930460 h 6858000"/>
              <a:gd name="connsiteX224" fmla="*/ 2161214 w 5725754"/>
              <a:gd name="connsiteY224" fmla="*/ 3925203 h 6858000"/>
              <a:gd name="connsiteX225" fmla="*/ 2161708 w 5725754"/>
              <a:gd name="connsiteY225" fmla="*/ 3925203 h 6858000"/>
              <a:gd name="connsiteX226" fmla="*/ 2280854 w 5725754"/>
              <a:gd name="connsiteY226" fmla="*/ 3942458 h 6858000"/>
              <a:gd name="connsiteX227" fmla="*/ 2244537 w 5725754"/>
              <a:gd name="connsiteY227" fmla="*/ 4012467 h 6858000"/>
              <a:gd name="connsiteX228" fmla="*/ 2244043 w 5725754"/>
              <a:gd name="connsiteY228" fmla="*/ 4012467 h 6858000"/>
              <a:gd name="connsiteX229" fmla="*/ 2215613 w 5725754"/>
              <a:gd name="connsiteY229" fmla="*/ 4028901 h 6858000"/>
              <a:gd name="connsiteX230" fmla="*/ 2146918 w 5725754"/>
              <a:gd name="connsiteY230" fmla="*/ 4090692 h 6858000"/>
              <a:gd name="connsiteX231" fmla="*/ 2215940 w 5725754"/>
              <a:gd name="connsiteY231" fmla="*/ 4107456 h 6858000"/>
              <a:gd name="connsiteX232" fmla="*/ 2316023 w 5725754"/>
              <a:gd name="connsiteY232" fmla="*/ 4088066 h 6858000"/>
              <a:gd name="connsiteX233" fmla="*/ 2316517 w 5725754"/>
              <a:gd name="connsiteY233" fmla="*/ 4088066 h 6858000"/>
              <a:gd name="connsiteX234" fmla="*/ 2440758 w 5725754"/>
              <a:gd name="connsiteY234" fmla="*/ 4098417 h 6858000"/>
              <a:gd name="connsiteX235" fmla="*/ 2400989 w 5725754"/>
              <a:gd name="connsiteY235" fmla="*/ 4176973 h 6858000"/>
              <a:gd name="connsiteX236" fmla="*/ 2364667 w 5725754"/>
              <a:gd name="connsiteY236" fmla="*/ 4212307 h 6858000"/>
              <a:gd name="connsiteX237" fmla="*/ 2395728 w 5725754"/>
              <a:gd name="connsiteY237" fmla="*/ 4260623 h 6858000"/>
              <a:gd name="connsiteX238" fmla="*/ 2470339 w 5725754"/>
              <a:gd name="connsiteY238" fmla="*/ 4249775 h 6858000"/>
              <a:gd name="connsiteX239" fmla="*/ 2470832 w 5725754"/>
              <a:gd name="connsiteY239" fmla="*/ 4249775 h 6858000"/>
              <a:gd name="connsiteX240" fmla="*/ 2579624 w 5725754"/>
              <a:gd name="connsiteY240" fmla="*/ 4259636 h 6858000"/>
              <a:gd name="connsiteX241" fmla="*/ 2556781 w 5725754"/>
              <a:gd name="connsiteY241" fmla="*/ 4339997 h 6858000"/>
              <a:gd name="connsiteX242" fmla="*/ 2527860 w 5725754"/>
              <a:gd name="connsiteY242" fmla="*/ 4373195 h 6858000"/>
              <a:gd name="connsiteX243" fmla="*/ 2554976 w 5725754"/>
              <a:gd name="connsiteY243" fmla="*/ 4422826 h 6858000"/>
              <a:gd name="connsiteX244" fmla="*/ 2623998 w 5725754"/>
              <a:gd name="connsiteY244" fmla="*/ 4410666 h 6858000"/>
              <a:gd name="connsiteX245" fmla="*/ 2635175 w 5725754"/>
              <a:gd name="connsiteY245" fmla="*/ 4408036 h 6858000"/>
              <a:gd name="connsiteX246" fmla="*/ 2711590 w 5725754"/>
              <a:gd name="connsiteY246" fmla="*/ 4502532 h 6858000"/>
              <a:gd name="connsiteX247" fmla="*/ 2709947 w 5725754"/>
              <a:gd name="connsiteY247" fmla="*/ 4506477 h 6858000"/>
              <a:gd name="connsiteX248" fmla="*/ 2739365 w 5725754"/>
              <a:gd name="connsiteY248" fmla="*/ 4576814 h 6858000"/>
              <a:gd name="connsiteX249" fmla="*/ 2779956 w 5725754"/>
              <a:gd name="connsiteY249" fmla="*/ 4574184 h 6858000"/>
              <a:gd name="connsiteX250" fmla="*/ 2817589 w 5725754"/>
              <a:gd name="connsiteY250" fmla="*/ 4574184 h 6858000"/>
              <a:gd name="connsiteX251" fmla="*/ 2860320 w 5725754"/>
              <a:gd name="connsiteY251" fmla="*/ 4639759 h 6858000"/>
              <a:gd name="connsiteX252" fmla="*/ 2855225 w 5725754"/>
              <a:gd name="connsiteY252" fmla="*/ 4652740 h 6858000"/>
              <a:gd name="connsiteX253" fmla="*/ 2855225 w 5725754"/>
              <a:gd name="connsiteY253" fmla="*/ 4653234 h 6858000"/>
              <a:gd name="connsiteX254" fmla="*/ 2848322 w 5725754"/>
              <a:gd name="connsiteY254" fmla="*/ 4670488 h 6858000"/>
              <a:gd name="connsiteX255" fmla="*/ 2894501 w 5725754"/>
              <a:gd name="connsiteY255" fmla="*/ 4732279 h 6858000"/>
              <a:gd name="connsiteX256" fmla="*/ 2929505 w 5725754"/>
              <a:gd name="connsiteY256" fmla="*/ 4730968 h 6858000"/>
              <a:gd name="connsiteX257" fmla="*/ 2953169 w 5725754"/>
              <a:gd name="connsiteY257" fmla="*/ 4731458 h 6858000"/>
              <a:gd name="connsiteX258" fmla="*/ 3007567 w 5725754"/>
              <a:gd name="connsiteY258" fmla="*/ 4802289 h 6858000"/>
              <a:gd name="connsiteX259" fmla="*/ 3005430 w 5725754"/>
              <a:gd name="connsiteY259" fmla="*/ 4810508 h 6858000"/>
              <a:gd name="connsiteX260" fmla="*/ 3005430 w 5725754"/>
              <a:gd name="connsiteY260" fmla="*/ 4811001 h 6858000"/>
              <a:gd name="connsiteX261" fmla="*/ 2999351 w 5725754"/>
              <a:gd name="connsiteY261" fmla="*/ 4833844 h 6858000"/>
              <a:gd name="connsiteX262" fmla="*/ 3040764 w 5725754"/>
              <a:gd name="connsiteY262" fmla="*/ 4887749 h 6858000"/>
              <a:gd name="connsiteX263" fmla="*/ 3066565 w 5725754"/>
              <a:gd name="connsiteY263" fmla="*/ 4888242 h 6858000"/>
              <a:gd name="connsiteX264" fmla="*/ 3079547 w 5725754"/>
              <a:gd name="connsiteY264" fmla="*/ 4888732 h 6858000"/>
              <a:gd name="connsiteX265" fmla="*/ 3152024 w 5725754"/>
              <a:gd name="connsiteY265" fmla="*/ 4964658 h 6858000"/>
              <a:gd name="connsiteX266" fmla="*/ 3151203 w 5725754"/>
              <a:gd name="connsiteY266" fmla="*/ 4979780 h 6858000"/>
              <a:gd name="connsiteX267" fmla="*/ 3201651 w 5725754"/>
              <a:gd name="connsiteY267" fmla="*/ 5041077 h 6858000"/>
              <a:gd name="connsiteX268" fmla="*/ 3223676 w 5725754"/>
              <a:gd name="connsiteY268" fmla="*/ 5039762 h 6858000"/>
              <a:gd name="connsiteX269" fmla="*/ 3252597 w 5725754"/>
              <a:gd name="connsiteY269" fmla="*/ 5034668 h 6858000"/>
              <a:gd name="connsiteX270" fmla="*/ 3252929 w 5725754"/>
              <a:gd name="connsiteY270" fmla="*/ 5034340 h 6858000"/>
              <a:gd name="connsiteX271" fmla="*/ 3314719 w 5725754"/>
              <a:gd name="connsiteY271" fmla="*/ 5106486 h 6858000"/>
              <a:gd name="connsiteX272" fmla="*/ 3316035 w 5725754"/>
              <a:gd name="connsiteY272" fmla="*/ 5135901 h 6858000"/>
              <a:gd name="connsiteX273" fmla="*/ 3347917 w 5725754"/>
              <a:gd name="connsiteY273" fmla="*/ 5184711 h 6858000"/>
              <a:gd name="connsiteX274" fmla="*/ 3368130 w 5725754"/>
              <a:gd name="connsiteY274" fmla="*/ 5190793 h 6858000"/>
              <a:gd name="connsiteX275" fmla="*/ 3431895 w 5725754"/>
              <a:gd name="connsiteY275" fmla="*/ 5195887 h 6858000"/>
              <a:gd name="connsiteX276" fmla="*/ 3476759 w 5725754"/>
              <a:gd name="connsiteY276" fmla="*/ 5220373 h 6858000"/>
              <a:gd name="connsiteX277" fmla="*/ 3472652 w 5725754"/>
              <a:gd name="connsiteY277" fmla="*/ 5272800 h 6858000"/>
              <a:gd name="connsiteX278" fmla="*/ 3477909 w 5725754"/>
              <a:gd name="connsiteY278" fmla="*/ 5270825 h 6858000"/>
              <a:gd name="connsiteX279" fmla="*/ 3514886 w 5725754"/>
              <a:gd name="connsiteY279" fmla="*/ 5242394 h 6858000"/>
              <a:gd name="connsiteX280" fmla="*/ 3530498 w 5725754"/>
              <a:gd name="connsiteY280" fmla="*/ 5230235 h 6858000"/>
              <a:gd name="connsiteX281" fmla="*/ 4430755 w 5725754"/>
              <a:gd name="connsiteY281" fmla="*/ 3354609 h 6858000"/>
              <a:gd name="connsiteX282" fmla="*/ 2028427 w 5725754"/>
              <a:gd name="connsiteY282" fmla="*/ 952273 h 6858000"/>
              <a:gd name="connsiteX283" fmla="*/ 36960 w 5725754"/>
              <a:gd name="connsiteY283" fmla="*/ 2012328 h 6858000"/>
              <a:gd name="connsiteX284" fmla="*/ 0 w 5725754"/>
              <a:gd name="connsiteY284" fmla="*/ 2073100 h 6858000"/>
              <a:gd name="connsiteX285" fmla="*/ 0 w 5725754"/>
              <a:gd name="connsiteY285" fmla="*/ 265260 h 6858000"/>
              <a:gd name="connsiteX286" fmla="*/ 199064 w 5725754"/>
              <a:gd name="connsiteY286" fmla="*/ 142122 h 6858000"/>
              <a:gd name="connsiteX287" fmla="*/ 426775 w 5725754"/>
              <a:gd name="connsiteY287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725754" h="6858000">
                <a:moveTo>
                  <a:pt x="5112108" y="6803800"/>
                </a:moveTo>
                <a:cubicBezTo>
                  <a:pt x="5117943" y="6817605"/>
                  <a:pt x="5125070" y="6829437"/>
                  <a:pt x="5133168" y="6839806"/>
                </a:cubicBezTo>
                <a:lnTo>
                  <a:pt x="5151137" y="6858000"/>
                </a:lnTo>
                <a:lnTo>
                  <a:pt x="5047495" y="6858000"/>
                </a:lnTo>
                <a:lnTo>
                  <a:pt x="5100441" y="6813661"/>
                </a:lnTo>
                <a:cubicBezTo>
                  <a:pt x="5104382" y="6810702"/>
                  <a:pt x="5108162" y="6807251"/>
                  <a:pt x="5112108" y="6803800"/>
                </a:cubicBezTo>
                <a:close/>
                <a:moveTo>
                  <a:pt x="2052976" y="5528802"/>
                </a:moveTo>
                <a:cubicBezTo>
                  <a:pt x="1997244" y="5527281"/>
                  <a:pt x="1936396" y="5528677"/>
                  <a:pt x="1888081" y="5534921"/>
                </a:cubicBezTo>
                <a:cubicBezTo>
                  <a:pt x="1871647" y="5537057"/>
                  <a:pt x="1833193" y="5541003"/>
                  <a:pt x="1833193" y="5565982"/>
                </a:cubicBezTo>
                <a:cubicBezTo>
                  <a:pt x="1833193" y="5601810"/>
                  <a:pt x="1938039" y="5619065"/>
                  <a:pt x="2004107" y="5623832"/>
                </a:cubicBezTo>
                <a:lnTo>
                  <a:pt x="2004601" y="5623832"/>
                </a:lnTo>
                <a:cubicBezTo>
                  <a:pt x="2013637" y="5624653"/>
                  <a:pt x="2021361" y="5625146"/>
                  <a:pt x="2028265" y="5625146"/>
                </a:cubicBezTo>
                <a:cubicBezTo>
                  <a:pt x="2035165" y="5625146"/>
                  <a:pt x="2041247" y="5625146"/>
                  <a:pt x="2048150" y="5624653"/>
                </a:cubicBezTo>
                <a:lnTo>
                  <a:pt x="2048643" y="5624653"/>
                </a:lnTo>
                <a:lnTo>
                  <a:pt x="2048643" y="5624815"/>
                </a:lnTo>
                <a:cubicBezTo>
                  <a:pt x="2138372" y="5623503"/>
                  <a:pt x="2219557" y="5597537"/>
                  <a:pt x="2219557" y="5567791"/>
                </a:cubicBezTo>
                <a:cubicBezTo>
                  <a:pt x="2219557" y="5551358"/>
                  <a:pt x="2200985" y="5542811"/>
                  <a:pt x="2187181" y="5540181"/>
                </a:cubicBezTo>
                <a:cubicBezTo>
                  <a:pt x="2159325" y="5534759"/>
                  <a:pt x="2108707" y="5530322"/>
                  <a:pt x="2052976" y="5528802"/>
                </a:cubicBezTo>
                <a:close/>
                <a:moveTo>
                  <a:pt x="2059263" y="3728302"/>
                </a:moveTo>
                <a:cubicBezTo>
                  <a:pt x="2073376" y="3728528"/>
                  <a:pt x="2086523" y="3728980"/>
                  <a:pt x="2097781" y="3729637"/>
                </a:cubicBezTo>
                <a:cubicBezTo>
                  <a:pt x="2110762" y="3729967"/>
                  <a:pt x="2121611" y="3730458"/>
                  <a:pt x="2128017" y="3731773"/>
                </a:cubicBezTo>
                <a:lnTo>
                  <a:pt x="2128183" y="3731939"/>
                </a:lnTo>
                <a:cubicBezTo>
                  <a:pt x="2144453" y="3734403"/>
                  <a:pt x="2160887" y="3742294"/>
                  <a:pt x="2166969" y="3759055"/>
                </a:cubicBezTo>
                <a:cubicBezTo>
                  <a:pt x="2170417" y="3769409"/>
                  <a:pt x="2164832" y="3781404"/>
                  <a:pt x="2156614" y="3790938"/>
                </a:cubicBezTo>
                <a:cubicBezTo>
                  <a:pt x="2153655" y="3794880"/>
                  <a:pt x="2149711" y="3798169"/>
                  <a:pt x="2146259" y="3801289"/>
                </a:cubicBezTo>
                <a:cubicBezTo>
                  <a:pt x="2082003" y="3852563"/>
                  <a:pt x="1941656" y="3849115"/>
                  <a:pt x="1882493" y="3795211"/>
                </a:cubicBezTo>
                <a:cubicBezTo>
                  <a:pt x="1878550" y="3791759"/>
                  <a:pt x="1874606" y="3786499"/>
                  <a:pt x="1871647" y="3781404"/>
                </a:cubicBezTo>
                <a:cubicBezTo>
                  <a:pt x="1867374" y="3773517"/>
                  <a:pt x="1864744" y="3764477"/>
                  <a:pt x="1866881" y="3756752"/>
                </a:cubicBezTo>
                <a:cubicBezTo>
                  <a:pt x="1871647" y="3739991"/>
                  <a:pt x="1887918" y="3732101"/>
                  <a:pt x="1900079" y="3731280"/>
                </a:cubicBezTo>
                <a:cubicBezTo>
                  <a:pt x="1905668" y="3730789"/>
                  <a:pt x="1913553" y="3730458"/>
                  <a:pt x="1923416" y="3729967"/>
                </a:cubicBezTo>
                <a:cubicBezTo>
                  <a:pt x="1947245" y="3729143"/>
                  <a:pt x="1981261" y="3728322"/>
                  <a:pt x="2014952" y="3728322"/>
                </a:cubicBezTo>
                <a:cubicBezTo>
                  <a:pt x="2030072" y="3728077"/>
                  <a:pt x="2045150" y="3728077"/>
                  <a:pt x="2059263" y="3728302"/>
                </a:cubicBezTo>
                <a:close/>
                <a:moveTo>
                  <a:pt x="475948" y="0"/>
                </a:moveTo>
                <a:lnTo>
                  <a:pt x="3580638" y="0"/>
                </a:lnTo>
                <a:lnTo>
                  <a:pt x="3629754" y="22240"/>
                </a:lnTo>
                <a:cubicBezTo>
                  <a:pt x="4868710" y="620105"/>
                  <a:pt x="5725588" y="1889048"/>
                  <a:pt x="5725588" y="3354447"/>
                </a:cubicBezTo>
                <a:lnTo>
                  <a:pt x="5725754" y="3354115"/>
                </a:lnTo>
                <a:cubicBezTo>
                  <a:pt x="5725754" y="4423154"/>
                  <a:pt x="5253112" y="5440426"/>
                  <a:pt x="4461488" y="6136411"/>
                </a:cubicBezTo>
                <a:cubicBezTo>
                  <a:pt x="4480878" y="6151367"/>
                  <a:pt x="4505364" y="6139041"/>
                  <a:pt x="4530836" y="6166156"/>
                </a:cubicBezTo>
                <a:cubicBezTo>
                  <a:pt x="4558446" y="6195410"/>
                  <a:pt x="4540204" y="6226962"/>
                  <a:pt x="4561405" y="6254571"/>
                </a:cubicBezTo>
                <a:cubicBezTo>
                  <a:pt x="4603310" y="6309462"/>
                  <a:pt x="4671511" y="6283989"/>
                  <a:pt x="4675784" y="6370760"/>
                </a:cubicBezTo>
                <a:cubicBezTo>
                  <a:pt x="4676112" y="6377169"/>
                  <a:pt x="4677100" y="6382924"/>
                  <a:pt x="4678742" y="6388014"/>
                </a:cubicBezTo>
                <a:cubicBezTo>
                  <a:pt x="4684824" y="6407409"/>
                  <a:pt x="4699448" y="6418254"/>
                  <a:pt x="4715064" y="6424664"/>
                </a:cubicBezTo>
                <a:cubicBezTo>
                  <a:pt x="4731990" y="6431568"/>
                  <a:pt x="4750067" y="6434198"/>
                  <a:pt x="4760422" y="6437650"/>
                </a:cubicBezTo>
                <a:cubicBezTo>
                  <a:pt x="4803642" y="6452439"/>
                  <a:pt x="4815309" y="6466243"/>
                  <a:pt x="4825170" y="6511929"/>
                </a:cubicBezTo>
                <a:cubicBezTo>
                  <a:pt x="4832896" y="6549893"/>
                  <a:pt x="4856721" y="6573229"/>
                  <a:pt x="4894193" y="6582760"/>
                </a:cubicBezTo>
                <a:cubicBezTo>
                  <a:pt x="4932647" y="6592787"/>
                  <a:pt x="4962394" y="6613000"/>
                  <a:pt x="4971927" y="6653591"/>
                </a:cubicBezTo>
                <a:cubicBezTo>
                  <a:pt x="4981785" y="6696319"/>
                  <a:pt x="4996413" y="6720480"/>
                  <a:pt x="5040948" y="6727380"/>
                </a:cubicBezTo>
                <a:cubicBezTo>
                  <a:pt x="5055573" y="6729517"/>
                  <a:pt x="5065600" y="6732146"/>
                  <a:pt x="5067736" y="6746774"/>
                </a:cubicBezTo>
                <a:cubicBezTo>
                  <a:pt x="5069052" y="6754662"/>
                  <a:pt x="5064613" y="6761893"/>
                  <a:pt x="5056888" y="6769286"/>
                </a:cubicBezTo>
                <a:cubicBezTo>
                  <a:pt x="5050811" y="6775696"/>
                  <a:pt x="5042756" y="6782106"/>
                  <a:pt x="5034046" y="6789502"/>
                </a:cubicBezTo>
                <a:cubicBezTo>
                  <a:pt x="5014408" y="6806019"/>
                  <a:pt x="4996947" y="6820645"/>
                  <a:pt x="4980292" y="6834447"/>
                </a:cubicBezTo>
                <a:lnTo>
                  <a:pt x="4951487" y="6858000"/>
                </a:lnTo>
                <a:lnTo>
                  <a:pt x="3339947" y="6858000"/>
                </a:lnTo>
                <a:lnTo>
                  <a:pt x="3345253" y="6845288"/>
                </a:lnTo>
                <a:cubicBezTo>
                  <a:pt x="3345862" y="6839779"/>
                  <a:pt x="3344630" y="6834572"/>
                  <a:pt x="3341508" y="6829600"/>
                </a:cubicBezTo>
                <a:cubicBezTo>
                  <a:pt x="3329344" y="6811031"/>
                  <a:pt x="3287604" y="6816291"/>
                  <a:pt x="3256049" y="6818428"/>
                </a:cubicBezTo>
                <a:cubicBezTo>
                  <a:pt x="3227456" y="6820070"/>
                  <a:pt x="3201651" y="6821386"/>
                  <a:pt x="3179139" y="6823191"/>
                </a:cubicBezTo>
                <a:cubicBezTo>
                  <a:pt x="3140354" y="6825327"/>
                  <a:pt x="3112251" y="6826642"/>
                  <a:pt x="3102721" y="6826642"/>
                </a:cubicBezTo>
                <a:cubicBezTo>
                  <a:pt x="3085794" y="6827464"/>
                  <a:pt x="3041751" y="6831737"/>
                  <a:pt x="3038793" y="6811031"/>
                </a:cubicBezTo>
                <a:cubicBezTo>
                  <a:pt x="3035836" y="6789831"/>
                  <a:pt x="3073469" y="6768631"/>
                  <a:pt x="3083330" y="6762221"/>
                </a:cubicBezTo>
                <a:cubicBezTo>
                  <a:pt x="3092860" y="6756142"/>
                  <a:pt x="3100584" y="6750882"/>
                  <a:pt x="3107488" y="6746609"/>
                </a:cubicBezTo>
                <a:cubicBezTo>
                  <a:pt x="3129177" y="6733297"/>
                  <a:pt x="3140354" y="6726396"/>
                  <a:pt x="3162375" y="6709466"/>
                </a:cubicBezTo>
                <a:cubicBezTo>
                  <a:pt x="3176182" y="6699115"/>
                  <a:pt x="3195244" y="6676599"/>
                  <a:pt x="3186533" y="6655893"/>
                </a:cubicBezTo>
                <a:cubicBezTo>
                  <a:pt x="3178318" y="6636830"/>
                  <a:pt x="3155803" y="6639950"/>
                  <a:pt x="3132957" y="6641596"/>
                </a:cubicBezTo>
                <a:cubicBezTo>
                  <a:pt x="3094503" y="6644716"/>
                  <a:pt x="3055720" y="6648168"/>
                  <a:pt x="3017262" y="6651127"/>
                </a:cubicBezTo>
                <a:cubicBezTo>
                  <a:pt x="2992614" y="6653263"/>
                  <a:pt x="2968453" y="6655400"/>
                  <a:pt x="2943804" y="6657209"/>
                </a:cubicBezTo>
                <a:cubicBezTo>
                  <a:pt x="2918331" y="6659344"/>
                  <a:pt x="2873958" y="6664112"/>
                  <a:pt x="2866564" y="6636009"/>
                </a:cubicBezTo>
                <a:cubicBezTo>
                  <a:pt x="2860155" y="6612344"/>
                  <a:pt x="2895489" y="6597222"/>
                  <a:pt x="2915374" y="6585556"/>
                </a:cubicBezTo>
                <a:cubicBezTo>
                  <a:pt x="2924576" y="6580295"/>
                  <a:pt x="2932628" y="6575201"/>
                  <a:pt x="2941340" y="6570434"/>
                </a:cubicBezTo>
                <a:lnTo>
                  <a:pt x="2941830" y="6570434"/>
                </a:lnTo>
                <a:cubicBezTo>
                  <a:pt x="2961224" y="6559755"/>
                  <a:pt x="2979467" y="6549400"/>
                  <a:pt x="2998858" y="6535103"/>
                </a:cubicBezTo>
                <a:cubicBezTo>
                  <a:pt x="3014304" y="6523105"/>
                  <a:pt x="3033367" y="6513081"/>
                  <a:pt x="3026468" y="6492375"/>
                </a:cubicBezTo>
                <a:cubicBezTo>
                  <a:pt x="3018743" y="6467230"/>
                  <a:pt x="2987682" y="6469366"/>
                  <a:pt x="2973385" y="6469859"/>
                </a:cubicBezTo>
                <a:cubicBezTo>
                  <a:pt x="2928355" y="6470681"/>
                  <a:pt x="2890391" y="6471997"/>
                  <a:pt x="2850294" y="6473309"/>
                </a:cubicBezTo>
                <a:lnTo>
                  <a:pt x="2849800" y="6473309"/>
                </a:lnTo>
                <a:cubicBezTo>
                  <a:pt x="2827779" y="6474133"/>
                  <a:pt x="2805429" y="6475444"/>
                  <a:pt x="2780777" y="6476270"/>
                </a:cubicBezTo>
                <a:cubicBezTo>
                  <a:pt x="2761387" y="6477582"/>
                  <a:pt x="2732462" y="6478896"/>
                  <a:pt x="2709126" y="6477092"/>
                </a:cubicBezTo>
                <a:cubicBezTo>
                  <a:pt x="2681847" y="6474954"/>
                  <a:pt x="2674616" y="6441757"/>
                  <a:pt x="2698281" y="6428775"/>
                </a:cubicBezTo>
                <a:cubicBezTo>
                  <a:pt x="2725396" y="6414147"/>
                  <a:pt x="2746596" y="6405107"/>
                  <a:pt x="2774206" y="6392948"/>
                </a:cubicBezTo>
                <a:cubicBezTo>
                  <a:pt x="2781927" y="6389001"/>
                  <a:pt x="2790145" y="6385550"/>
                  <a:pt x="2799678" y="6381281"/>
                </a:cubicBezTo>
                <a:cubicBezTo>
                  <a:pt x="2828600" y="6368462"/>
                  <a:pt x="2878231" y="6340852"/>
                  <a:pt x="2870837" y="6313570"/>
                </a:cubicBezTo>
                <a:cubicBezTo>
                  <a:pt x="2865249" y="6291548"/>
                  <a:pt x="2831558" y="6290726"/>
                  <a:pt x="2803951" y="6290233"/>
                </a:cubicBezTo>
                <a:cubicBezTo>
                  <a:pt x="2755142" y="6289249"/>
                  <a:pt x="2719314" y="6288425"/>
                  <a:pt x="2677081" y="6289739"/>
                </a:cubicBezTo>
                <a:cubicBezTo>
                  <a:pt x="2649799" y="6290233"/>
                  <a:pt x="2620053" y="6291548"/>
                  <a:pt x="2582914" y="6293685"/>
                </a:cubicBezTo>
                <a:cubicBezTo>
                  <a:pt x="2556619" y="6295494"/>
                  <a:pt x="2506988" y="6303712"/>
                  <a:pt x="2503536" y="6272157"/>
                </a:cubicBezTo>
                <a:cubicBezTo>
                  <a:pt x="2500412" y="6245862"/>
                  <a:pt x="2544128" y="6232056"/>
                  <a:pt x="2566970" y="6222525"/>
                </a:cubicBezTo>
                <a:cubicBezTo>
                  <a:pt x="2579462" y="6217431"/>
                  <a:pt x="2590307" y="6212992"/>
                  <a:pt x="2600662" y="6208719"/>
                </a:cubicBezTo>
                <a:cubicBezTo>
                  <a:pt x="2622682" y="6199683"/>
                  <a:pt x="2641253" y="6192286"/>
                  <a:pt x="2664589" y="6181935"/>
                </a:cubicBezTo>
                <a:cubicBezTo>
                  <a:pt x="2685627" y="6172402"/>
                  <a:pt x="2718000" y="6161225"/>
                  <a:pt x="2711590" y="6133618"/>
                </a:cubicBezTo>
                <a:cubicBezTo>
                  <a:pt x="2704197" y="6103050"/>
                  <a:pt x="2669683" y="6108145"/>
                  <a:pt x="2639938" y="6108145"/>
                </a:cubicBezTo>
                <a:cubicBezTo>
                  <a:pt x="2592772" y="6108635"/>
                  <a:pt x="2549715" y="6109129"/>
                  <a:pt x="2506494" y="6108635"/>
                </a:cubicBezTo>
                <a:cubicBezTo>
                  <a:pt x="2465903" y="6109129"/>
                  <a:pt x="2425640" y="6109129"/>
                  <a:pt x="2381266" y="6109129"/>
                </a:cubicBezTo>
                <a:cubicBezTo>
                  <a:pt x="2354809" y="6109129"/>
                  <a:pt x="2305672" y="6110444"/>
                  <a:pt x="2307805" y="6081519"/>
                </a:cubicBezTo>
                <a:cubicBezTo>
                  <a:pt x="2309614" y="6056049"/>
                  <a:pt x="2349221" y="6046844"/>
                  <a:pt x="2368284" y="6040434"/>
                </a:cubicBezTo>
                <a:cubicBezTo>
                  <a:pt x="2385705" y="6034356"/>
                  <a:pt x="2405424" y="6027781"/>
                  <a:pt x="2424487" y="6021371"/>
                </a:cubicBezTo>
                <a:cubicBezTo>
                  <a:pt x="2464751" y="6008061"/>
                  <a:pt x="2502715" y="5995570"/>
                  <a:pt x="2511755" y="5991625"/>
                </a:cubicBezTo>
                <a:cubicBezTo>
                  <a:pt x="2539033" y="5979464"/>
                  <a:pt x="2553989" y="5969109"/>
                  <a:pt x="2548894" y="5948896"/>
                </a:cubicBezTo>
                <a:cubicBezTo>
                  <a:pt x="2544621" y="5930655"/>
                  <a:pt x="2517833" y="5926876"/>
                  <a:pt x="2496633" y="5926381"/>
                </a:cubicBezTo>
                <a:cubicBezTo>
                  <a:pt x="2487102" y="5925888"/>
                  <a:pt x="2408875" y="5922108"/>
                  <a:pt x="2327362" y="5918167"/>
                </a:cubicBezTo>
                <a:lnTo>
                  <a:pt x="2326872" y="5918167"/>
                </a:lnTo>
                <a:cubicBezTo>
                  <a:pt x="2277568" y="5915536"/>
                  <a:pt x="2227938" y="5913401"/>
                  <a:pt x="2191288" y="5911592"/>
                </a:cubicBezTo>
                <a:cubicBezTo>
                  <a:pt x="2162367" y="5910442"/>
                  <a:pt x="2102381" y="5913401"/>
                  <a:pt x="2101067" y="5881024"/>
                </a:cubicBezTo>
                <a:cubicBezTo>
                  <a:pt x="2099752" y="5853414"/>
                  <a:pt x="2154149" y="5846514"/>
                  <a:pt x="2180937" y="5841747"/>
                </a:cubicBezTo>
                <a:cubicBezTo>
                  <a:pt x="2203780" y="5837474"/>
                  <a:pt x="2223665" y="5833036"/>
                  <a:pt x="2243056" y="5828766"/>
                </a:cubicBezTo>
                <a:cubicBezTo>
                  <a:pt x="2269022" y="5822850"/>
                  <a:pt x="2294002" y="5816274"/>
                  <a:pt x="2324242" y="5808550"/>
                </a:cubicBezTo>
                <a:cubicBezTo>
                  <a:pt x="2338866" y="5804604"/>
                  <a:pt x="2404109" y="5794746"/>
                  <a:pt x="2391948" y="5755467"/>
                </a:cubicBezTo>
                <a:cubicBezTo>
                  <a:pt x="2382909" y="5726052"/>
                  <a:pt x="2260315" y="5719149"/>
                  <a:pt x="2139031" y="5718328"/>
                </a:cubicBezTo>
                <a:cubicBezTo>
                  <a:pt x="2104519" y="5717341"/>
                  <a:pt x="2070006" y="5717834"/>
                  <a:pt x="2038454" y="5717834"/>
                </a:cubicBezTo>
                <a:cubicBezTo>
                  <a:pt x="1993096" y="5718162"/>
                  <a:pt x="1950038" y="5718162"/>
                  <a:pt x="1910268" y="5718655"/>
                </a:cubicBezTo>
                <a:cubicBezTo>
                  <a:pt x="1756609" y="5720463"/>
                  <a:pt x="1651268" y="5725065"/>
                  <a:pt x="1642229" y="5754484"/>
                </a:cubicBezTo>
                <a:cubicBezTo>
                  <a:pt x="1634504" y="5778969"/>
                  <a:pt x="1665565" y="5793265"/>
                  <a:pt x="1684135" y="5799347"/>
                </a:cubicBezTo>
                <a:cubicBezTo>
                  <a:pt x="1723414" y="5811508"/>
                  <a:pt x="1757430" y="5820547"/>
                  <a:pt x="1797203" y="5829587"/>
                </a:cubicBezTo>
                <a:lnTo>
                  <a:pt x="1797696" y="5829587"/>
                </a:lnTo>
                <a:cubicBezTo>
                  <a:pt x="1825797" y="5835993"/>
                  <a:pt x="1856036" y="5842075"/>
                  <a:pt x="1893997" y="5849473"/>
                </a:cubicBezTo>
                <a:cubicBezTo>
                  <a:pt x="1926867" y="5856045"/>
                  <a:pt x="1957928" y="5860318"/>
                  <a:pt x="1956613" y="5884475"/>
                </a:cubicBezTo>
                <a:cubicBezTo>
                  <a:pt x="1954970" y="5908633"/>
                  <a:pt x="1917333" y="5913401"/>
                  <a:pt x="1894491" y="5914222"/>
                </a:cubicBezTo>
                <a:cubicBezTo>
                  <a:pt x="1840915" y="5915043"/>
                  <a:pt x="1773207" y="5916358"/>
                  <a:pt x="1707965" y="5917674"/>
                </a:cubicBezTo>
                <a:cubicBezTo>
                  <a:pt x="1604924" y="5919809"/>
                  <a:pt x="1509113" y="5923262"/>
                  <a:pt x="1490050" y="5930162"/>
                </a:cubicBezTo>
                <a:cubicBezTo>
                  <a:pt x="1468190" y="5938707"/>
                  <a:pt x="1462440" y="5964181"/>
                  <a:pt x="1483640" y="5975851"/>
                </a:cubicBezTo>
                <a:cubicBezTo>
                  <a:pt x="1507798" y="5989326"/>
                  <a:pt x="1554471" y="6006909"/>
                  <a:pt x="1601472" y="6022521"/>
                </a:cubicBezTo>
                <a:cubicBezTo>
                  <a:pt x="1622672" y="6029424"/>
                  <a:pt x="1643872" y="6035999"/>
                  <a:pt x="1663263" y="6041587"/>
                </a:cubicBezTo>
                <a:cubicBezTo>
                  <a:pt x="1682658" y="6047172"/>
                  <a:pt x="1734093" y="6058348"/>
                  <a:pt x="1732781" y="6086452"/>
                </a:cubicBezTo>
                <a:cubicBezTo>
                  <a:pt x="1731960" y="6109788"/>
                  <a:pt x="1690544" y="6111925"/>
                  <a:pt x="1665072" y="6111431"/>
                </a:cubicBezTo>
                <a:cubicBezTo>
                  <a:pt x="1614619" y="6110609"/>
                  <a:pt x="1564005" y="6110116"/>
                  <a:pt x="1513552" y="6109295"/>
                </a:cubicBezTo>
                <a:lnTo>
                  <a:pt x="1513058" y="6109295"/>
                </a:lnTo>
                <a:cubicBezTo>
                  <a:pt x="1467863" y="6107979"/>
                  <a:pt x="1422505" y="6107158"/>
                  <a:pt x="1377148" y="6105843"/>
                </a:cubicBezTo>
                <a:cubicBezTo>
                  <a:pt x="1341324" y="6104693"/>
                  <a:pt x="1306317" y="6102063"/>
                  <a:pt x="1298102" y="6124906"/>
                </a:cubicBezTo>
                <a:cubicBezTo>
                  <a:pt x="1287253" y="6154324"/>
                  <a:pt x="1328669" y="6170758"/>
                  <a:pt x="1348554" y="6179797"/>
                </a:cubicBezTo>
                <a:cubicBezTo>
                  <a:pt x="1370082" y="6189659"/>
                  <a:pt x="1392103" y="6198368"/>
                  <a:pt x="1414125" y="6206582"/>
                </a:cubicBezTo>
                <a:cubicBezTo>
                  <a:pt x="1432695" y="6213979"/>
                  <a:pt x="1451264" y="6221211"/>
                  <a:pt x="1469838" y="6228607"/>
                </a:cubicBezTo>
                <a:cubicBezTo>
                  <a:pt x="1501389" y="6241917"/>
                  <a:pt x="1526699" y="6249807"/>
                  <a:pt x="1525053" y="6273472"/>
                </a:cubicBezTo>
                <a:cubicBezTo>
                  <a:pt x="1522754" y="6295821"/>
                  <a:pt x="1482653" y="6297630"/>
                  <a:pt x="1459810" y="6297137"/>
                </a:cubicBezTo>
                <a:cubicBezTo>
                  <a:pt x="1428260" y="6296315"/>
                  <a:pt x="1377641" y="6293357"/>
                  <a:pt x="1328503" y="6290726"/>
                </a:cubicBezTo>
                <a:cubicBezTo>
                  <a:pt x="1275749" y="6287604"/>
                  <a:pt x="1223654" y="6284645"/>
                  <a:pt x="1198509" y="6284645"/>
                </a:cubicBezTo>
                <a:cubicBezTo>
                  <a:pt x="1173367" y="6284645"/>
                  <a:pt x="1135403" y="6278236"/>
                  <a:pt x="1128993" y="6304534"/>
                </a:cubicBezTo>
                <a:cubicBezTo>
                  <a:pt x="1120450" y="6339536"/>
                  <a:pt x="1183884" y="6368955"/>
                  <a:pt x="1230063" y="6387031"/>
                </a:cubicBezTo>
                <a:cubicBezTo>
                  <a:pt x="1247318" y="6393935"/>
                  <a:pt x="1262112" y="6399029"/>
                  <a:pt x="1269834" y="6402971"/>
                </a:cubicBezTo>
                <a:cubicBezTo>
                  <a:pt x="1283639" y="6409381"/>
                  <a:pt x="1298264" y="6415956"/>
                  <a:pt x="1309934" y="6424992"/>
                </a:cubicBezTo>
                <a:cubicBezTo>
                  <a:pt x="1331133" y="6442578"/>
                  <a:pt x="1326367" y="6466737"/>
                  <a:pt x="1299580" y="6474133"/>
                </a:cubicBezTo>
                <a:cubicBezTo>
                  <a:pt x="1283145" y="6478403"/>
                  <a:pt x="1265070" y="6477582"/>
                  <a:pt x="1247811" y="6476270"/>
                </a:cubicBezTo>
                <a:cubicBezTo>
                  <a:pt x="1221024" y="6474133"/>
                  <a:pt x="1184378" y="6471503"/>
                  <a:pt x="1147235" y="6468545"/>
                </a:cubicBezTo>
                <a:cubicBezTo>
                  <a:pt x="1087746" y="6463451"/>
                  <a:pt x="1027761" y="6457697"/>
                  <a:pt x="1013464" y="6456875"/>
                </a:cubicBezTo>
                <a:cubicBezTo>
                  <a:pt x="991115" y="6455232"/>
                  <a:pt x="970736" y="6451781"/>
                  <a:pt x="963833" y="6475938"/>
                </a:cubicBezTo>
                <a:cubicBezTo>
                  <a:pt x="959231" y="6491388"/>
                  <a:pt x="975171" y="6512916"/>
                  <a:pt x="1001466" y="6528527"/>
                </a:cubicBezTo>
                <a:cubicBezTo>
                  <a:pt x="1020036" y="6539704"/>
                  <a:pt x="1038609" y="6549727"/>
                  <a:pt x="1055370" y="6558768"/>
                </a:cubicBezTo>
                <a:cubicBezTo>
                  <a:pt x="1102370" y="6583091"/>
                  <a:pt x="1138199" y="6601662"/>
                  <a:pt x="1135241" y="6625325"/>
                </a:cubicBezTo>
                <a:cubicBezTo>
                  <a:pt x="1131789" y="6654250"/>
                  <a:pt x="1096948" y="6656056"/>
                  <a:pt x="1057178" y="6655565"/>
                </a:cubicBezTo>
                <a:cubicBezTo>
                  <a:pt x="1035978" y="6655071"/>
                  <a:pt x="1029075" y="6655565"/>
                  <a:pt x="964820" y="6648168"/>
                </a:cubicBezTo>
                <a:lnTo>
                  <a:pt x="964326" y="6648168"/>
                </a:lnTo>
                <a:cubicBezTo>
                  <a:pt x="895304" y="6640609"/>
                  <a:pt x="578456" y="6562547"/>
                  <a:pt x="123891" y="6262951"/>
                </a:cubicBezTo>
                <a:cubicBezTo>
                  <a:pt x="115672" y="6257529"/>
                  <a:pt x="82968" y="6245041"/>
                  <a:pt x="68506" y="6267224"/>
                </a:cubicBezTo>
                <a:cubicBezTo>
                  <a:pt x="55359" y="6287440"/>
                  <a:pt x="80998" y="6312748"/>
                  <a:pt x="90037" y="6318830"/>
                </a:cubicBezTo>
                <a:cubicBezTo>
                  <a:pt x="451750" y="6559261"/>
                  <a:pt x="779607" y="6676438"/>
                  <a:pt x="896615" y="6715220"/>
                </a:cubicBezTo>
                <a:cubicBezTo>
                  <a:pt x="897164" y="6715548"/>
                  <a:pt x="897441" y="6715713"/>
                  <a:pt x="897441" y="6715713"/>
                </a:cubicBezTo>
                <a:cubicBezTo>
                  <a:pt x="949371" y="6732968"/>
                  <a:pt x="949698" y="6765839"/>
                  <a:pt x="945425" y="6782599"/>
                </a:cubicBezTo>
                <a:cubicBezTo>
                  <a:pt x="932444" y="6829273"/>
                  <a:pt x="875910" y="6821386"/>
                  <a:pt x="803436" y="6806758"/>
                </a:cubicBezTo>
                <a:cubicBezTo>
                  <a:pt x="684617" y="6783420"/>
                  <a:pt x="521922" y="6727712"/>
                  <a:pt x="456351" y="6699276"/>
                </a:cubicBezTo>
                <a:cubicBezTo>
                  <a:pt x="453227" y="6697965"/>
                  <a:pt x="450597" y="6696651"/>
                  <a:pt x="447640" y="6695335"/>
                </a:cubicBezTo>
                <a:cubicBezTo>
                  <a:pt x="424302" y="6684652"/>
                  <a:pt x="401460" y="6673313"/>
                  <a:pt x="378617" y="6662137"/>
                </a:cubicBezTo>
                <a:cubicBezTo>
                  <a:pt x="360869" y="6653429"/>
                  <a:pt x="343615" y="6644882"/>
                  <a:pt x="326356" y="6635348"/>
                </a:cubicBezTo>
                <a:cubicBezTo>
                  <a:pt x="307293" y="6625819"/>
                  <a:pt x="288395" y="6615464"/>
                  <a:pt x="269825" y="6605606"/>
                </a:cubicBezTo>
                <a:cubicBezTo>
                  <a:pt x="268510" y="6604781"/>
                  <a:pt x="267195" y="6604291"/>
                  <a:pt x="265880" y="6603470"/>
                </a:cubicBezTo>
                <a:cubicBezTo>
                  <a:pt x="245174" y="6592621"/>
                  <a:pt x="224796" y="6581445"/>
                  <a:pt x="204583" y="6569778"/>
                </a:cubicBezTo>
                <a:cubicBezTo>
                  <a:pt x="197351" y="6565505"/>
                  <a:pt x="189461" y="6561069"/>
                  <a:pt x="181737" y="6556796"/>
                </a:cubicBezTo>
                <a:cubicBezTo>
                  <a:pt x="140817" y="6533460"/>
                  <a:pt x="100227" y="6509298"/>
                  <a:pt x="60454" y="6484322"/>
                </a:cubicBezTo>
                <a:cubicBezTo>
                  <a:pt x="52239" y="6479556"/>
                  <a:pt x="44020" y="6474296"/>
                  <a:pt x="36295" y="6469201"/>
                </a:cubicBezTo>
                <a:lnTo>
                  <a:pt x="0" y="6445959"/>
                </a:lnTo>
                <a:lnTo>
                  <a:pt x="0" y="4639218"/>
                </a:lnTo>
                <a:lnTo>
                  <a:pt x="132290" y="4829774"/>
                </a:lnTo>
                <a:cubicBezTo>
                  <a:pt x="240315" y="4968491"/>
                  <a:pt x="364115" y="5096051"/>
                  <a:pt x="502202" y="5209693"/>
                </a:cubicBezTo>
                <a:cubicBezTo>
                  <a:pt x="506144" y="5212320"/>
                  <a:pt x="509268" y="5213307"/>
                  <a:pt x="512060" y="5211664"/>
                </a:cubicBezTo>
                <a:cubicBezTo>
                  <a:pt x="519785" y="5207391"/>
                  <a:pt x="516333" y="5198679"/>
                  <a:pt x="525867" y="5183561"/>
                </a:cubicBezTo>
                <a:cubicBezTo>
                  <a:pt x="534576" y="5169593"/>
                  <a:pt x="551340" y="5165485"/>
                  <a:pt x="560049" y="5164664"/>
                </a:cubicBezTo>
                <a:cubicBezTo>
                  <a:pt x="574839" y="5163182"/>
                  <a:pt x="583219" y="5163017"/>
                  <a:pt x="611650" y="5164332"/>
                </a:cubicBezTo>
                <a:cubicBezTo>
                  <a:pt x="625950" y="5165485"/>
                  <a:pt x="637945" y="5163348"/>
                  <a:pt x="646656" y="5159075"/>
                </a:cubicBezTo>
                <a:cubicBezTo>
                  <a:pt x="664243" y="5149542"/>
                  <a:pt x="667363" y="5130151"/>
                  <a:pt x="666869" y="5109444"/>
                </a:cubicBezTo>
                <a:lnTo>
                  <a:pt x="666869" y="5108951"/>
                </a:lnTo>
                <a:cubicBezTo>
                  <a:pt x="666375" y="5096953"/>
                  <a:pt x="665064" y="5084793"/>
                  <a:pt x="665064" y="5073616"/>
                </a:cubicBezTo>
                <a:cubicBezTo>
                  <a:pt x="665064" y="5029245"/>
                  <a:pt x="681825" y="5004100"/>
                  <a:pt x="726361" y="5004594"/>
                </a:cubicBezTo>
                <a:cubicBezTo>
                  <a:pt x="741480" y="5004594"/>
                  <a:pt x="756601" y="5005908"/>
                  <a:pt x="770403" y="5005908"/>
                </a:cubicBezTo>
                <a:lnTo>
                  <a:pt x="770897" y="5005908"/>
                </a:lnTo>
                <a:cubicBezTo>
                  <a:pt x="809680" y="5007224"/>
                  <a:pt x="839098" y="5002457"/>
                  <a:pt x="828743" y="4948552"/>
                </a:cubicBezTo>
                <a:cubicBezTo>
                  <a:pt x="828415" y="4944279"/>
                  <a:pt x="827100" y="4939023"/>
                  <a:pt x="825785" y="4933928"/>
                </a:cubicBezTo>
                <a:cubicBezTo>
                  <a:pt x="813131" y="4888242"/>
                  <a:pt x="821022" y="4856687"/>
                  <a:pt x="879689" y="4858002"/>
                </a:cubicBezTo>
                <a:cubicBezTo>
                  <a:pt x="892674" y="4858330"/>
                  <a:pt x="905656" y="4859152"/>
                  <a:pt x="918147" y="4859645"/>
                </a:cubicBezTo>
                <a:cubicBezTo>
                  <a:pt x="955287" y="4860139"/>
                  <a:pt x="986348" y="4853236"/>
                  <a:pt x="980760" y="4797523"/>
                </a:cubicBezTo>
                <a:lnTo>
                  <a:pt x="980760" y="4797033"/>
                </a:lnTo>
                <a:cubicBezTo>
                  <a:pt x="980760" y="4791938"/>
                  <a:pt x="979938" y="4785856"/>
                  <a:pt x="978623" y="4778953"/>
                </a:cubicBezTo>
                <a:cubicBezTo>
                  <a:pt x="967941" y="4725380"/>
                  <a:pt x="988647" y="4702044"/>
                  <a:pt x="1045182" y="4703358"/>
                </a:cubicBezTo>
                <a:cubicBezTo>
                  <a:pt x="1054220" y="4703848"/>
                  <a:pt x="1063260" y="4704670"/>
                  <a:pt x="1072297" y="4705985"/>
                </a:cubicBezTo>
                <a:lnTo>
                  <a:pt x="1072790" y="4705985"/>
                </a:lnTo>
                <a:cubicBezTo>
                  <a:pt x="1083145" y="4707300"/>
                  <a:pt x="1093497" y="4708616"/>
                  <a:pt x="1103851" y="4708121"/>
                </a:cubicBezTo>
                <a:cubicBezTo>
                  <a:pt x="1137046" y="4706973"/>
                  <a:pt x="1150358" y="4687415"/>
                  <a:pt x="1142635" y="4655533"/>
                </a:cubicBezTo>
                <a:cubicBezTo>
                  <a:pt x="1141485" y="4650769"/>
                  <a:pt x="1139676" y="4646496"/>
                  <a:pt x="1137539" y="4641729"/>
                </a:cubicBezTo>
                <a:cubicBezTo>
                  <a:pt x="1134910" y="4636469"/>
                  <a:pt x="1132444" y="4630881"/>
                  <a:pt x="1130639" y="4625296"/>
                </a:cubicBezTo>
                <a:cubicBezTo>
                  <a:pt x="1115024" y="4576980"/>
                  <a:pt x="1134910" y="4550192"/>
                  <a:pt x="1185855" y="4548055"/>
                </a:cubicBezTo>
                <a:cubicBezTo>
                  <a:pt x="1195389" y="4547561"/>
                  <a:pt x="1210013" y="4550686"/>
                  <a:pt x="1225956" y="4553643"/>
                </a:cubicBezTo>
                <a:lnTo>
                  <a:pt x="1226450" y="4553643"/>
                </a:lnTo>
                <a:cubicBezTo>
                  <a:pt x="1255702" y="4558407"/>
                  <a:pt x="1288896" y="4561858"/>
                  <a:pt x="1301059" y="4539837"/>
                </a:cubicBezTo>
                <a:cubicBezTo>
                  <a:pt x="1307797" y="4527348"/>
                  <a:pt x="1300072" y="4506639"/>
                  <a:pt x="1292348" y="4487579"/>
                </a:cubicBezTo>
                <a:cubicBezTo>
                  <a:pt x="1290211" y="4483306"/>
                  <a:pt x="1288403" y="4478539"/>
                  <a:pt x="1286761" y="4474594"/>
                </a:cubicBezTo>
                <a:cubicBezTo>
                  <a:pt x="1263917" y="4419374"/>
                  <a:pt x="1282487" y="4389629"/>
                  <a:pt x="1341978" y="4393080"/>
                </a:cubicBezTo>
                <a:cubicBezTo>
                  <a:pt x="1350197" y="4393902"/>
                  <a:pt x="1364328" y="4396859"/>
                  <a:pt x="1380765" y="4399490"/>
                </a:cubicBezTo>
                <a:cubicBezTo>
                  <a:pt x="1414946" y="4406065"/>
                  <a:pt x="1457675" y="4411159"/>
                  <a:pt x="1470165" y="4390450"/>
                </a:cubicBezTo>
                <a:cubicBezTo>
                  <a:pt x="1478874" y="4375332"/>
                  <a:pt x="1464577" y="4350187"/>
                  <a:pt x="1450773" y="4329974"/>
                </a:cubicBezTo>
                <a:cubicBezTo>
                  <a:pt x="1442556" y="4317813"/>
                  <a:pt x="1434669" y="4307458"/>
                  <a:pt x="1431712" y="4301870"/>
                </a:cubicBezTo>
                <a:cubicBezTo>
                  <a:pt x="1414781" y="4267689"/>
                  <a:pt x="1429081" y="4239258"/>
                  <a:pt x="1466220" y="4235312"/>
                </a:cubicBezTo>
                <a:cubicBezTo>
                  <a:pt x="1483806" y="4233507"/>
                  <a:pt x="1510594" y="4237449"/>
                  <a:pt x="1538694" y="4242215"/>
                </a:cubicBezTo>
                <a:cubicBezTo>
                  <a:pt x="1588818" y="4249940"/>
                  <a:pt x="1641900" y="4259470"/>
                  <a:pt x="1652745" y="4240079"/>
                </a:cubicBezTo>
                <a:cubicBezTo>
                  <a:pt x="1664416" y="4218879"/>
                  <a:pt x="1634997" y="4193078"/>
                  <a:pt x="1610839" y="4170563"/>
                </a:cubicBezTo>
                <a:cubicBezTo>
                  <a:pt x="1599994" y="4160702"/>
                  <a:pt x="1590461" y="4151500"/>
                  <a:pt x="1585366" y="4143775"/>
                </a:cubicBezTo>
                <a:cubicBezTo>
                  <a:pt x="1560715" y="4105320"/>
                  <a:pt x="1577151" y="4076889"/>
                  <a:pt x="1623331" y="4074259"/>
                </a:cubicBezTo>
                <a:cubicBezTo>
                  <a:pt x="1638122" y="4073437"/>
                  <a:pt x="1667373" y="4077711"/>
                  <a:pt x="1698925" y="4083298"/>
                </a:cubicBezTo>
                <a:cubicBezTo>
                  <a:pt x="1732616" y="4088887"/>
                  <a:pt x="1768772" y="4095787"/>
                  <a:pt x="1791288" y="4098417"/>
                </a:cubicBezTo>
                <a:cubicBezTo>
                  <a:pt x="1817582" y="4101375"/>
                  <a:pt x="1853406" y="4111402"/>
                  <a:pt x="1862118" y="4085435"/>
                </a:cubicBezTo>
                <a:cubicBezTo>
                  <a:pt x="1871482" y="4057825"/>
                  <a:pt x="1832207" y="4044844"/>
                  <a:pt x="1811993" y="4030544"/>
                </a:cubicBezTo>
                <a:cubicBezTo>
                  <a:pt x="1800324" y="4022329"/>
                  <a:pt x="1787670" y="4015097"/>
                  <a:pt x="1775672" y="4006879"/>
                </a:cubicBezTo>
                <a:cubicBezTo>
                  <a:pt x="1760226" y="3996856"/>
                  <a:pt x="1745598" y="3986173"/>
                  <a:pt x="1733437" y="3973188"/>
                </a:cubicBezTo>
                <a:cubicBezTo>
                  <a:pt x="1718647" y="3958070"/>
                  <a:pt x="1716183" y="3942458"/>
                  <a:pt x="1722593" y="3929970"/>
                </a:cubicBezTo>
                <a:cubicBezTo>
                  <a:pt x="1725713" y="3924381"/>
                  <a:pt x="1730480" y="3919615"/>
                  <a:pt x="1736889" y="3915669"/>
                </a:cubicBezTo>
                <a:cubicBezTo>
                  <a:pt x="1742969" y="3912218"/>
                  <a:pt x="1750198" y="3909260"/>
                  <a:pt x="1758911" y="3907944"/>
                </a:cubicBezTo>
                <a:cubicBezTo>
                  <a:pt x="1778796" y="3904003"/>
                  <a:pt x="1821524" y="3908766"/>
                  <a:pt x="1868197" y="3914848"/>
                </a:cubicBezTo>
                <a:cubicBezTo>
                  <a:pt x="1919964" y="3921424"/>
                  <a:pt x="1976498" y="3929970"/>
                  <a:pt x="2011007" y="3930460"/>
                </a:cubicBezTo>
                <a:cubicBezTo>
                  <a:pt x="2052095" y="3930791"/>
                  <a:pt x="2109447" y="3926518"/>
                  <a:pt x="2161214" y="3925203"/>
                </a:cubicBezTo>
                <a:lnTo>
                  <a:pt x="2161708" y="3925203"/>
                </a:lnTo>
                <a:cubicBezTo>
                  <a:pt x="2219557" y="3923394"/>
                  <a:pt x="2269678" y="3925697"/>
                  <a:pt x="2280854" y="3942458"/>
                </a:cubicBezTo>
                <a:cubicBezTo>
                  <a:pt x="2301067" y="3974012"/>
                  <a:pt x="2275104" y="3994391"/>
                  <a:pt x="2244537" y="4012467"/>
                </a:cubicBezTo>
                <a:lnTo>
                  <a:pt x="2244043" y="4012467"/>
                </a:lnTo>
                <a:cubicBezTo>
                  <a:pt x="2234675" y="4018056"/>
                  <a:pt x="2224652" y="4023806"/>
                  <a:pt x="2215613" y="4028901"/>
                </a:cubicBezTo>
                <a:cubicBezTo>
                  <a:pt x="2194906" y="4041555"/>
                  <a:pt x="2137057" y="4060455"/>
                  <a:pt x="2146918" y="4090692"/>
                </a:cubicBezTo>
                <a:cubicBezTo>
                  <a:pt x="2155136" y="4115181"/>
                  <a:pt x="2191288" y="4110908"/>
                  <a:pt x="2215940" y="4107456"/>
                </a:cubicBezTo>
                <a:cubicBezTo>
                  <a:pt x="2243056" y="4103183"/>
                  <a:pt x="2279706" y="4094472"/>
                  <a:pt x="2316023" y="4088066"/>
                </a:cubicBezTo>
                <a:lnTo>
                  <a:pt x="2316517" y="4088066"/>
                </a:lnTo>
                <a:cubicBezTo>
                  <a:pt x="2374694" y="4076889"/>
                  <a:pt x="2430897" y="4071629"/>
                  <a:pt x="2440758" y="4098417"/>
                </a:cubicBezTo>
                <a:cubicBezTo>
                  <a:pt x="2448976" y="4120932"/>
                  <a:pt x="2427776" y="4149857"/>
                  <a:pt x="2400989" y="4176973"/>
                </a:cubicBezTo>
                <a:cubicBezTo>
                  <a:pt x="2389319" y="4189461"/>
                  <a:pt x="2376337" y="4201131"/>
                  <a:pt x="2364667" y="4212307"/>
                </a:cubicBezTo>
                <a:cubicBezTo>
                  <a:pt x="2344289" y="4231205"/>
                  <a:pt x="2368940" y="4261444"/>
                  <a:pt x="2395728" y="4260623"/>
                </a:cubicBezTo>
                <a:cubicBezTo>
                  <a:pt x="2408548" y="4260130"/>
                  <a:pt x="2438456" y="4254541"/>
                  <a:pt x="2470339" y="4249775"/>
                </a:cubicBezTo>
                <a:lnTo>
                  <a:pt x="2470832" y="4249775"/>
                </a:lnTo>
                <a:cubicBezTo>
                  <a:pt x="2515696" y="4243697"/>
                  <a:pt x="2565000" y="4240572"/>
                  <a:pt x="2579624" y="4259636"/>
                </a:cubicBezTo>
                <a:cubicBezTo>
                  <a:pt x="2597376" y="4283466"/>
                  <a:pt x="2576997" y="4315346"/>
                  <a:pt x="2556781" y="4339997"/>
                </a:cubicBezTo>
                <a:cubicBezTo>
                  <a:pt x="2543472" y="4355447"/>
                  <a:pt x="2530487" y="4368100"/>
                  <a:pt x="2527860" y="4373195"/>
                </a:cubicBezTo>
                <a:cubicBezTo>
                  <a:pt x="2513066" y="4400311"/>
                  <a:pt x="2524408" y="4422004"/>
                  <a:pt x="2554976" y="4422826"/>
                </a:cubicBezTo>
                <a:cubicBezTo>
                  <a:pt x="2572559" y="4423647"/>
                  <a:pt x="2604113" y="4415432"/>
                  <a:pt x="2623998" y="4410666"/>
                </a:cubicBezTo>
                <a:cubicBezTo>
                  <a:pt x="2628271" y="4409351"/>
                  <a:pt x="2632216" y="4408530"/>
                  <a:pt x="2635175" y="4408036"/>
                </a:cubicBezTo>
                <a:cubicBezTo>
                  <a:pt x="2717672" y="4391603"/>
                  <a:pt x="2746103" y="4418718"/>
                  <a:pt x="2711590" y="4502532"/>
                </a:cubicBezTo>
                <a:cubicBezTo>
                  <a:pt x="2711262" y="4503846"/>
                  <a:pt x="2710441" y="4505162"/>
                  <a:pt x="2709947" y="4506477"/>
                </a:cubicBezTo>
                <a:cubicBezTo>
                  <a:pt x="2690228" y="4552163"/>
                  <a:pt x="2687926" y="4578457"/>
                  <a:pt x="2739365" y="4576814"/>
                </a:cubicBezTo>
                <a:cubicBezTo>
                  <a:pt x="2752841" y="4576321"/>
                  <a:pt x="2766643" y="4574678"/>
                  <a:pt x="2779956" y="4574184"/>
                </a:cubicBezTo>
                <a:cubicBezTo>
                  <a:pt x="2792609" y="4572869"/>
                  <a:pt x="2805102" y="4572869"/>
                  <a:pt x="2817589" y="4574184"/>
                </a:cubicBezTo>
                <a:cubicBezTo>
                  <a:pt x="2854238" y="4578457"/>
                  <a:pt x="2869029" y="4603930"/>
                  <a:pt x="2860320" y="4639759"/>
                </a:cubicBezTo>
                <a:cubicBezTo>
                  <a:pt x="2859167" y="4644522"/>
                  <a:pt x="2857363" y="4648467"/>
                  <a:pt x="2855225" y="4652740"/>
                </a:cubicBezTo>
                <a:lnTo>
                  <a:pt x="2855225" y="4653234"/>
                </a:lnTo>
                <a:cubicBezTo>
                  <a:pt x="2853090" y="4658822"/>
                  <a:pt x="2849965" y="4664410"/>
                  <a:pt x="2848322" y="4670488"/>
                </a:cubicBezTo>
                <a:cubicBezTo>
                  <a:pt x="2835337" y="4713216"/>
                  <a:pt x="2848650" y="4730968"/>
                  <a:pt x="2894501" y="4732279"/>
                </a:cubicBezTo>
                <a:cubicBezTo>
                  <a:pt x="2906168" y="4732611"/>
                  <a:pt x="2917838" y="4731458"/>
                  <a:pt x="2929505" y="4730968"/>
                </a:cubicBezTo>
                <a:cubicBezTo>
                  <a:pt x="2937723" y="4730636"/>
                  <a:pt x="2945448" y="4730636"/>
                  <a:pt x="2953169" y="4731458"/>
                </a:cubicBezTo>
                <a:cubicBezTo>
                  <a:pt x="2997215" y="4735731"/>
                  <a:pt x="3014963" y="4759068"/>
                  <a:pt x="3007567" y="4802289"/>
                </a:cubicBezTo>
                <a:cubicBezTo>
                  <a:pt x="3007073" y="4805248"/>
                  <a:pt x="3006251" y="4807878"/>
                  <a:pt x="3005430" y="4810508"/>
                </a:cubicBezTo>
                <a:lnTo>
                  <a:pt x="3005430" y="4811001"/>
                </a:lnTo>
                <a:cubicBezTo>
                  <a:pt x="3003294" y="4818723"/>
                  <a:pt x="2999845" y="4826119"/>
                  <a:pt x="2999351" y="4833844"/>
                </a:cubicBezTo>
                <a:cubicBezTo>
                  <a:pt x="2994913" y="4866217"/>
                  <a:pt x="3007894" y="4882488"/>
                  <a:pt x="3040764" y="4887749"/>
                </a:cubicBezTo>
                <a:cubicBezTo>
                  <a:pt x="3049311" y="4889063"/>
                  <a:pt x="3057857" y="4887749"/>
                  <a:pt x="3066565" y="4888242"/>
                </a:cubicBezTo>
                <a:cubicBezTo>
                  <a:pt x="3070838" y="4888242"/>
                  <a:pt x="3075273" y="4888732"/>
                  <a:pt x="3079547" y="4888732"/>
                </a:cubicBezTo>
                <a:cubicBezTo>
                  <a:pt x="3143805" y="4891362"/>
                  <a:pt x="3154982" y="4902538"/>
                  <a:pt x="3152024" y="4964658"/>
                </a:cubicBezTo>
                <a:cubicBezTo>
                  <a:pt x="3152024" y="4969425"/>
                  <a:pt x="3151693" y="4974520"/>
                  <a:pt x="3151203" y="4979780"/>
                </a:cubicBezTo>
                <a:cubicBezTo>
                  <a:pt x="3148078" y="5021686"/>
                  <a:pt x="3160239" y="5037626"/>
                  <a:pt x="3201651" y="5041077"/>
                </a:cubicBezTo>
                <a:cubicBezTo>
                  <a:pt x="3208227" y="5041405"/>
                  <a:pt x="3215457" y="5041077"/>
                  <a:pt x="3223676" y="5039762"/>
                </a:cubicBezTo>
                <a:cubicBezTo>
                  <a:pt x="3232384" y="5038941"/>
                  <a:pt x="3241752" y="5037298"/>
                  <a:pt x="3252597" y="5034668"/>
                </a:cubicBezTo>
                <a:lnTo>
                  <a:pt x="3252929" y="5034340"/>
                </a:lnTo>
                <a:cubicBezTo>
                  <a:pt x="3296150" y="5025300"/>
                  <a:pt x="3312089" y="5038285"/>
                  <a:pt x="3314719" y="5106486"/>
                </a:cubicBezTo>
                <a:cubicBezTo>
                  <a:pt x="3315213" y="5113880"/>
                  <a:pt x="3314392" y="5124728"/>
                  <a:pt x="3316035" y="5135901"/>
                </a:cubicBezTo>
                <a:cubicBezTo>
                  <a:pt x="3318171" y="5153653"/>
                  <a:pt x="3325071" y="5173537"/>
                  <a:pt x="3347917" y="5184711"/>
                </a:cubicBezTo>
                <a:cubicBezTo>
                  <a:pt x="3354326" y="5187834"/>
                  <a:pt x="3360737" y="5189971"/>
                  <a:pt x="3368130" y="5190793"/>
                </a:cubicBezTo>
                <a:cubicBezTo>
                  <a:pt x="3398698" y="5195887"/>
                  <a:pt x="3394752" y="5194410"/>
                  <a:pt x="3431895" y="5195887"/>
                </a:cubicBezTo>
                <a:cubicBezTo>
                  <a:pt x="3455888" y="5196874"/>
                  <a:pt x="3472979" y="5212813"/>
                  <a:pt x="3476759" y="5220373"/>
                </a:cubicBezTo>
                <a:cubicBezTo>
                  <a:pt x="3491715" y="5250613"/>
                  <a:pt x="3476100" y="5265240"/>
                  <a:pt x="3472652" y="5272800"/>
                </a:cubicBezTo>
                <a:cubicBezTo>
                  <a:pt x="3471827" y="5274605"/>
                  <a:pt x="3473636" y="5273784"/>
                  <a:pt x="3477909" y="5270825"/>
                </a:cubicBezTo>
                <a:cubicBezTo>
                  <a:pt x="3490235" y="5261457"/>
                  <a:pt x="3502723" y="5251928"/>
                  <a:pt x="3514886" y="5242394"/>
                </a:cubicBezTo>
                <a:cubicBezTo>
                  <a:pt x="3523101" y="5235329"/>
                  <a:pt x="3529677" y="5229413"/>
                  <a:pt x="3530498" y="5230235"/>
                </a:cubicBezTo>
                <a:cubicBezTo>
                  <a:pt x="4099280" y="4776816"/>
                  <a:pt x="4430755" y="4096446"/>
                  <a:pt x="4430755" y="3354609"/>
                </a:cubicBezTo>
                <a:cubicBezTo>
                  <a:pt x="4430755" y="2030021"/>
                  <a:pt x="3353012" y="952273"/>
                  <a:pt x="2028427" y="952273"/>
                </a:cubicBezTo>
                <a:cubicBezTo>
                  <a:pt x="1200564" y="952273"/>
                  <a:pt x="469123" y="1373204"/>
                  <a:pt x="36960" y="2012328"/>
                </a:cubicBezTo>
                <a:lnTo>
                  <a:pt x="0" y="2073100"/>
                </a:lnTo>
                <a:lnTo>
                  <a:pt x="0" y="265260"/>
                </a:lnTo>
                <a:lnTo>
                  <a:pt x="199064" y="142122"/>
                </a:lnTo>
                <a:cubicBezTo>
                  <a:pt x="273398" y="99626"/>
                  <a:pt x="349340" y="59636"/>
                  <a:pt x="426775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FC866E-100F-6C55-F09D-5D74DF0FA212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5152153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5685-C4BC-79B5-E3D1-B98A6E9DF591}"/>
              </a:ext>
            </a:extLst>
          </p:cNvPr>
          <p:cNvCxnSpPr>
            <a:cxnSpLocks/>
          </p:cNvCxnSpPr>
          <p:nvPr userDrawn="1"/>
        </p:nvCxnSpPr>
        <p:spPr>
          <a:xfrm>
            <a:off x="6388100" y="6535545"/>
            <a:ext cx="5182109" cy="0"/>
          </a:xfrm>
          <a:prstGeom prst="line">
            <a:avLst/>
          </a:prstGeom>
          <a:ln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8018AB-0C8F-71FF-8E52-AFC3FAD3127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2" name="Title 22">
            <a:extLst>
              <a:ext uri="{FF2B5EF4-FFF2-40B4-BE49-F238E27FC236}">
                <a16:creationId xmlns:a16="http://schemas.microsoft.com/office/drawing/2014/main" id="{281B41D5-CB98-B98F-C0C8-878EA4C15E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58773" y="2506460"/>
            <a:ext cx="5453271" cy="2139047"/>
          </a:xfrm>
        </p:spPr>
        <p:txBody>
          <a:bodyPr/>
          <a:lstStyle>
            <a:lvl1pPr>
              <a:lnSpc>
                <a:spcPct val="86000"/>
              </a:lnSpc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7E23D83-B31C-365F-9FAC-AC9A7F89CFC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8774" y="2234037"/>
            <a:ext cx="5453269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478BAA5-43B0-E86E-09CC-DD5FE88AACD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41895" y="1429429"/>
            <a:ext cx="2696081" cy="324063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1pPr>
            <a:lvl2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2pPr>
            <a:lvl3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3pPr>
            <a:lvl4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4pPr>
            <a:lvl5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5pPr>
            <a:lvl6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6pPr>
            <a:lvl7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7pPr>
            <a:lvl8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8pPr>
            <a:lvl9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amet, consectetuer adipiscing elit. 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E4761EE2-2C54-AF05-EBC5-5D10F2106F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18514" y="1230722"/>
            <a:ext cx="5119462" cy="7200"/>
          </a:xfrm>
          <a:solidFill>
            <a:schemeClr val="bg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C828305B-E45C-5CEE-501E-4FE85ED517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90701" y="1315875"/>
            <a:ext cx="2251453" cy="74373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C7E7A3FC-21E5-008E-7690-901F08FC18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5763" y="573149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BA39D08D-7F99-9395-0FC3-3275BC717D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41895" y="3288259"/>
            <a:ext cx="2696081" cy="324063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1pPr>
            <a:lvl2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2pPr>
            <a:lvl3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3pPr>
            <a:lvl4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4pPr>
            <a:lvl5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5pPr>
            <a:lvl6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6pPr>
            <a:lvl7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7pPr>
            <a:lvl8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8pPr>
            <a:lvl9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amet, consectetuer adipiscing elit. 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8EF033E1-7E95-3AC3-78CF-02277F81BC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18514" y="3089552"/>
            <a:ext cx="5119462" cy="7200"/>
          </a:xfrm>
          <a:solidFill>
            <a:schemeClr val="bg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DC8A80A9-0805-4A37-11DB-77EE265C3CB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90701" y="3174705"/>
            <a:ext cx="2251453" cy="74373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4728E6B4-1866-D27A-7BCB-4AC1515B18A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585763" y="2431979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D4556B1-ED22-1801-4401-A4D7FA7312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41895" y="5165443"/>
            <a:ext cx="2696081" cy="324063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1pPr>
            <a:lvl2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2pPr>
            <a:lvl3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3pPr>
            <a:lvl4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4pPr>
            <a:lvl5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5pPr>
            <a:lvl6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6pPr>
            <a:lvl7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7pPr>
            <a:lvl8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8pPr>
            <a:lvl9pPr algn="r">
              <a:lnSpc>
                <a:spcPct val="100000"/>
              </a:lnSpc>
              <a:spcAft>
                <a:spcPts val="0"/>
              </a:spcAft>
              <a:defRPr sz="1200"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amet, consectetuer adipiscing elit. 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D6824AC5-CC5C-8BE3-F758-4381EBB79CE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18514" y="4966736"/>
            <a:ext cx="5119462" cy="7200"/>
          </a:xfrm>
          <a:solidFill>
            <a:schemeClr val="bg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1B2CB6A0-A65F-74AE-F20D-F54707F19B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90701" y="5051889"/>
            <a:ext cx="2251453" cy="74373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5400" b="1" i="0" u="none" strike="noStrike" kern="1200" cap="none" spc="0" normalizeH="0" baseline="0" dirty="0">
                <a:ln>
                  <a:noFill/>
                </a:ln>
                <a:solidFill>
                  <a:srgbClr val="DD7B63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15242FE-A567-16CC-F5AC-EBB88D15D6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585763" y="4309163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C3488965-4C82-9508-00CD-19EEF73F348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4" y="6213090"/>
            <a:ext cx="4165213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C302CF8-6EB7-F9F7-0C15-B7310E1F24A0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225210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ey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F2C2ABB-D5AF-131D-9E60-CD9CF07F8FEF}"/>
              </a:ext>
            </a:extLst>
          </p:cNvPr>
          <p:cNvSpPr/>
          <p:nvPr userDrawn="1"/>
        </p:nvSpPr>
        <p:spPr>
          <a:xfrm>
            <a:off x="0" y="0"/>
            <a:ext cx="5725754" cy="6858000"/>
          </a:xfrm>
          <a:custGeom>
            <a:avLst/>
            <a:gdLst>
              <a:gd name="connsiteX0" fmla="*/ 5112108 w 5725754"/>
              <a:gd name="connsiteY0" fmla="*/ 6803800 h 6858000"/>
              <a:gd name="connsiteX1" fmla="*/ 5133168 w 5725754"/>
              <a:gd name="connsiteY1" fmla="*/ 6839806 h 6858000"/>
              <a:gd name="connsiteX2" fmla="*/ 5151137 w 5725754"/>
              <a:gd name="connsiteY2" fmla="*/ 6858000 h 6858000"/>
              <a:gd name="connsiteX3" fmla="*/ 5047495 w 5725754"/>
              <a:gd name="connsiteY3" fmla="*/ 6858000 h 6858000"/>
              <a:gd name="connsiteX4" fmla="*/ 5100441 w 5725754"/>
              <a:gd name="connsiteY4" fmla="*/ 6813661 h 6858000"/>
              <a:gd name="connsiteX5" fmla="*/ 5112108 w 5725754"/>
              <a:gd name="connsiteY5" fmla="*/ 6803800 h 6858000"/>
              <a:gd name="connsiteX6" fmla="*/ 2052976 w 5725754"/>
              <a:gd name="connsiteY6" fmla="*/ 5528802 h 6858000"/>
              <a:gd name="connsiteX7" fmla="*/ 1888081 w 5725754"/>
              <a:gd name="connsiteY7" fmla="*/ 5534921 h 6858000"/>
              <a:gd name="connsiteX8" fmla="*/ 1833193 w 5725754"/>
              <a:gd name="connsiteY8" fmla="*/ 5565982 h 6858000"/>
              <a:gd name="connsiteX9" fmla="*/ 2004107 w 5725754"/>
              <a:gd name="connsiteY9" fmla="*/ 5623832 h 6858000"/>
              <a:gd name="connsiteX10" fmla="*/ 2004601 w 5725754"/>
              <a:gd name="connsiteY10" fmla="*/ 5623832 h 6858000"/>
              <a:gd name="connsiteX11" fmla="*/ 2028265 w 5725754"/>
              <a:gd name="connsiteY11" fmla="*/ 5625146 h 6858000"/>
              <a:gd name="connsiteX12" fmla="*/ 2048150 w 5725754"/>
              <a:gd name="connsiteY12" fmla="*/ 5624653 h 6858000"/>
              <a:gd name="connsiteX13" fmla="*/ 2048643 w 5725754"/>
              <a:gd name="connsiteY13" fmla="*/ 5624653 h 6858000"/>
              <a:gd name="connsiteX14" fmla="*/ 2048643 w 5725754"/>
              <a:gd name="connsiteY14" fmla="*/ 5624815 h 6858000"/>
              <a:gd name="connsiteX15" fmla="*/ 2219557 w 5725754"/>
              <a:gd name="connsiteY15" fmla="*/ 5567791 h 6858000"/>
              <a:gd name="connsiteX16" fmla="*/ 2187181 w 5725754"/>
              <a:gd name="connsiteY16" fmla="*/ 5540181 h 6858000"/>
              <a:gd name="connsiteX17" fmla="*/ 2052976 w 5725754"/>
              <a:gd name="connsiteY17" fmla="*/ 5528802 h 6858000"/>
              <a:gd name="connsiteX18" fmla="*/ 2059263 w 5725754"/>
              <a:gd name="connsiteY18" fmla="*/ 3728302 h 6858000"/>
              <a:gd name="connsiteX19" fmla="*/ 2097781 w 5725754"/>
              <a:gd name="connsiteY19" fmla="*/ 3729637 h 6858000"/>
              <a:gd name="connsiteX20" fmla="*/ 2128017 w 5725754"/>
              <a:gd name="connsiteY20" fmla="*/ 3731773 h 6858000"/>
              <a:gd name="connsiteX21" fmla="*/ 2128183 w 5725754"/>
              <a:gd name="connsiteY21" fmla="*/ 3731939 h 6858000"/>
              <a:gd name="connsiteX22" fmla="*/ 2166969 w 5725754"/>
              <a:gd name="connsiteY22" fmla="*/ 3759055 h 6858000"/>
              <a:gd name="connsiteX23" fmla="*/ 2156614 w 5725754"/>
              <a:gd name="connsiteY23" fmla="*/ 3790938 h 6858000"/>
              <a:gd name="connsiteX24" fmla="*/ 2146259 w 5725754"/>
              <a:gd name="connsiteY24" fmla="*/ 3801289 h 6858000"/>
              <a:gd name="connsiteX25" fmla="*/ 1882493 w 5725754"/>
              <a:gd name="connsiteY25" fmla="*/ 3795211 h 6858000"/>
              <a:gd name="connsiteX26" fmla="*/ 1871647 w 5725754"/>
              <a:gd name="connsiteY26" fmla="*/ 3781404 h 6858000"/>
              <a:gd name="connsiteX27" fmla="*/ 1866881 w 5725754"/>
              <a:gd name="connsiteY27" fmla="*/ 3756752 h 6858000"/>
              <a:gd name="connsiteX28" fmla="*/ 1900079 w 5725754"/>
              <a:gd name="connsiteY28" fmla="*/ 3731280 h 6858000"/>
              <a:gd name="connsiteX29" fmla="*/ 1923416 w 5725754"/>
              <a:gd name="connsiteY29" fmla="*/ 3729967 h 6858000"/>
              <a:gd name="connsiteX30" fmla="*/ 2014952 w 5725754"/>
              <a:gd name="connsiteY30" fmla="*/ 3728322 h 6858000"/>
              <a:gd name="connsiteX31" fmla="*/ 2059263 w 5725754"/>
              <a:gd name="connsiteY31" fmla="*/ 3728302 h 6858000"/>
              <a:gd name="connsiteX32" fmla="*/ 475948 w 5725754"/>
              <a:gd name="connsiteY32" fmla="*/ 0 h 6858000"/>
              <a:gd name="connsiteX33" fmla="*/ 3580638 w 5725754"/>
              <a:gd name="connsiteY33" fmla="*/ 0 h 6858000"/>
              <a:gd name="connsiteX34" fmla="*/ 3629754 w 5725754"/>
              <a:gd name="connsiteY34" fmla="*/ 22240 h 6858000"/>
              <a:gd name="connsiteX35" fmla="*/ 5725588 w 5725754"/>
              <a:gd name="connsiteY35" fmla="*/ 3354447 h 6858000"/>
              <a:gd name="connsiteX36" fmla="*/ 5725754 w 5725754"/>
              <a:gd name="connsiteY36" fmla="*/ 3354115 h 6858000"/>
              <a:gd name="connsiteX37" fmla="*/ 4461488 w 5725754"/>
              <a:gd name="connsiteY37" fmla="*/ 6136411 h 6858000"/>
              <a:gd name="connsiteX38" fmla="*/ 4530836 w 5725754"/>
              <a:gd name="connsiteY38" fmla="*/ 6166156 h 6858000"/>
              <a:gd name="connsiteX39" fmla="*/ 4561405 w 5725754"/>
              <a:gd name="connsiteY39" fmla="*/ 6254571 h 6858000"/>
              <a:gd name="connsiteX40" fmla="*/ 4675784 w 5725754"/>
              <a:gd name="connsiteY40" fmla="*/ 6370760 h 6858000"/>
              <a:gd name="connsiteX41" fmla="*/ 4678742 w 5725754"/>
              <a:gd name="connsiteY41" fmla="*/ 6388014 h 6858000"/>
              <a:gd name="connsiteX42" fmla="*/ 4715064 w 5725754"/>
              <a:gd name="connsiteY42" fmla="*/ 6424664 h 6858000"/>
              <a:gd name="connsiteX43" fmla="*/ 4760422 w 5725754"/>
              <a:gd name="connsiteY43" fmla="*/ 6437650 h 6858000"/>
              <a:gd name="connsiteX44" fmla="*/ 4825170 w 5725754"/>
              <a:gd name="connsiteY44" fmla="*/ 6511929 h 6858000"/>
              <a:gd name="connsiteX45" fmla="*/ 4894193 w 5725754"/>
              <a:gd name="connsiteY45" fmla="*/ 6582760 h 6858000"/>
              <a:gd name="connsiteX46" fmla="*/ 4971927 w 5725754"/>
              <a:gd name="connsiteY46" fmla="*/ 6653591 h 6858000"/>
              <a:gd name="connsiteX47" fmla="*/ 5040948 w 5725754"/>
              <a:gd name="connsiteY47" fmla="*/ 6727380 h 6858000"/>
              <a:gd name="connsiteX48" fmla="*/ 5067736 w 5725754"/>
              <a:gd name="connsiteY48" fmla="*/ 6746774 h 6858000"/>
              <a:gd name="connsiteX49" fmla="*/ 5056888 w 5725754"/>
              <a:gd name="connsiteY49" fmla="*/ 6769286 h 6858000"/>
              <a:gd name="connsiteX50" fmla="*/ 5034046 w 5725754"/>
              <a:gd name="connsiteY50" fmla="*/ 6789502 h 6858000"/>
              <a:gd name="connsiteX51" fmla="*/ 4980292 w 5725754"/>
              <a:gd name="connsiteY51" fmla="*/ 6834447 h 6858000"/>
              <a:gd name="connsiteX52" fmla="*/ 4951487 w 5725754"/>
              <a:gd name="connsiteY52" fmla="*/ 6858000 h 6858000"/>
              <a:gd name="connsiteX53" fmla="*/ 3339947 w 5725754"/>
              <a:gd name="connsiteY53" fmla="*/ 6858000 h 6858000"/>
              <a:gd name="connsiteX54" fmla="*/ 3345253 w 5725754"/>
              <a:gd name="connsiteY54" fmla="*/ 6845288 h 6858000"/>
              <a:gd name="connsiteX55" fmla="*/ 3341508 w 5725754"/>
              <a:gd name="connsiteY55" fmla="*/ 6829600 h 6858000"/>
              <a:gd name="connsiteX56" fmla="*/ 3256049 w 5725754"/>
              <a:gd name="connsiteY56" fmla="*/ 6818428 h 6858000"/>
              <a:gd name="connsiteX57" fmla="*/ 3179139 w 5725754"/>
              <a:gd name="connsiteY57" fmla="*/ 6823191 h 6858000"/>
              <a:gd name="connsiteX58" fmla="*/ 3102721 w 5725754"/>
              <a:gd name="connsiteY58" fmla="*/ 6826642 h 6858000"/>
              <a:gd name="connsiteX59" fmla="*/ 3038793 w 5725754"/>
              <a:gd name="connsiteY59" fmla="*/ 6811031 h 6858000"/>
              <a:gd name="connsiteX60" fmla="*/ 3083330 w 5725754"/>
              <a:gd name="connsiteY60" fmla="*/ 6762221 h 6858000"/>
              <a:gd name="connsiteX61" fmla="*/ 3107488 w 5725754"/>
              <a:gd name="connsiteY61" fmla="*/ 6746609 h 6858000"/>
              <a:gd name="connsiteX62" fmla="*/ 3162375 w 5725754"/>
              <a:gd name="connsiteY62" fmla="*/ 6709466 h 6858000"/>
              <a:gd name="connsiteX63" fmla="*/ 3186533 w 5725754"/>
              <a:gd name="connsiteY63" fmla="*/ 6655893 h 6858000"/>
              <a:gd name="connsiteX64" fmla="*/ 3132957 w 5725754"/>
              <a:gd name="connsiteY64" fmla="*/ 6641596 h 6858000"/>
              <a:gd name="connsiteX65" fmla="*/ 3017262 w 5725754"/>
              <a:gd name="connsiteY65" fmla="*/ 6651127 h 6858000"/>
              <a:gd name="connsiteX66" fmla="*/ 2943804 w 5725754"/>
              <a:gd name="connsiteY66" fmla="*/ 6657209 h 6858000"/>
              <a:gd name="connsiteX67" fmla="*/ 2866564 w 5725754"/>
              <a:gd name="connsiteY67" fmla="*/ 6636009 h 6858000"/>
              <a:gd name="connsiteX68" fmla="*/ 2915374 w 5725754"/>
              <a:gd name="connsiteY68" fmla="*/ 6585556 h 6858000"/>
              <a:gd name="connsiteX69" fmla="*/ 2941340 w 5725754"/>
              <a:gd name="connsiteY69" fmla="*/ 6570434 h 6858000"/>
              <a:gd name="connsiteX70" fmla="*/ 2941830 w 5725754"/>
              <a:gd name="connsiteY70" fmla="*/ 6570434 h 6858000"/>
              <a:gd name="connsiteX71" fmla="*/ 2998858 w 5725754"/>
              <a:gd name="connsiteY71" fmla="*/ 6535103 h 6858000"/>
              <a:gd name="connsiteX72" fmla="*/ 3026468 w 5725754"/>
              <a:gd name="connsiteY72" fmla="*/ 6492375 h 6858000"/>
              <a:gd name="connsiteX73" fmla="*/ 2973385 w 5725754"/>
              <a:gd name="connsiteY73" fmla="*/ 6469859 h 6858000"/>
              <a:gd name="connsiteX74" fmla="*/ 2850294 w 5725754"/>
              <a:gd name="connsiteY74" fmla="*/ 6473309 h 6858000"/>
              <a:gd name="connsiteX75" fmla="*/ 2849800 w 5725754"/>
              <a:gd name="connsiteY75" fmla="*/ 6473309 h 6858000"/>
              <a:gd name="connsiteX76" fmla="*/ 2780777 w 5725754"/>
              <a:gd name="connsiteY76" fmla="*/ 6476270 h 6858000"/>
              <a:gd name="connsiteX77" fmla="*/ 2709126 w 5725754"/>
              <a:gd name="connsiteY77" fmla="*/ 6477092 h 6858000"/>
              <a:gd name="connsiteX78" fmla="*/ 2698281 w 5725754"/>
              <a:gd name="connsiteY78" fmla="*/ 6428775 h 6858000"/>
              <a:gd name="connsiteX79" fmla="*/ 2774206 w 5725754"/>
              <a:gd name="connsiteY79" fmla="*/ 6392948 h 6858000"/>
              <a:gd name="connsiteX80" fmla="*/ 2799678 w 5725754"/>
              <a:gd name="connsiteY80" fmla="*/ 6381281 h 6858000"/>
              <a:gd name="connsiteX81" fmla="*/ 2870837 w 5725754"/>
              <a:gd name="connsiteY81" fmla="*/ 6313570 h 6858000"/>
              <a:gd name="connsiteX82" fmla="*/ 2803951 w 5725754"/>
              <a:gd name="connsiteY82" fmla="*/ 6290233 h 6858000"/>
              <a:gd name="connsiteX83" fmla="*/ 2677081 w 5725754"/>
              <a:gd name="connsiteY83" fmla="*/ 6289739 h 6858000"/>
              <a:gd name="connsiteX84" fmla="*/ 2582914 w 5725754"/>
              <a:gd name="connsiteY84" fmla="*/ 6293685 h 6858000"/>
              <a:gd name="connsiteX85" fmla="*/ 2503536 w 5725754"/>
              <a:gd name="connsiteY85" fmla="*/ 6272157 h 6858000"/>
              <a:gd name="connsiteX86" fmla="*/ 2566970 w 5725754"/>
              <a:gd name="connsiteY86" fmla="*/ 6222525 h 6858000"/>
              <a:gd name="connsiteX87" fmla="*/ 2600662 w 5725754"/>
              <a:gd name="connsiteY87" fmla="*/ 6208719 h 6858000"/>
              <a:gd name="connsiteX88" fmla="*/ 2664589 w 5725754"/>
              <a:gd name="connsiteY88" fmla="*/ 6181935 h 6858000"/>
              <a:gd name="connsiteX89" fmla="*/ 2711590 w 5725754"/>
              <a:gd name="connsiteY89" fmla="*/ 6133618 h 6858000"/>
              <a:gd name="connsiteX90" fmla="*/ 2639938 w 5725754"/>
              <a:gd name="connsiteY90" fmla="*/ 6108145 h 6858000"/>
              <a:gd name="connsiteX91" fmla="*/ 2506494 w 5725754"/>
              <a:gd name="connsiteY91" fmla="*/ 6108635 h 6858000"/>
              <a:gd name="connsiteX92" fmla="*/ 2381266 w 5725754"/>
              <a:gd name="connsiteY92" fmla="*/ 6109129 h 6858000"/>
              <a:gd name="connsiteX93" fmla="*/ 2307805 w 5725754"/>
              <a:gd name="connsiteY93" fmla="*/ 6081519 h 6858000"/>
              <a:gd name="connsiteX94" fmla="*/ 2368284 w 5725754"/>
              <a:gd name="connsiteY94" fmla="*/ 6040434 h 6858000"/>
              <a:gd name="connsiteX95" fmla="*/ 2424487 w 5725754"/>
              <a:gd name="connsiteY95" fmla="*/ 6021371 h 6858000"/>
              <a:gd name="connsiteX96" fmla="*/ 2511755 w 5725754"/>
              <a:gd name="connsiteY96" fmla="*/ 5991625 h 6858000"/>
              <a:gd name="connsiteX97" fmla="*/ 2548894 w 5725754"/>
              <a:gd name="connsiteY97" fmla="*/ 5948896 h 6858000"/>
              <a:gd name="connsiteX98" fmla="*/ 2496633 w 5725754"/>
              <a:gd name="connsiteY98" fmla="*/ 5926381 h 6858000"/>
              <a:gd name="connsiteX99" fmla="*/ 2327362 w 5725754"/>
              <a:gd name="connsiteY99" fmla="*/ 5918167 h 6858000"/>
              <a:gd name="connsiteX100" fmla="*/ 2326872 w 5725754"/>
              <a:gd name="connsiteY100" fmla="*/ 5918167 h 6858000"/>
              <a:gd name="connsiteX101" fmla="*/ 2191288 w 5725754"/>
              <a:gd name="connsiteY101" fmla="*/ 5911592 h 6858000"/>
              <a:gd name="connsiteX102" fmla="*/ 2101067 w 5725754"/>
              <a:gd name="connsiteY102" fmla="*/ 5881024 h 6858000"/>
              <a:gd name="connsiteX103" fmla="*/ 2180937 w 5725754"/>
              <a:gd name="connsiteY103" fmla="*/ 5841747 h 6858000"/>
              <a:gd name="connsiteX104" fmla="*/ 2243056 w 5725754"/>
              <a:gd name="connsiteY104" fmla="*/ 5828766 h 6858000"/>
              <a:gd name="connsiteX105" fmla="*/ 2324242 w 5725754"/>
              <a:gd name="connsiteY105" fmla="*/ 5808550 h 6858000"/>
              <a:gd name="connsiteX106" fmla="*/ 2391948 w 5725754"/>
              <a:gd name="connsiteY106" fmla="*/ 5755467 h 6858000"/>
              <a:gd name="connsiteX107" fmla="*/ 2139031 w 5725754"/>
              <a:gd name="connsiteY107" fmla="*/ 5718328 h 6858000"/>
              <a:gd name="connsiteX108" fmla="*/ 2038454 w 5725754"/>
              <a:gd name="connsiteY108" fmla="*/ 5717834 h 6858000"/>
              <a:gd name="connsiteX109" fmla="*/ 1910268 w 5725754"/>
              <a:gd name="connsiteY109" fmla="*/ 5718655 h 6858000"/>
              <a:gd name="connsiteX110" fmla="*/ 1642229 w 5725754"/>
              <a:gd name="connsiteY110" fmla="*/ 5754484 h 6858000"/>
              <a:gd name="connsiteX111" fmla="*/ 1684135 w 5725754"/>
              <a:gd name="connsiteY111" fmla="*/ 5799347 h 6858000"/>
              <a:gd name="connsiteX112" fmla="*/ 1797203 w 5725754"/>
              <a:gd name="connsiteY112" fmla="*/ 5829587 h 6858000"/>
              <a:gd name="connsiteX113" fmla="*/ 1797696 w 5725754"/>
              <a:gd name="connsiteY113" fmla="*/ 5829587 h 6858000"/>
              <a:gd name="connsiteX114" fmla="*/ 1893997 w 5725754"/>
              <a:gd name="connsiteY114" fmla="*/ 5849473 h 6858000"/>
              <a:gd name="connsiteX115" fmla="*/ 1956613 w 5725754"/>
              <a:gd name="connsiteY115" fmla="*/ 5884475 h 6858000"/>
              <a:gd name="connsiteX116" fmla="*/ 1894491 w 5725754"/>
              <a:gd name="connsiteY116" fmla="*/ 5914222 h 6858000"/>
              <a:gd name="connsiteX117" fmla="*/ 1707965 w 5725754"/>
              <a:gd name="connsiteY117" fmla="*/ 5917674 h 6858000"/>
              <a:gd name="connsiteX118" fmla="*/ 1490050 w 5725754"/>
              <a:gd name="connsiteY118" fmla="*/ 5930162 h 6858000"/>
              <a:gd name="connsiteX119" fmla="*/ 1483640 w 5725754"/>
              <a:gd name="connsiteY119" fmla="*/ 5975851 h 6858000"/>
              <a:gd name="connsiteX120" fmla="*/ 1601472 w 5725754"/>
              <a:gd name="connsiteY120" fmla="*/ 6022521 h 6858000"/>
              <a:gd name="connsiteX121" fmla="*/ 1663263 w 5725754"/>
              <a:gd name="connsiteY121" fmla="*/ 6041587 h 6858000"/>
              <a:gd name="connsiteX122" fmla="*/ 1732781 w 5725754"/>
              <a:gd name="connsiteY122" fmla="*/ 6086452 h 6858000"/>
              <a:gd name="connsiteX123" fmla="*/ 1665072 w 5725754"/>
              <a:gd name="connsiteY123" fmla="*/ 6111431 h 6858000"/>
              <a:gd name="connsiteX124" fmla="*/ 1513552 w 5725754"/>
              <a:gd name="connsiteY124" fmla="*/ 6109295 h 6858000"/>
              <a:gd name="connsiteX125" fmla="*/ 1513058 w 5725754"/>
              <a:gd name="connsiteY125" fmla="*/ 6109295 h 6858000"/>
              <a:gd name="connsiteX126" fmla="*/ 1377148 w 5725754"/>
              <a:gd name="connsiteY126" fmla="*/ 6105843 h 6858000"/>
              <a:gd name="connsiteX127" fmla="*/ 1298102 w 5725754"/>
              <a:gd name="connsiteY127" fmla="*/ 6124906 h 6858000"/>
              <a:gd name="connsiteX128" fmla="*/ 1348554 w 5725754"/>
              <a:gd name="connsiteY128" fmla="*/ 6179797 h 6858000"/>
              <a:gd name="connsiteX129" fmla="*/ 1414125 w 5725754"/>
              <a:gd name="connsiteY129" fmla="*/ 6206582 h 6858000"/>
              <a:gd name="connsiteX130" fmla="*/ 1469838 w 5725754"/>
              <a:gd name="connsiteY130" fmla="*/ 6228607 h 6858000"/>
              <a:gd name="connsiteX131" fmla="*/ 1525053 w 5725754"/>
              <a:gd name="connsiteY131" fmla="*/ 6273472 h 6858000"/>
              <a:gd name="connsiteX132" fmla="*/ 1459810 w 5725754"/>
              <a:gd name="connsiteY132" fmla="*/ 6297137 h 6858000"/>
              <a:gd name="connsiteX133" fmla="*/ 1328503 w 5725754"/>
              <a:gd name="connsiteY133" fmla="*/ 6290726 h 6858000"/>
              <a:gd name="connsiteX134" fmla="*/ 1198509 w 5725754"/>
              <a:gd name="connsiteY134" fmla="*/ 6284645 h 6858000"/>
              <a:gd name="connsiteX135" fmla="*/ 1128993 w 5725754"/>
              <a:gd name="connsiteY135" fmla="*/ 6304534 h 6858000"/>
              <a:gd name="connsiteX136" fmla="*/ 1230063 w 5725754"/>
              <a:gd name="connsiteY136" fmla="*/ 6387031 h 6858000"/>
              <a:gd name="connsiteX137" fmla="*/ 1269834 w 5725754"/>
              <a:gd name="connsiteY137" fmla="*/ 6402971 h 6858000"/>
              <a:gd name="connsiteX138" fmla="*/ 1309934 w 5725754"/>
              <a:gd name="connsiteY138" fmla="*/ 6424992 h 6858000"/>
              <a:gd name="connsiteX139" fmla="*/ 1299580 w 5725754"/>
              <a:gd name="connsiteY139" fmla="*/ 6474133 h 6858000"/>
              <a:gd name="connsiteX140" fmla="*/ 1247811 w 5725754"/>
              <a:gd name="connsiteY140" fmla="*/ 6476270 h 6858000"/>
              <a:gd name="connsiteX141" fmla="*/ 1147235 w 5725754"/>
              <a:gd name="connsiteY141" fmla="*/ 6468545 h 6858000"/>
              <a:gd name="connsiteX142" fmla="*/ 1013464 w 5725754"/>
              <a:gd name="connsiteY142" fmla="*/ 6456875 h 6858000"/>
              <a:gd name="connsiteX143" fmla="*/ 963833 w 5725754"/>
              <a:gd name="connsiteY143" fmla="*/ 6475938 h 6858000"/>
              <a:gd name="connsiteX144" fmla="*/ 1001466 w 5725754"/>
              <a:gd name="connsiteY144" fmla="*/ 6528527 h 6858000"/>
              <a:gd name="connsiteX145" fmla="*/ 1055370 w 5725754"/>
              <a:gd name="connsiteY145" fmla="*/ 6558768 h 6858000"/>
              <a:gd name="connsiteX146" fmla="*/ 1135241 w 5725754"/>
              <a:gd name="connsiteY146" fmla="*/ 6625325 h 6858000"/>
              <a:gd name="connsiteX147" fmla="*/ 1057178 w 5725754"/>
              <a:gd name="connsiteY147" fmla="*/ 6655565 h 6858000"/>
              <a:gd name="connsiteX148" fmla="*/ 964820 w 5725754"/>
              <a:gd name="connsiteY148" fmla="*/ 6648168 h 6858000"/>
              <a:gd name="connsiteX149" fmla="*/ 964326 w 5725754"/>
              <a:gd name="connsiteY149" fmla="*/ 6648168 h 6858000"/>
              <a:gd name="connsiteX150" fmla="*/ 123891 w 5725754"/>
              <a:gd name="connsiteY150" fmla="*/ 6262951 h 6858000"/>
              <a:gd name="connsiteX151" fmla="*/ 68506 w 5725754"/>
              <a:gd name="connsiteY151" fmla="*/ 6267224 h 6858000"/>
              <a:gd name="connsiteX152" fmla="*/ 90037 w 5725754"/>
              <a:gd name="connsiteY152" fmla="*/ 6318830 h 6858000"/>
              <a:gd name="connsiteX153" fmla="*/ 896615 w 5725754"/>
              <a:gd name="connsiteY153" fmla="*/ 6715220 h 6858000"/>
              <a:gd name="connsiteX154" fmla="*/ 897441 w 5725754"/>
              <a:gd name="connsiteY154" fmla="*/ 6715713 h 6858000"/>
              <a:gd name="connsiteX155" fmla="*/ 945425 w 5725754"/>
              <a:gd name="connsiteY155" fmla="*/ 6782599 h 6858000"/>
              <a:gd name="connsiteX156" fmla="*/ 803436 w 5725754"/>
              <a:gd name="connsiteY156" fmla="*/ 6806758 h 6858000"/>
              <a:gd name="connsiteX157" fmla="*/ 456351 w 5725754"/>
              <a:gd name="connsiteY157" fmla="*/ 6699276 h 6858000"/>
              <a:gd name="connsiteX158" fmla="*/ 447640 w 5725754"/>
              <a:gd name="connsiteY158" fmla="*/ 6695335 h 6858000"/>
              <a:gd name="connsiteX159" fmla="*/ 378617 w 5725754"/>
              <a:gd name="connsiteY159" fmla="*/ 6662137 h 6858000"/>
              <a:gd name="connsiteX160" fmla="*/ 326356 w 5725754"/>
              <a:gd name="connsiteY160" fmla="*/ 6635348 h 6858000"/>
              <a:gd name="connsiteX161" fmla="*/ 269825 w 5725754"/>
              <a:gd name="connsiteY161" fmla="*/ 6605606 h 6858000"/>
              <a:gd name="connsiteX162" fmla="*/ 265880 w 5725754"/>
              <a:gd name="connsiteY162" fmla="*/ 6603470 h 6858000"/>
              <a:gd name="connsiteX163" fmla="*/ 204583 w 5725754"/>
              <a:gd name="connsiteY163" fmla="*/ 6569778 h 6858000"/>
              <a:gd name="connsiteX164" fmla="*/ 181737 w 5725754"/>
              <a:gd name="connsiteY164" fmla="*/ 6556796 h 6858000"/>
              <a:gd name="connsiteX165" fmla="*/ 60454 w 5725754"/>
              <a:gd name="connsiteY165" fmla="*/ 6484322 h 6858000"/>
              <a:gd name="connsiteX166" fmla="*/ 36295 w 5725754"/>
              <a:gd name="connsiteY166" fmla="*/ 6469201 h 6858000"/>
              <a:gd name="connsiteX167" fmla="*/ 0 w 5725754"/>
              <a:gd name="connsiteY167" fmla="*/ 6445959 h 6858000"/>
              <a:gd name="connsiteX168" fmla="*/ 0 w 5725754"/>
              <a:gd name="connsiteY168" fmla="*/ 4639218 h 6858000"/>
              <a:gd name="connsiteX169" fmla="*/ 132290 w 5725754"/>
              <a:gd name="connsiteY169" fmla="*/ 4829774 h 6858000"/>
              <a:gd name="connsiteX170" fmla="*/ 502202 w 5725754"/>
              <a:gd name="connsiteY170" fmla="*/ 5209693 h 6858000"/>
              <a:gd name="connsiteX171" fmla="*/ 512060 w 5725754"/>
              <a:gd name="connsiteY171" fmla="*/ 5211664 h 6858000"/>
              <a:gd name="connsiteX172" fmla="*/ 525867 w 5725754"/>
              <a:gd name="connsiteY172" fmla="*/ 5183561 h 6858000"/>
              <a:gd name="connsiteX173" fmla="*/ 560049 w 5725754"/>
              <a:gd name="connsiteY173" fmla="*/ 5164664 h 6858000"/>
              <a:gd name="connsiteX174" fmla="*/ 611650 w 5725754"/>
              <a:gd name="connsiteY174" fmla="*/ 5164332 h 6858000"/>
              <a:gd name="connsiteX175" fmla="*/ 646656 w 5725754"/>
              <a:gd name="connsiteY175" fmla="*/ 5159075 h 6858000"/>
              <a:gd name="connsiteX176" fmla="*/ 666869 w 5725754"/>
              <a:gd name="connsiteY176" fmla="*/ 5109444 h 6858000"/>
              <a:gd name="connsiteX177" fmla="*/ 666869 w 5725754"/>
              <a:gd name="connsiteY177" fmla="*/ 5108951 h 6858000"/>
              <a:gd name="connsiteX178" fmla="*/ 665064 w 5725754"/>
              <a:gd name="connsiteY178" fmla="*/ 5073616 h 6858000"/>
              <a:gd name="connsiteX179" fmla="*/ 726361 w 5725754"/>
              <a:gd name="connsiteY179" fmla="*/ 5004594 h 6858000"/>
              <a:gd name="connsiteX180" fmla="*/ 770403 w 5725754"/>
              <a:gd name="connsiteY180" fmla="*/ 5005908 h 6858000"/>
              <a:gd name="connsiteX181" fmla="*/ 770897 w 5725754"/>
              <a:gd name="connsiteY181" fmla="*/ 5005908 h 6858000"/>
              <a:gd name="connsiteX182" fmla="*/ 828743 w 5725754"/>
              <a:gd name="connsiteY182" fmla="*/ 4948552 h 6858000"/>
              <a:gd name="connsiteX183" fmla="*/ 825785 w 5725754"/>
              <a:gd name="connsiteY183" fmla="*/ 4933928 h 6858000"/>
              <a:gd name="connsiteX184" fmla="*/ 879689 w 5725754"/>
              <a:gd name="connsiteY184" fmla="*/ 4858002 h 6858000"/>
              <a:gd name="connsiteX185" fmla="*/ 918147 w 5725754"/>
              <a:gd name="connsiteY185" fmla="*/ 4859645 h 6858000"/>
              <a:gd name="connsiteX186" fmla="*/ 980760 w 5725754"/>
              <a:gd name="connsiteY186" fmla="*/ 4797523 h 6858000"/>
              <a:gd name="connsiteX187" fmla="*/ 980760 w 5725754"/>
              <a:gd name="connsiteY187" fmla="*/ 4797033 h 6858000"/>
              <a:gd name="connsiteX188" fmla="*/ 978623 w 5725754"/>
              <a:gd name="connsiteY188" fmla="*/ 4778953 h 6858000"/>
              <a:gd name="connsiteX189" fmla="*/ 1045182 w 5725754"/>
              <a:gd name="connsiteY189" fmla="*/ 4703358 h 6858000"/>
              <a:gd name="connsiteX190" fmla="*/ 1072297 w 5725754"/>
              <a:gd name="connsiteY190" fmla="*/ 4705985 h 6858000"/>
              <a:gd name="connsiteX191" fmla="*/ 1072790 w 5725754"/>
              <a:gd name="connsiteY191" fmla="*/ 4705985 h 6858000"/>
              <a:gd name="connsiteX192" fmla="*/ 1103851 w 5725754"/>
              <a:gd name="connsiteY192" fmla="*/ 4708121 h 6858000"/>
              <a:gd name="connsiteX193" fmla="*/ 1142635 w 5725754"/>
              <a:gd name="connsiteY193" fmla="*/ 4655533 h 6858000"/>
              <a:gd name="connsiteX194" fmla="*/ 1137539 w 5725754"/>
              <a:gd name="connsiteY194" fmla="*/ 4641729 h 6858000"/>
              <a:gd name="connsiteX195" fmla="*/ 1130639 w 5725754"/>
              <a:gd name="connsiteY195" fmla="*/ 4625296 h 6858000"/>
              <a:gd name="connsiteX196" fmla="*/ 1185855 w 5725754"/>
              <a:gd name="connsiteY196" fmla="*/ 4548055 h 6858000"/>
              <a:gd name="connsiteX197" fmla="*/ 1225956 w 5725754"/>
              <a:gd name="connsiteY197" fmla="*/ 4553643 h 6858000"/>
              <a:gd name="connsiteX198" fmla="*/ 1226450 w 5725754"/>
              <a:gd name="connsiteY198" fmla="*/ 4553643 h 6858000"/>
              <a:gd name="connsiteX199" fmla="*/ 1301059 w 5725754"/>
              <a:gd name="connsiteY199" fmla="*/ 4539837 h 6858000"/>
              <a:gd name="connsiteX200" fmla="*/ 1292348 w 5725754"/>
              <a:gd name="connsiteY200" fmla="*/ 4487579 h 6858000"/>
              <a:gd name="connsiteX201" fmla="*/ 1286761 w 5725754"/>
              <a:gd name="connsiteY201" fmla="*/ 4474594 h 6858000"/>
              <a:gd name="connsiteX202" fmla="*/ 1341978 w 5725754"/>
              <a:gd name="connsiteY202" fmla="*/ 4393080 h 6858000"/>
              <a:gd name="connsiteX203" fmla="*/ 1380765 w 5725754"/>
              <a:gd name="connsiteY203" fmla="*/ 4399490 h 6858000"/>
              <a:gd name="connsiteX204" fmla="*/ 1470165 w 5725754"/>
              <a:gd name="connsiteY204" fmla="*/ 4390450 h 6858000"/>
              <a:gd name="connsiteX205" fmla="*/ 1450773 w 5725754"/>
              <a:gd name="connsiteY205" fmla="*/ 4329974 h 6858000"/>
              <a:gd name="connsiteX206" fmla="*/ 1431712 w 5725754"/>
              <a:gd name="connsiteY206" fmla="*/ 4301870 h 6858000"/>
              <a:gd name="connsiteX207" fmla="*/ 1466220 w 5725754"/>
              <a:gd name="connsiteY207" fmla="*/ 4235312 h 6858000"/>
              <a:gd name="connsiteX208" fmla="*/ 1538694 w 5725754"/>
              <a:gd name="connsiteY208" fmla="*/ 4242215 h 6858000"/>
              <a:gd name="connsiteX209" fmla="*/ 1652745 w 5725754"/>
              <a:gd name="connsiteY209" fmla="*/ 4240079 h 6858000"/>
              <a:gd name="connsiteX210" fmla="*/ 1610839 w 5725754"/>
              <a:gd name="connsiteY210" fmla="*/ 4170563 h 6858000"/>
              <a:gd name="connsiteX211" fmla="*/ 1585366 w 5725754"/>
              <a:gd name="connsiteY211" fmla="*/ 4143775 h 6858000"/>
              <a:gd name="connsiteX212" fmla="*/ 1623331 w 5725754"/>
              <a:gd name="connsiteY212" fmla="*/ 4074259 h 6858000"/>
              <a:gd name="connsiteX213" fmla="*/ 1698925 w 5725754"/>
              <a:gd name="connsiteY213" fmla="*/ 4083298 h 6858000"/>
              <a:gd name="connsiteX214" fmla="*/ 1791288 w 5725754"/>
              <a:gd name="connsiteY214" fmla="*/ 4098417 h 6858000"/>
              <a:gd name="connsiteX215" fmla="*/ 1862118 w 5725754"/>
              <a:gd name="connsiteY215" fmla="*/ 4085435 h 6858000"/>
              <a:gd name="connsiteX216" fmla="*/ 1811993 w 5725754"/>
              <a:gd name="connsiteY216" fmla="*/ 4030544 h 6858000"/>
              <a:gd name="connsiteX217" fmla="*/ 1775672 w 5725754"/>
              <a:gd name="connsiteY217" fmla="*/ 4006879 h 6858000"/>
              <a:gd name="connsiteX218" fmla="*/ 1733437 w 5725754"/>
              <a:gd name="connsiteY218" fmla="*/ 3973188 h 6858000"/>
              <a:gd name="connsiteX219" fmla="*/ 1722593 w 5725754"/>
              <a:gd name="connsiteY219" fmla="*/ 3929970 h 6858000"/>
              <a:gd name="connsiteX220" fmla="*/ 1736889 w 5725754"/>
              <a:gd name="connsiteY220" fmla="*/ 3915669 h 6858000"/>
              <a:gd name="connsiteX221" fmla="*/ 1758911 w 5725754"/>
              <a:gd name="connsiteY221" fmla="*/ 3907944 h 6858000"/>
              <a:gd name="connsiteX222" fmla="*/ 1868197 w 5725754"/>
              <a:gd name="connsiteY222" fmla="*/ 3914848 h 6858000"/>
              <a:gd name="connsiteX223" fmla="*/ 2011007 w 5725754"/>
              <a:gd name="connsiteY223" fmla="*/ 3930460 h 6858000"/>
              <a:gd name="connsiteX224" fmla="*/ 2161214 w 5725754"/>
              <a:gd name="connsiteY224" fmla="*/ 3925203 h 6858000"/>
              <a:gd name="connsiteX225" fmla="*/ 2161708 w 5725754"/>
              <a:gd name="connsiteY225" fmla="*/ 3925203 h 6858000"/>
              <a:gd name="connsiteX226" fmla="*/ 2280854 w 5725754"/>
              <a:gd name="connsiteY226" fmla="*/ 3942458 h 6858000"/>
              <a:gd name="connsiteX227" fmla="*/ 2244537 w 5725754"/>
              <a:gd name="connsiteY227" fmla="*/ 4012467 h 6858000"/>
              <a:gd name="connsiteX228" fmla="*/ 2244043 w 5725754"/>
              <a:gd name="connsiteY228" fmla="*/ 4012467 h 6858000"/>
              <a:gd name="connsiteX229" fmla="*/ 2215613 w 5725754"/>
              <a:gd name="connsiteY229" fmla="*/ 4028901 h 6858000"/>
              <a:gd name="connsiteX230" fmla="*/ 2146918 w 5725754"/>
              <a:gd name="connsiteY230" fmla="*/ 4090692 h 6858000"/>
              <a:gd name="connsiteX231" fmla="*/ 2215940 w 5725754"/>
              <a:gd name="connsiteY231" fmla="*/ 4107456 h 6858000"/>
              <a:gd name="connsiteX232" fmla="*/ 2316023 w 5725754"/>
              <a:gd name="connsiteY232" fmla="*/ 4088066 h 6858000"/>
              <a:gd name="connsiteX233" fmla="*/ 2316517 w 5725754"/>
              <a:gd name="connsiteY233" fmla="*/ 4088066 h 6858000"/>
              <a:gd name="connsiteX234" fmla="*/ 2440758 w 5725754"/>
              <a:gd name="connsiteY234" fmla="*/ 4098417 h 6858000"/>
              <a:gd name="connsiteX235" fmla="*/ 2400989 w 5725754"/>
              <a:gd name="connsiteY235" fmla="*/ 4176973 h 6858000"/>
              <a:gd name="connsiteX236" fmla="*/ 2364667 w 5725754"/>
              <a:gd name="connsiteY236" fmla="*/ 4212307 h 6858000"/>
              <a:gd name="connsiteX237" fmla="*/ 2395728 w 5725754"/>
              <a:gd name="connsiteY237" fmla="*/ 4260623 h 6858000"/>
              <a:gd name="connsiteX238" fmla="*/ 2470339 w 5725754"/>
              <a:gd name="connsiteY238" fmla="*/ 4249775 h 6858000"/>
              <a:gd name="connsiteX239" fmla="*/ 2470832 w 5725754"/>
              <a:gd name="connsiteY239" fmla="*/ 4249775 h 6858000"/>
              <a:gd name="connsiteX240" fmla="*/ 2579624 w 5725754"/>
              <a:gd name="connsiteY240" fmla="*/ 4259636 h 6858000"/>
              <a:gd name="connsiteX241" fmla="*/ 2556781 w 5725754"/>
              <a:gd name="connsiteY241" fmla="*/ 4339997 h 6858000"/>
              <a:gd name="connsiteX242" fmla="*/ 2527860 w 5725754"/>
              <a:gd name="connsiteY242" fmla="*/ 4373195 h 6858000"/>
              <a:gd name="connsiteX243" fmla="*/ 2554976 w 5725754"/>
              <a:gd name="connsiteY243" fmla="*/ 4422826 h 6858000"/>
              <a:gd name="connsiteX244" fmla="*/ 2623998 w 5725754"/>
              <a:gd name="connsiteY244" fmla="*/ 4410666 h 6858000"/>
              <a:gd name="connsiteX245" fmla="*/ 2635175 w 5725754"/>
              <a:gd name="connsiteY245" fmla="*/ 4408036 h 6858000"/>
              <a:gd name="connsiteX246" fmla="*/ 2711590 w 5725754"/>
              <a:gd name="connsiteY246" fmla="*/ 4502532 h 6858000"/>
              <a:gd name="connsiteX247" fmla="*/ 2709947 w 5725754"/>
              <a:gd name="connsiteY247" fmla="*/ 4506477 h 6858000"/>
              <a:gd name="connsiteX248" fmla="*/ 2739365 w 5725754"/>
              <a:gd name="connsiteY248" fmla="*/ 4576814 h 6858000"/>
              <a:gd name="connsiteX249" fmla="*/ 2779956 w 5725754"/>
              <a:gd name="connsiteY249" fmla="*/ 4574184 h 6858000"/>
              <a:gd name="connsiteX250" fmla="*/ 2817589 w 5725754"/>
              <a:gd name="connsiteY250" fmla="*/ 4574184 h 6858000"/>
              <a:gd name="connsiteX251" fmla="*/ 2860320 w 5725754"/>
              <a:gd name="connsiteY251" fmla="*/ 4639759 h 6858000"/>
              <a:gd name="connsiteX252" fmla="*/ 2855225 w 5725754"/>
              <a:gd name="connsiteY252" fmla="*/ 4652740 h 6858000"/>
              <a:gd name="connsiteX253" fmla="*/ 2855225 w 5725754"/>
              <a:gd name="connsiteY253" fmla="*/ 4653234 h 6858000"/>
              <a:gd name="connsiteX254" fmla="*/ 2848322 w 5725754"/>
              <a:gd name="connsiteY254" fmla="*/ 4670488 h 6858000"/>
              <a:gd name="connsiteX255" fmla="*/ 2894501 w 5725754"/>
              <a:gd name="connsiteY255" fmla="*/ 4732279 h 6858000"/>
              <a:gd name="connsiteX256" fmla="*/ 2929505 w 5725754"/>
              <a:gd name="connsiteY256" fmla="*/ 4730968 h 6858000"/>
              <a:gd name="connsiteX257" fmla="*/ 2953169 w 5725754"/>
              <a:gd name="connsiteY257" fmla="*/ 4731458 h 6858000"/>
              <a:gd name="connsiteX258" fmla="*/ 3007567 w 5725754"/>
              <a:gd name="connsiteY258" fmla="*/ 4802289 h 6858000"/>
              <a:gd name="connsiteX259" fmla="*/ 3005430 w 5725754"/>
              <a:gd name="connsiteY259" fmla="*/ 4810508 h 6858000"/>
              <a:gd name="connsiteX260" fmla="*/ 3005430 w 5725754"/>
              <a:gd name="connsiteY260" fmla="*/ 4811001 h 6858000"/>
              <a:gd name="connsiteX261" fmla="*/ 2999351 w 5725754"/>
              <a:gd name="connsiteY261" fmla="*/ 4833844 h 6858000"/>
              <a:gd name="connsiteX262" fmla="*/ 3040764 w 5725754"/>
              <a:gd name="connsiteY262" fmla="*/ 4887749 h 6858000"/>
              <a:gd name="connsiteX263" fmla="*/ 3066565 w 5725754"/>
              <a:gd name="connsiteY263" fmla="*/ 4888242 h 6858000"/>
              <a:gd name="connsiteX264" fmla="*/ 3079547 w 5725754"/>
              <a:gd name="connsiteY264" fmla="*/ 4888732 h 6858000"/>
              <a:gd name="connsiteX265" fmla="*/ 3152024 w 5725754"/>
              <a:gd name="connsiteY265" fmla="*/ 4964658 h 6858000"/>
              <a:gd name="connsiteX266" fmla="*/ 3151203 w 5725754"/>
              <a:gd name="connsiteY266" fmla="*/ 4979780 h 6858000"/>
              <a:gd name="connsiteX267" fmla="*/ 3201651 w 5725754"/>
              <a:gd name="connsiteY267" fmla="*/ 5041077 h 6858000"/>
              <a:gd name="connsiteX268" fmla="*/ 3223676 w 5725754"/>
              <a:gd name="connsiteY268" fmla="*/ 5039762 h 6858000"/>
              <a:gd name="connsiteX269" fmla="*/ 3252597 w 5725754"/>
              <a:gd name="connsiteY269" fmla="*/ 5034668 h 6858000"/>
              <a:gd name="connsiteX270" fmla="*/ 3252929 w 5725754"/>
              <a:gd name="connsiteY270" fmla="*/ 5034340 h 6858000"/>
              <a:gd name="connsiteX271" fmla="*/ 3314719 w 5725754"/>
              <a:gd name="connsiteY271" fmla="*/ 5106486 h 6858000"/>
              <a:gd name="connsiteX272" fmla="*/ 3316035 w 5725754"/>
              <a:gd name="connsiteY272" fmla="*/ 5135901 h 6858000"/>
              <a:gd name="connsiteX273" fmla="*/ 3347917 w 5725754"/>
              <a:gd name="connsiteY273" fmla="*/ 5184711 h 6858000"/>
              <a:gd name="connsiteX274" fmla="*/ 3368130 w 5725754"/>
              <a:gd name="connsiteY274" fmla="*/ 5190793 h 6858000"/>
              <a:gd name="connsiteX275" fmla="*/ 3431895 w 5725754"/>
              <a:gd name="connsiteY275" fmla="*/ 5195887 h 6858000"/>
              <a:gd name="connsiteX276" fmla="*/ 3476759 w 5725754"/>
              <a:gd name="connsiteY276" fmla="*/ 5220373 h 6858000"/>
              <a:gd name="connsiteX277" fmla="*/ 3472652 w 5725754"/>
              <a:gd name="connsiteY277" fmla="*/ 5272800 h 6858000"/>
              <a:gd name="connsiteX278" fmla="*/ 3477909 w 5725754"/>
              <a:gd name="connsiteY278" fmla="*/ 5270825 h 6858000"/>
              <a:gd name="connsiteX279" fmla="*/ 3514886 w 5725754"/>
              <a:gd name="connsiteY279" fmla="*/ 5242394 h 6858000"/>
              <a:gd name="connsiteX280" fmla="*/ 3530498 w 5725754"/>
              <a:gd name="connsiteY280" fmla="*/ 5230235 h 6858000"/>
              <a:gd name="connsiteX281" fmla="*/ 4430755 w 5725754"/>
              <a:gd name="connsiteY281" fmla="*/ 3354609 h 6858000"/>
              <a:gd name="connsiteX282" fmla="*/ 2028427 w 5725754"/>
              <a:gd name="connsiteY282" fmla="*/ 952273 h 6858000"/>
              <a:gd name="connsiteX283" fmla="*/ 36960 w 5725754"/>
              <a:gd name="connsiteY283" fmla="*/ 2012328 h 6858000"/>
              <a:gd name="connsiteX284" fmla="*/ 0 w 5725754"/>
              <a:gd name="connsiteY284" fmla="*/ 2073100 h 6858000"/>
              <a:gd name="connsiteX285" fmla="*/ 0 w 5725754"/>
              <a:gd name="connsiteY285" fmla="*/ 265260 h 6858000"/>
              <a:gd name="connsiteX286" fmla="*/ 199064 w 5725754"/>
              <a:gd name="connsiteY286" fmla="*/ 142122 h 6858000"/>
              <a:gd name="connsiteX287" fmla="*/ 426775 w 5725754"/>
              <a:gd name="connsiteY287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725754" h="6858000">
                <a:moveTo>
                  <a:pt x="5112108" y="6803800"/>
                </a:moveTo>
                <a:cubicBezTo>
                  <a:pt x="5117943" y="6817605"/>
                  <a:pt x="5125070" y="6829437"/>
                  <a:pt x="5133168" y="6839806"/>
                </a:cubicBezTo>
                <a:lnTo>
                  <a:pt x="5151137" y="6858000"/>
                </a:lnTo>
                <a:lnTo>
                  <a:pt x="5047495" y="6858000"/>
                </a:lnTo>
                <a:lnTo>
                  <a:pt x="5100441" y="6813661"/>
                </a:lnTo>
                <a:cubicBezTo>
                  <a:pt x="5104382" y="6810702"/>
                  <a:pt x="5108162" y="6807251"/>
                  <a:pt x="5112108" y="6803800"/>
                </a:cubicBezTo>
                <a:close/>
                <a:moveTo>
                  <a:pt x="2052976" y="5528802"/>
                </a:moveTo>
                <a:cubicBezTo>
                  <a:pt x="1997244" y="5527281"/>
                  <a:pt x="1936396" y="5528677"/>
                  <a:pt x="1888081" y="5534921"/>
                </a:cubicBezTo>
                <a:cubicBezTo>
                  <a:pt x="1871647" y="5537057"/>
                  <a:pt x="1833193" y="5541003"/>
                  <a:pt x="1833193" y="5565982"/>
                </a:cubicBezTo>
                <a:cubicBezTo>
                  <a:pt x="1833193" y="5601810"/>
                  <a:pt x="1938039" y="5619065"/>
                  <a:pt x="2004107" y="5623832"/>
                </a:cubicBezTo>
                <a:lnTo>
                  <a:pt x="2004601" y="5623832"/>
                </a:lnTo>
                <a:cubicBezTo>
                  <a:pt x="2013637" y="5624653"/>
                  <a:pt x="2021361" y="5625146"/>
                  <a:pt x="2028265" y="5625146"/>
                </a:cubicBezTo>
                <a:cubicBezTo>
                  <a:pt x="2035165" y="5625146"/>
                  <a:pt x="2041247" y="5625146"/>
                  <a:pt x="2048150" y="5624653"/>
                </a:cubicBezTo>
                <a:lnTo>
                  <a:pt x="2048643" y="5624653"/>
                </a:lnTo>
                <a:lnTo>
                  <a:pt x="2048643" y="5624815"/>
                </a:lnTo>
                <a:cubicBezTo>
                  <a:pt x="2138372" y="5623503"/>
                  <a:pt x="2219557" y="5597537"/>
                  <a:pt x="2219557" y="5567791"/>
                </a:cubicBezTo>
                <a:cubicBezTo>
                  <a:pt x="2219557" y="5551358"/>
                  <a:pt x="2200985" y="5542811"/>
                  <a:pt x="2187181" y="5540181"/>
                </a:cubicBezTo>
                <a:cubicBezTo>
                  <a:pt x="2159325" y="5534759"/>
                  <a:pt x="2108707" y="5530322"/>
                  <a:pt x="2052976" y="5528802"/>
                </a:cubicBezTo>
                <a:close/>
                <a:moveTo>
                  <a:pt x="2059263" y="3728302"/>
                </a:moveTo>
                <a:cubicBezTo>
                  <a:pt x="2073376" y="3728528"/>
                  <a:pt x="2086523" y="3728980"/>
                  <a:pt x="2097781" y="3729637"/>
                </a:cubicBezTo>
                <a:cubicBezTo>
                  <a:pt x="2110762" y="3729967"/>
                  <a:pt x="2121611" y="3730458"/>
                  <a:pt x="2128017" y="3731773"/>
                </a:cubicBezTo>
                <a:lnTo>
                  <a:pt x="2128183" y="3731939"/>
                </a:lnTo>
                <a:cubicBezTo>
                  <a:pt x="2144453" y="3734403"/>
                  <a:pt x="2160887" y="3742294"/>
                  <a:pt x="2166969" y="3759055"/>
                </a:cubicBezTo>
                <a:cubicBezTo>
                  <a:pt x="2170417" y="3769409"/>
                  <a:pt x="2164832" y="3781404"/>
                  <a:pt x="2156614" y="3790938"/>
                </a:cubicBezTo>
                <a:cubicBezTo>
                  <a:pt x="2153655" y="3794880"/>
                  <a:pt x="2149711" y="3798169"/>
                  <a:pt x="2146259" y="3801289"/>
                </a:cubicBezTo>
                <a:cubicBezTo>
                  <a:pt x="2082003" y="3852563"/>
                  <a:pt x="1941656" y="3849115"/>
                  <a:pt x="1882493" y="3795211"/>
                </a:cubicBezTo>
                <a:cubicBezTo>
                  <a:pt x="1878550" y="3791759"/>
                  <a:pt x="1874606" y="3786499"/>
                  <a:pt x="1871647" y="3781404"/>
                </a:cubicBezTo>
                <a:cubicBezTo>
                  <a:pt x="1867374" y="3773517"/>
                  <a:pt x="1864744" y="3764477"/>
                  <a:pt x="1866881" y="3756752"/>
                </a:cubicBezTo>
                <a:cubicBezTo>
                  <a:pt x="1871647" y="3739991"/>
                  <a:pt x="1887918" y="3732101"/>
                  <a:pt x="1900079" y="3731280"/>
                </a:cubicBezTo>
                <a:cubicBezTo>
                  <a:pt x="1905668" y="3730789"/>
                  <a:pt x="1913553" y="3730458"/>
                  <a:pt x="1923416" y="3729967"/>
                </a:cubicBezTo>
                <a:cubicBezTo>
                  <a:pt x="1947245" y="3729143"/>
                  <a:pt x="1981261" y="3728322"/>
                  <a:pt x="2014952" y="3728322"/>
                </a:cubicBezTo>
                <a:cubicBezTo>
                  <a:pt x="2030072" y="3728077"/>
                  <a:pt x="2045150" y="3728077"/>
                  <a:pt x="2059263" y="3728302"/>
                </a:cubicBezTo>
                <a:close/>
                <a:moveTo>
                  <a:pt x="475948" y="0"/>
                </a:moveTo>
                <a:lnTo>
                  <a:pt x="3580638" y="0"/>
                </a:lnTo>
                <a:lnTo>
                  <a:pt x="3629754" y="22240"/>
                </a:lnTo>
                <a:cubicBezTo>
                  <a:pt x="4868710" y="620105"/>
                  <a:pt x="5725588" y="1889048"/>
                  <a:pt x="5725588" y="3354447"/>
                </a:cubicBezTo>
                <a:lnTo>
                  <a:pt x="5725754" y="3354115"/>
                </a:lnTo>
                <a:cubicBezTo>
                  <a:pt x="5725754" y="4423154"/>
                  <a:pt x="5253112" y="5440426"/>
                  <a:pt x="4461488" y="6136411"/>
                </a:cubicBezTo>
                <a:cubicBezTo>
                  <a:pt x="4480878" y="6151367"/>
                  <a:pt x="4505364" y="6139041"/>
                  <a:pt x="4530836" y="6166156"/>
                </a:cubicBezTo>
                <a:cubicBezTo>
                  <a:pt x="4558446" y="6195410"/>
                  <a:pt x="4540204" y="6226962"/>
                  <a:pt x="4561405" y="6254571"/>
                </a:cubicBezTo>
                <a:cubicBezTo>
                  <a:pt x="4603310" y="6309462"/>
                  <a:pt x="4671511" y="6283989"/>
                  <a:pt x="4675784" y="6370760"/>
                </a:cubicBezTo>
                <a:cubicBezTo>
                  <a:pt x="4676112" y="6377169"/>
                  <a:pt x="4677100" y="6382924"/>
                  <a:pt x="4678742" y="6388014"/>
                </a:cubicBezTo>
                <a:cubicBezTo>
                  <a:pt x="4684824" y="6407409"/>
                  <a:pt x="4699448" y="6418254"/>
                  <a:pt x="4715064" y="6424664"/>
                </a:cubicBezTo>
                <a:cubicBezTo>
                  <a:pt x="4731990" y="6431568"/>
                  <a:pt x="4750067" y="6434198"/>
                  <a:pt x="4760422" y="6437650"/>
                </a:cubicBezTo>
                <a:cubicBezTo>
                  <a:pt x="4803642" y="6452439"/>
                  <a:pt x="4815309" y="6466243"/>
                  <a:pt x="4825170" y="6511929"/>
                </a:cubicBezTo>
                <a:cubicBezTo>
                  <a:pt x="4832896" y="6549893"/>
                  <a:pt x="4856721" y="6573229"/>
                  <a:pt x="4894193" y="6582760"/>
                </a:cubicBezTo>
                <a:cubicBezTo>
                  <a:pt x="4932647" y="6592787"/>
                  <a:pt x="4962394" y="6613000"/>
                  <a:pt x="4971927" y="6653591"/>
                </a:cubicBezTo>
                <a:cubicBezTo>
                  <a:pt x="4981785" y="6696319"/>
                  <a:pt x="4996413" y="6720480"/>
                  <a:pt x="5040948" y="6727380"/>
                </a:cubicBezTo>
                <a:cubicBezTo>
                  <a:pt x="5055573" y="6729517"/>
                  <a:pt x="5065600" y="6732146"/>
                  <a:pt x="5067736" y="6746774"/>
                </a:cubicBezTo>
                <a:cubicBezTo>
                  <a:pt x="5069052" y="6754662"/>
                  <a:pt x="5064613" y="6761893"/>
                  <a:pt x="5056888" y="6769286"/>
                </a:cubicBezTo>
                <a:cubicBezTo>
                  <a:pt x="5050811" y="6775696"/>
                  <a:pt x="5042756" y="6782106"/>
                  <a:pt x="5034046" y="6789502"/>
                </a:cubicBezTo>
                <a:cubicBezTo>
                  <a:pt x="5014408" y="6806019"/>
                  <a:pt x="4996947" y="6820645"/>
                  <a:pt x="4980292" y="6834447"/>
                </a:cubicBezTo>
                <a:lnTo>
                  <a:pt x="4951487" y="6858000"/>
                </a:lnTo>
                <a:lnTo>
                  <a:pt x="3339947" y="6858000"/>
                </a:lnTo>
                <a:lnTo>
                  <a:pt x="3345253" y="6845288"/>
                </a:lnTo>
                <a:cubicBezTo>
                  <a:pt x="3345862" y="6839779"/>
                  <a:pt x="3344630" y="6834572"/>
                  <a:pt x="3341508" y="6829600"/>
                </a:cubicBezTo>
                <a:cubicBezTo>
                  <a:pt x="3329344" y="6811031"/>
                  <a:pt x="3287604" y="6816291"/>
                  <a:pt x="3256049" y="6818428"/>
                </a:cubicBezTo>
                <a:cubicBezTo>
                  <a:pt x="3227456" y="6820070"/>
                  <a:pt x="3201651" y="6821386"/>
                  <a:pt x="3179139" y="6823191"/>
                </a:cubicBezTo>
                <a:cubicBezTo>
                  <a:pt x="3140354" y="6825327"/>
                  <a:pt x="3112251" y="6826642"/>
                  <a:pt x="3102721" y="6826642"/>
                </a:cubicBezTo>
                <a:cubicBezTo>
                  <a:pt x="3085794" y="6827464"/>
                  <a:pt x="3041751" y="6831737"/>
                  <a:pt x="3038793" y="6811031"/>
                </a:cubicBezTo>
                <a:cubicBezTo>
                  <a:pt x="3035836" y="6789831"/>
                  <a:pt x="3073469" y="6768631"/>
                  <a:pt x="3083330" y="6762221"/>
                </a:cubicBezTo>
                <a:cubicBezTo>
                  <a:pt x="3092860" y="6756142"/>
                  <a:pt x="3100584" y="6750882"/>
                  <a:pt x="3107488" y="6746609"/>
                </a:cubicBezTo>
                <a:cubicBezTo>
                  <a:pt x="3129177" y="6733297"/>
                  <a:pt x="3140354" y="6726396"/>
                  <a:pt x="3162375" y="6709466"/>
                </a:cubicBezTo>
                <a:cubicBezTo>
                  <a:pt x="3176182" y="6699115"/>
                  <a:pt x="3195244" y="6676599"/>
                  <a:pt x="3186533" y="6655893"/>
                </a:cubicBezTo>
                <a:cubicBezTo>
                  <a:pt x="3178318" y="6636830"/>
                  <a:pt x="3155803" y="6639950"/>
                  <a:pt x="3132957" y="6641596"/>
                </a:cubicBezTo>
                <a:cubicBezTo>
                  <a:pt x="3094503" y="6644716"/>
                  <a:pt x="3055720" y="6648168"/>
                  <a:pt x="3017262" y="6651127"/>
                </a:cubicBezTo>
                <a:cubicBezTo>
                  <a:pt x="2992614" y="6653263"/>
                  <a:pt x="2968453" y="6655400"/>
                  <a:pt x="2943804" y="6657209"/>
                </a:cubicBezTo>
                <a:cubicBezTo>
                  <a:pt x="2918331" y="6659344"/>
                  <a:pt x="2873958" y="6664112"/>
                  <a:pt x="2866564" y="6636009"/>
                </a:cubicBezTo>
                <a:cubicBezTo>
                  <a:pt x="2860155" y="6612344"/>
                  <a:pt x="2895489" y="6597222"/>
                  <a:pt x="2915374" y="6585556"/>
                </a:cubicBezTo>
                <a:cubicBezTo>
                  <a:pt x="2924576" y="6580295"/>
                  <a:pt x="2932628" y="6575201"/>
                  <a:pt x="2941340" y="6570434"/>
                </a:cubicBezTo>
                <a:lnTo>
                  <a:pt x="2941830" y="6570434"/>
                </a:lnTo>
                <a:cubicBezTo>
                  <a:pt x="2961224" y="6559755"/>
                  <a:pt x="2979467" y="6549400"/>
                  <a:pt x="2998858" y="6535103"/>
                </a:cubicBezTo>
                <a:cubicBezTo>
                  <a:pt x="3014304" y="6523105"/>
                  <a:pt x="3033367" y="6513081"/>
                  <a:pt x="3026468" y="6492375"/>
                </a:cubicBezTo>
                <a:cubicBezTo>
                  <a:pt x="3018743" y="6467230"/>
                  <a:pt x="2987682" y="6469366"/>
                  <a:pt x="2973385" y="6469859"/>
                </a:cubicBezTo>
                <a:cubicBezTo>
                  <a:pt x="2928355" y="6470681"/>
                  <a:pt x="2890391" y="6471997"/>
                  <a:pt x="2850294" y="6473309"/>
                </a:cubicBezTo>
                <a:lnTo>
                  <a:pt x="2849800" y="6473309"/>
                </a:lnTo>
                <a:cubicBezTo>
                  <a:pt x="2827779" y="6474133"/>
                  <a:pt x="2805429" y="6475444"/>
                  <a:pt x="2780777" y="6476270"/>
                </a:cubicBezTo>
                <a:cubicBezTo>
                  <a:pt x="2761387" y="6477582"/>
                  <a:pt x="2732462" y="6478896"/>
                  <a:pt x="2709126" y="6477092"/>
                </a:cubicBezTo>
                <a:cubicBezTo>
                  <a:pt x="2681847" y="6474954"/>
                  <a:pt x="2674616" y="6441757"/>
                  <a:pt x="2698281" y="6428775"/>
                </a:cubicBezTo>
                <a:cubicBezTo>
                  <a:pt x="2725396" y="6414147"/>
                  <a:pt x="2746596" y="6405107"/>
                  <a:pt x="2774206" y="6392948"/>
                </a:cubicBezTo>
                <a:cubicBezTo>
                  <a:pt x="2781927" y="6389001"/>
                  <a:pt x="2790145" y="6385550"/>
                  <a:pt x="2799678" y="6381281"/>
                </a:cubicBezTo>
                <a:cubicBezTo>
                  <a:pt x="2828600" y="6368462"/>
                  <a:pt x="2878231" y="6340852"/>
                  <a:pt x="2870837" y="6313570"/>
                </a:cubicBezTo>
                <a:cubicBezTo>
                  <a:pt x="2865249" y="6291548"/>
                  <a:pt x="2831558" y="6290726"/>
                  <a:pt x="2803951" y="6290233"/>
                </a:cubicBezTo>
                <a:cubicBezTo>
                  <a:pt x="2755142" y="6289249"/>
                  <a:pt x="2719314" y="6288425"/>
                  <a:pt x="2677081" y="6289739"/>
                </a:cubicBezTo>
                <a:cubicBezTo>
                  <a:pt x="2649799" y="6290233"/>
                  <a:pt x="2620053" y="6291548"/>
                  <a:pt x="2582914" y="6293685"/>
                </a:cubicBezTo>
                <a:cubicBezTo>
                  <a:pt x="2556619" y="6295494"/>
                  <a:pt x="2506988" y="6303712"/>
                  <a:pt x="2503536" y="6272157"/>
                </a:cubicBezTo>
                <a:cubicBezTo>
                  <a:pt x="2500412" y="6245862"/>
                  <a:pt x="2544128" y="6232056"/>
                  <a:pt x="2566970" y="6222525"/>
                </a:cubicBezTo>
                <a:cubicBezTo>
                  <a:pt x="2579462" y="6217431"/>
                  <a:pt x="2590307" y="6212992"/>
                  <a:pt x="2600662" y="6208719"/>
                </a:cubicBezTo>
                <a:cubicBezTo>
                  <a:pt x="2622682" y="6199683"/>
                  <a:pt x="2641253" y="6192286"/>
                  <a:pt x="2664589" y="6181935"/>
                </a:cubicBezTo>
                <a:cubicBezTo>
                  <a:pt x="2685627" y="6172402"/>
                  <a:pt x="2718000" y="6161225"/>
                  <a:pt x="2711590" y="6133618"/>
                </a:cubicBezTo>
                <a:cubicBezTo>
                  <a:pt x="2704197" y="6103050"/>
                  <a:pt x="2669683" y="6108145"/>
                  <a:pt x="2639938" y="6108145"/>
                </a:cubicBezTo>
                <a:cubicBezTo>
                  <a:pt x="2592772" y="6108635"/>
                  <a:pt x="2549715" y="6109129"/>
                  <a:pt x="2506494" y="6108635"/>
                </a:cubicBezTo>
                <a:cubicBezTo>
                  <a:pt x="2465903" y="6109129"/>
                  <a:pt x="2425640" y="6109129"/>
                  <a:pt x="2381266" y="6109129"/>
                </a:cubicBezTo>
                <a:cubicBezTo>
                  <a:pt x="2354809" y="6109129"/>
                  <a:pt x="2305672" y="6110444"/>
                  <a:pt x="2307805" y="6081519"/>
                </a:cubicBezTo>
                <a:cubicBezTo>
                  <a:pt x="2309614" y="6056049"/>
                  <a:pt x="2349221" y="6046844"/>
                  <a:pt x="2368284" y="6040434"/>
                </a:cubicBezTo>
                <a:cubicBezTo>
                  <a:pt x="2385705" y="6034356"/>
                  <a:pt x="2405424" y="6027781"/>
                  <a:pt x="2424487" y="6021371"/>
                </a:cubicBezTo>
                <a:cubicBezTo>
                  <a:pt x="2464751" y="6008061"/>
                  <a:pt x="2502715" y="5995570"/>
                  <a:pt x="2511755" y="5991625"/>
                </a:cubicBezTo>
                <a:cubicBezTo>
                  <a:pt x="2539033" y="5979464"/>
                  <a:pt x="2553989" y="5969109"/>
                  <a:pt x="2548894" y="5948896"/>
                </a:cubicBezTo>
                <a:cubicBezTo>
                  <a:pt x="2544621" y="5930655"/>
                  <a:pt x="2517833" y="5926876"/>
                  <a:pt x="2496633" y="5926381"/>
                </a:cubicBezTo>
                <a:cubicBezTo>
                  <a:pt x="2487102" y="5925888"/>
                  <a:pt x="2408875" y="5922108"/>
                  <a:pt x="2327362" y="5918167"/>
                </a:cubicBezTo>
                <a:lnTo>
                  <a:pt x="2326872" y="5918167"/>
                </a:lnTo>
                <a:cubicBezTo>
                  <a:pt x="2277568" y="5915536"/>
                  <a:pt x="2227938" y="5913401"/>
                  <a:pt x="2191288" y="5911592"/>
                </a:cubicBezTo>
                <a:cubicBezTo>
                  <a:pt x="2162367" y="5910442"/>
                  <a:pt x="2102381" y="5913401"/>
                  <a:pt x="2101067" y="5881024"/>
                </a:cubicBezTo>
                <a:cubicBezTo>
                  <a:pt x="2099752" y="5853414"/>
                  <a:pt x="2154149" y="5846514"/>
                  <a:pt x="2180937" y="5841747"/>
                </a:cubicBezTo>
                <a:cubicBezTo>
                  <a:pt x="2203780" y="5837474"/>
                  <a:pt x="2223665" y="5833036"/>
                  <a:pt x="2243056" y="5828766"/>
                </a:cubicBezTo>
                <a:cubicBezTo>
                  <a:pt x="2269022" y="5822850"/>
                  <a:pt x="2294002" y="5816274"/>
                  <a:pt x="2324242" y="5808550"/>
                </a:cubicBezTo>
                <a:cubicBezTo>
                  <a:pt x="2338866" y="5804604"/>
                  <a:pt x="2404109" y="5794746"/>
                  <a:pt x="2391948" y="5755467"/>
                </a:cubicBezTo>
                <a:cubicBezTo>
                  <a:pt x="2382909" y="5726052"/>
                  <a:pt x="2260315" y="5719149"/>
                  <a:pt x="2139031" y="5718328"/>
                </a:cubicBezTo>
                <a:cubicBezTo>
                  <a:pt x="2104519" y="5717341"/>
                  <a:pt x="2070006" y="5717834"/>
                  <a:pt x="2038454" y="5717834"/>
                </a:cubicBezTo>
                <a:cubicBezTo>
                  <a:pt x="1993096" y="5718162"/>
                  <a:pt x="1950038" y="5718162"/>
                  <a:pt x="1910268" y="5718655"/>
                </a:cubicBezTo>
                <a:cubicBezTo>
                  <a:pt x="1756609" y="5720463"/>
                  <a:pt x="1651268" y="5725065"/>
                  <a:pt x="1642229" y="5754484"/>
                </a:cubicBezTo>
                <a:cubicBezTo>
                  <a:pt x="1634504" y="5778969"/>
                  <a:pt x="1665565" y="5793265"/>
                  <a:pt x="1684135" y="5799347"/>
                </a:cubicBezTo>
                <a:cubicBezTo>
                  <a:pt x="1723414" y="5811508"/>
                  <a:pt x="1757430" y="5820547"/>
                  <a:pt x="1797203" y="5829587"/>
                </a:cubicBezTo>
                <a:lnTo>
                  <a:pt x="1797696" y="5829587"/>
                </a:lnTo>
                <a:cubicBezTo>
                  <a:pt x="1825797" y="5835993"/>
                  <a:pt x="1856036" y="5842075"/>
                  <a:pt x="1893997" y="5849473"/>
                </a:cubicBezTo>
                <a:cubicBezTo>
                  <a:pt x="1926867" y="5856045"/>
                  <a:pt x="1957928" y="5860318"/>
                  <a:pt x="1956613" y="5884475"/>
                </a:cubicBezTo>
                <a:cubicBezTo>
                  <a:pt x="1954970" y="5908633"/>
                  <a:pt x="1917333" y="5913401"/>
                  <a:pt x="1894491" y="5914222"/>
                </a:cubicBezTo>
                <a:cubicBezTo>
                  <a:pt x="1840915" y="5915043"/>
                  <a:pt x="1773207" y="5916358"/>
                  <a:pt x="1707965" y="5917674"/>
                </a:cubicBezTo>
                <a:cubicBezTo>
                  <a:pt x="1604924" y="5919809"/>
                  <a:pt x="1509113" y="5923262"/>
                  <a:pt x="1490050" y="5930162"/>
                </a:cubicBezTo>
                <a:cubicBezTo>
                  <a:pt x="1468190" y="5938707"/>
                  <a:pt x="1462440" y="5964181"/>
                  <a:pt x="1483640" y="5975851"/>
                </a:cubicBezTo>
                <a:cubicBezTo>
                  <a:pt x="1507798" y="5989326"/>
                  <a:pt x="1554471" y="6006909"/>
                  <a:pt x="1601472" y="6022521"/>
                </a:cubicBezTo>
                <a:cubicBezTo>
                  <a:pt x="1622672" y="6029424"/>
                  <a:pt x="1643872" y="6035999"/>
                  <a:pt x="1663263" y="6041587"/>
                </a:cubicBezTo>
                <a:cubicBezTo>
                  <a:pt x="1682658" y="6047172"/>
                  <a:pt x="1734093" y="6058348"/>
                  <a:pt x="1732781" y="6086452"/>
                </a:cubicBezTo>
                <a:cubicBezTo>
                  <a:pt x="1731960" y="6109788"/>
                  <a:pt x="1690544" y="6111925"/>
                  <a:pt x="1665072" y="6111431"/>
                </a:cubicBezTo>
                <a:cubicBezTo>
                  <a:pt x="1614619" y="6110609"/>
                  <a:pt x="1564005" y="6110116"/>
                  <a:pt x="1513552" y="6109295"/>
                </a:cubicBezTo>
                <a:lnTo>
                  <a:pt x="1513058" y="6109295"/>
                </a:lnTo>
                <a:cubicBezTo>
                  <a:pt x="1467863" y="6107979"/>
                  <a:pt x="1422505" y="6107158"/>
                  <a:pt x="1377148" y="6105843"/>
                </a:cubicBezTo>
                <a:cubicBezTo>
                  <a:pt x="1341324" y="6104693"/>
                  <a:pt x="1306317" y="6102063"/>
                  <a:pt x="1298102" y="6124906"/>
                </a:cubicBezTo>
                <a:cubicBezTo>
                  <a:pt x="1287253" y="6154324"/>
                  <a:pt x="1328669" y="6170758"/>
                  <a:pt x="1348554" y="6179797"/>
                </a:cubicBezTo>
                <a:cubicBezTo>
                  <a:pt x="1370082" y="6189659"/>
                  <a:pt x="1392103" y="6198368"/>
                  <a:pt x="1414125" y="6206582"/>
                </a:cubicBezTo>
                <a:cubicBezTo>
                  <a:pt x="1432695" y="6213979"/>
                  <a:pt x="1451264" y="6221211"/>
                  <a:pt x="1469838" y="6228607"/>
                </a:cubicBezTo>
                <a:cubicBezTo>
                  <a:pt x="1501389" y="6241917"/>
                  <a:pt x="1526699" y="6249807"/>
                  <a:pt x="1525053" y="6273472"/>
                </a:cubicBezTo>
                <a:cubicBezTo>
                  <a:pt x="1522754" y="6295821"/>
                  <a:pt x="1482653" y="6297630"/>
                  <a:pt x="1459810" y="6297137"/>
                </a:cubicBezTo>
                <a:cubicBezTo>
                  <a:pt x="1428260" y="6296315"/>
                  <a:pt x="1377641" y="6293357"/>
                  <a:pt x="1328503" y="6290726"/>
                </a:cubicBezTo>
                <a:cubicBezTo>
                  <a:pt x="1275749" y="6287604"/>
                  <a:pt x="1223654" y="6284645"/>
                  <a:pt x="1198509" y="6284645"/>
                </a:cubicBezTo>
                <a:cubicBezTo>
                  <a:pt x="1173367" y="6284645"/>
                  <a:pt x="1135403" y="6278236"/>
                  <a:pt x="1128993" y="6304534"/>
                </a:cubicBezTo>
                <a:cubicBezTo>
                  <a:pt x="1120450" y="6339536"/>
                  <a:pt x="1183884" y="6368955"/>
                  <a:pt x="1230063" y="6387031"/>
                </a:cubicBezTo>
                <a:cubicBezTo>
                  <a:pt x="1247318" y="6393935"/>
                  <a:pt x="1262112" y="6399029"/>
                  <a:pt x="1269834" y="6402971"/>
                </a:cubicBezTo>
                <a:cubicBezTo>
                  <a:pt x="1283639" y="6409381"/>
                  <a:pt x="1298264" y="6415956"/>
                  <a:pt x="1309934" y="6424992"/>
                </a:cubicBezTo>
                <a:cubicBezTo>
                  <a:pt x="1331133" y="6442578"/>
                  <a:pt x="1326367" y="6466737"/>
                  <a:pt x="1299580" y="6474133"/>
                </a:cubicBezTo>
                <a:cubicBezTo>
                  <a:pt x="1283145" y="6478403"/>
                  <a:pt x="1265070" y="6477582"/>
                  <a:pt x="1247811" y="6476270"/>
                </a:cubicBezTo>
                <a:cubicBezTo>
                  <a:pt x="1221024" y="6474133"/>
                  <a:pt x="1184378" y="6471503"/>
                  <a:pt x="1147235" y="6468545"/>
                </a:cubicBezTo>
                <a:cubicBezTo>
                  <a:pt x="1087746" y="6463451"/>
                  <a:pt x="1027761" y="6457697"/>
                  <a:pt x="1013464" y="6456875"/>
                </a:cubicBezTo>
                <a:cubicBezTo>
                  <a:pt x="991115" y="6455232"/>
                  <a:pt x="970736" y="6451781"/>
                  <a:pt x="963833" y="6475938"/>
                </a:cubicBezTo>
                <a:cubicBezTo>
                  <a:pt x="959231" y="6491388"/>
                  <a:pt x="975171" y="6512916"/>
                  <a:pt x="1001466" y="6528527"/>
                </a:cubicBezTo>
                <a:cubicBezTo>
                  <a:pt x="1020036" y="6539704"/>
                  <a:pt x="1038609" y="6549727"/>
                  <a:pt x="1055370" y="6558768"/>
                </a:cubicBezTo>
                <a:cubicBezTo>
                  <a:pt x="1102370" y="6583091"/>
                  <a:pt x="1138199" y="6601662"/>
                  <a:pt x="1135241" y="6625325"/>
                </a:cubicBezTo>
                <a:cubicBezTo>
                  <a:pt x="1131789" y="6654250"/>
                  <a:pt x="1096948" y="6656056"/>
                  <a:pt x="1057178" y="6655565"/>
                </a:cubicBezTo>
                <a:cubicBezTo>
                  <a:pt x="1035978" y="6655071"/>
                  <a:pt x="1029075" y="6655565"/>
                  <a:pt x="964820" y="6648168"/>
                </a:cubicBezTo>
                <a:lnTo>
                  <a:pt x="964326" y="6648168"/>
                </a:lnTo>
                <a:cubicBezTo>
                  <a:pt x="895304" y="6640609"/>
                  <a:pt x="578456" y="6562547"/>
                  <a:pt x="123891" y="6262951"/>
                </a:cubicBezTo>
                <a:cubicBezTo>
                  <a:pt x="115672" y="6257529"/>
                  <a:pt x="82968" y="6245041"/>
                  <a:pt x="68506" y="6267224"/>
                </a:cubicBezTo>
                <a:cubicBezTo>
                  <a:pt x="55359" y="6287440"/>
                  <a:pt x="80998" y="6312748"/>
                  <a:pt x="90037" y="6318830"/>
                </a:cubicBezTo>
                <a:cubicBezTo>
                  <a:pt x="451750" y="6559261"/>
                  <a:pt x="779607" y="6676438"/>
                  <a:pt x="896615" y="6715220"/>
                </a:cubicBezTo>
                <a:cubicBezTo>
                  <a:pt x="897164" y="6715548"/>
                  <a:pt x="897441" y="6715713"/>
                  <a:pt x="897441" y="6715713"/>
                </a:cubicBezTo>
                <a:cubicBezTo>
                  <a:pt x="949371" y="6732968"/>
                  <a:pt x="949698" y="6765839"/>
                  <a:pt x="945425" y="6782599"/>
                </a:cubicBezTo>
                <a:cubicBezTo>
                  <a:pt x="932444" y="6829273"/>
                  <a:pt x="875910" y="6821386"/>
                  <a:pt x="803436" y="6806758"/>
                </a:cubicBezTo>
                <a:cubicBezTo>
                  <a:pt x="684617" y="6783420"/>
                  <a:pt x="521922" y="6727712"/>
                  <a:pt x="456351" y="6699276"/>
                </a:cubicBezTo>
                <a:cubicBezTo>
                  <a:pt x="453227" y="6697965"/>
                  <a:pt x="450597" y="6696651"/>
                  <a:pt x="447640" y="6695335"/>
                </a:cubicBezTo>
                <a:cubicBezTo>
                  <a:pt x="424302" y="6684652"/>
                  <a:pt x="401460" y="6673313"/>
                  <a:pt x="378617" y="6662137"/>
                </a:cubicBezTo>
                <a:cubicBezTo>
                  <a:pt x="360869" y="6653429"/>
                  <a:pt x="343615" y="6644882"/>
                  <a:pt x="326356" y="6635348"/>
                </a:cubicBezTo>
                <a:cubicBezTo>
                  <a:pt x="307293" y="6625819"/>
                  <a:pt x="288395" y="6615464"/>
                  <a:pt x="269825" y="6605606"/>
                </a:cubicBezTo>
                <a:cubicBezTo>
                  <a:pt x="268510" y="6604781"/>
                  <a:pt x="267195" y="6604291"/>
                  <a:pt x="265880" y="6603470"/>
                </a:cubicBezTo>
                <a:cubicBezTo>
                  <a:pt x="245174" y="6592621"/>
                  <a:pt x="224796" y="6581445"/>
                  <a:pt x="204583" y="6569778"/>
                </a:cubicBezTo>
                <a:cubicBezTo>
                  <a:pt x="197351" y="6565505"/>
                  <a:pt x="189461" y="6561069"/>
                  <a:pt x="181737" y="6556796"/>
                </a:cubicBezTo>
                <a:cubicBezTo>
                  <a:pt x="140817" y="6533460"/>
                  <a:pt x="100227" y="6509298"/>
                  <a:pt x="60454" y="6484322"/>
                </a:cubicBezTo>
                <a:cubicBezTo>
                  <a:pt x="52239" y="6479556"/>
                  <a:pt x="44020" y="6474296"/>
                  <a:pt x="36295" y="6469201"/>
                </a:cubicBezTo>
                <a:lnTo>
                  <a:pt x="0" y="6445959"/>
                </a:lnTo>
                <a:lnTo>
                  <a:pt x="0" y="4639218"/>
                </a:lnTo>
                <a:lnTo>
                  <a:pt x="132290" y="4829774"/>
                </a:lnTo>
                <a:cubicBezTo>
                  <a:pt x="240315" y="4968491"/>
                  <a:pt x="364115" y="5096051"/>
                  <a:pt x="502202" y="5209693"/>
                </a:cubicBezTo>
                <a:cubicBezTo>
                  <a:pt x="506144" y="5212320"/>
                  <a:pt x="509268" y="5213307"/>
                  <a:pt x="512060" y="5211664"/>
                </a:cubicBezTo>
                <a:cubicBezTo>
                  <a:pt x="519785" y="5207391"/>
                  <a:pt x="516333" y="5198679"/>
                  <a:pt x="525867" y="5183561"/>
                </a:cubicBezTo>
                <a:cubicBezTo>
                  <a:pt x="534576" y="5169593"/>
                  <a:pt x="551340" y="5165485"/>
                  <a:pt x="560049" y="5164664"/>
                </a:cubicBezTo>
                <a:cubicBezTo>
                  <a:pt x="574839" y="5163182"/>
                  <a:pt x="583219" y="5163017"/>
                  <a:pt x="611650" y="5164332"/>
                </a:cubicBezTo>
                <a:cubicBezTo>
                  <a:pt x="625950" y="5165485"/>
                  <a:pt x="637945" y="5163348"/>
                  <a:pt x="646656" y="5159075"/>
                </a:cubicBezTo>
                <a:cubicBezTo>
                  <a:pt x="664243" y="5149542"/>
                  <a:pt x="667363" y="5130151"/>
                  <a:pt x="666869" y="5109444"/>
                </a:cubicBezTo>
                <a:lnTo>
                  <a:pt x="666869" y="5108951"/>
                </a:lnTo>
                <a:cubicBezTo>
                  <a:pt x="666375" y="5096953"/>
                  <a:pt x="665064" y="5084793"/>
                  <a:pt x="665064" y="5073616"/>
                </a:cubicBezTo>
                <a:cubicBezTo>
                  <a:pt x="665064" y="5029245"/>
                  <a:pt x="681825" y="5004100"/>
                  <a:pt x="726361" y="5004594"/>
                </a:cubicBezTo>
                <a:cubicBezTo>
                  <a:pt x="741480" y="5004594"/>
                  <a:pt x="756601" y="5005908"/>
                  <a:pt x="770403" y="5005908"/>
                </a:cubicBezTo>
                <a:lnTo>
                  <a:pt x="770897" y="5005908"/>
                </a:lnTo>
                <a:cubicBezTo>
                  <a:pt x="809680" y="5007224"/>
                  <a:pt x="839098" y="5002457"/>
                  <a:pt x="828743" y="4948552"/>
                </a:cubicBezTo>
                <a:cubicBezTo>
                  <a:pt x="828415" y="4944279"/>
                  <a:pt x="827100" y="4939023"/>
                  <a:pt x="825785" y="4933928"/>
                </a:cubicBezTo>
                <a:cubicBezTo>
                  <a:pt x="813131" y="4888242"/>
                  <a:pt x="821022" y="4856687"/>
                  <a:pt x="879689" y="4858002"/>
                </a:cubicBezTo>
                <a:cubicBezTo>
                  <a:pt x="892674" y="4858330"/>
                  <a:pt x="905656" y="4859152"/>
                  <a:pt x="918147" y="4859645"/>
                </a:cubicBezTo>
                <a:cubicBezTo>
                  <a:pt x="955287" y="4860139"/>
                  <a:pt x="986348" y="4853236"/>
                  <a:pt x="980760" y="4797523"/>
                </a:cubicBezTo>
                <a:lnTo>
                  <a:pt x="980760" y="4797033"/>
                </a:lnTo>
                <a:cubicBezTo>
                  <a:pt x="980760" y="4791938"/>
                  <a:pt x="979938" y="4785856"/>
                  <a:pt x="978623" y="4778953"/>
                </a:cubicBezTo>
                <a:cubicBezTo>
                  <a:pt x="967941" y="4725380"/>
                  <a:pt x="988647" y="4702044"/>
                  <a:pt x="1045182" y="4703358"/>
                </a:cubicBezTo>
                <a:cubicBezTo>
                  <a:pt x="1054220" y="4703848"/>
                  <a:pt x="1063260" y="4704670"/>
                  <a:pt x="1072297" y="4705985"/>
                </a:cubicBezTo>
                <a:lnTo>
                  <a:pt x="1072790" y="4705985"/>
                </a:lnTo>
                <a:cubicBezTo>
                  <a:pt x="1083145" y="4707300"/>
                  <a:pt x="1093497" y="4708616"/>
                  <a:pt x="1103851" y="4708121"/>
                </a:cubicBezTo>
                <a:cubicBezTo>
                  <a:pt x="1137046" y="4706973"/>
                  <a:pt x="1150358" y="4687415"/>
                  <a:pt x="1142635" y="4655533"/>
                </a:cubicBezTo>
                <a:cubicBezTo>
                  <a:pt x="1141485" y="4650769"/>
                  <a:pt x="1139676" y="4646496"/>
                  <a:pt x="1137539" y="4641729"/>
                </a:cubicBezTo>
                <a:cubicBezTo>
                  <a:pt x="1134910" y="4636469"/>
                  <a:pt x="1132444" y="4630881"/>
                  <a:pt x="1130639" y="4625296"/>
                </a:cubicBezTo>
                <a:cubicBezTo>
                  <a:pt x="1115024" y="4576980"/>
                  <a:pt x="1134910" y="4550192"/>
                  <a:pt x="1185855" y="4548055"/>
                </a:cubicBezTo>
                <a:cubicBezTo>
                  <a:pt x="1195389" y="4547561"/>
                  <a:pt x="1210013" y="4550686"/>
                  <a:pt x="1225956" y="4553643"/>
                </a:cubicBezTo>
                <a:lnTo>
                  <a:pt x="1226450" y="4553643"/>
                </a:lnTo>
                <a:cubicBezTo>
                  <a:pt x="1255702" y="4558407"/>
                  <a:pt x="1288896" y="4561858"/>
                  <a:pt x="1301059" y="4539837"/>
                </a:cubicBezTo>
                <a:cubicBezTo>
                  <a:pt x="1307797" y="4527348"/>
                  <a:pt x="1300072" y="4506639"/>
                  <a:pt x="1292348" y="4487579"/>
                </a:cubicBezTo>
                <a:cubicBezTo>
                  <a:pt x="1290211" y="4483306"/>
                  <a:pt x="1288403" y="4478539"/>
                  <a:pt x="1286761" y="4474594"/>
                </a:cubicBezTo>
                <a:cubicBezTo>
                  <a:pt x="1263917" y="4419374"/>
                  <a:pt x="1282487" y="4389629"/>
                  <a:pt x="1341978" y="4393080"/>
                </a:cubicBezTo>
                <a:cubicBezTo>
                  <a:pt x="1350197" y="4393902"/>
                  <a:pt x="1364328" y="4396859"/>
                  <a:pt x="1380765" y="4399490"/>
                </a:cubicBezTo>
                <a:cubicBezTo>
                  <a:pt x="1414946" y="4406065"/>
                  <a:pt x="1457675" y="4411159"/>
                  <a:pt x="1470165" y="4390450"/>
                </a:cubicBezTo>
                <a:cubicBezTo>
                  <a:pt x="1478874" y="4375332"/>
                  <a:pt x="1464577" y="4350187"/>
                  <a:pt x="1450773" y="4329974"/>
                </a:cubicBezTo>
                <a:cubicBezTo>
                  <a:pt x="1442556" y="4317813"/>
                  <a:pt x="1434669" y="4307458"/>
                  <a:pt x="1431712" y="4301870"/>
                </a:cubicBezTo>
                <a:cubicBezTo>
                  <a:pt x="1414781" y="4267689"/>
                  <a:pt x="1429081" y="4239258"/>
                  <a:pt x="1466220" y="4235312"/>
                </a:cubicBezTo>
                <a:cubicBezTo>
                  <a:pt x="1483806" y="4233507"/>
                  <a:pt x="1510594" y="4237449"/>
                  <a:pt x="1538694" y="4242215"/>
                </a:cubicBezTo>
                <a:cubicBezTo>
                  <a:pt x="1588818" y="4249940"/>
                  <a:pt x="1641900" y="4259470"/>
                  <a:pt x="1652745" y="4240079"/>
                </a:cubicBezTo>
                <a:cubicBezTo>
                  <a:pt x="1664416" y="4218879"/>
                  <a:pt x="1634997" y="4193078"/>
                  <a:pt x="1610839" y="4170563"/>
                </a:cubicBezTo>
                <a:cubicBezTo>
                  <a:pt x="1599994" y="4160702"/>
                  <a:pt x="1590461" y="4151500"/>
                  <a:pt x="1585366" y="4143775"/>
                </a:cubicBezTo>
                <a:cubicBezTo>
                  <a:pt x="1560715" y="4105320"/>
                  <a:pt x="1577151" y="4076889"/>
                  <a:pt x="1623331" y="4074259"/>
                </a:cubicBezTo>
                <a:cubicBezTo>
                  <a:pt x="1638122" y="4073437"/>
                  <a:pt x="1667373" y="4077711"/>
                  <a:pt x="1698925" y="4083298"/>
                </a:cubicBezTo>
                <a:cubicBezTo>
                  <a:pt x="1732616" y="4088887"/>
                  <a:pt x="1768772" y="4095787"/>
                  <a:pt x="1791288" y="4098417"/>
                </a:cubicBezTo>
                <a:cubicBezTo>
                  <a:pt x="1817582" y="4101375"/>
                  <a:pt x="1853406" y="4111402"/>
                  <a:pt x="1862118" y="4085435"/>
                </a:cubicBezTo>
                <a:cubicBezTo>
                  <a:pt x="1871482" y="4057825"/>
                  <a:pt x="1832207" y="4044844"/>
                  <a:pt x="1811993" y="4030544"/>
                </a:cubicBezTo>
                <a:cubicBezTo>
                  <a:pt x="1800324" y="4022329"/>
                  <a:pt x="1787670" y="4015097"/>
                  <a:pt x="1775672" y="4006879"/>
                </a:cubicBezTo>
                <a:cubicBezTo>
                  <a:pt x="1760226" y="3996856"/>
                  <a:pt x="1745598" y="3986173"/>
                  <a:pt x="1733437" y="3973188"/>
                </a:cubicBezTo>
                <a:cubicBezTo>
                  <a:pt x="1718647" y="3958070"/>
                  <a:pt x="1716183" y="3942458"/>
                  <a:pt x="1722593" y="3929970"/>
                </a:cubicBezTo>
                <a:cubicBezTo>
                  <a:pt x="1725713" y="3924381"/>
                  <a:pt x="1730480" y="3919615"/>
                  <a:pt x="1736889" y="3915669"/>
                </a:cubicBezTo>
                <a:cubicBezTo>
                  <a:pt x="1742969" y="3912218"/>
                  <a:pt x="1750198" y="3909260"/>
                  <a:pt x="1758911" y="3907944"/>
                </a:cubicBezTo>
                <a:cubicBezTo>
                  <a:pt x="1778796" y="3904003"/>
                  <a:pt x="1821524" y="3908766"/>
                  <a:pt x="1868197" y="3914848"/>
                </a:cubicBezTo>
                <a:cubicBezTo>
                  <a:pt x="1919964" y="3921424"/>
                  <a:pt x="1976498" y="3929970"/>
                  <a:pt x="2011007" y="3930460"/>
                </a:cubicBezTo>
                <a:cubicBezTo>
                  <a:pt x="2052095" y="3930791"/>
                  <a:pt x="2109447" y="3926518"/>
                  <a:pt x="2161214" y="3925203"/>
                </a:cubicBezTo>
                <a:lnTo>
                  <a:pt x="2161708" y="3925203"/>
                </a:lnTo>
                <a:cubicBezTo>
                  <a:pt x="2219557" y="3923394"/>
                  <a:pt x="2269678" y="3925697"/>
                  <a:pt x="2280854" y="3942458"/>
                </a:cubicBezTo>
                <a:cubicBezTo>
                  <a:pt x="2301067" y="3974012"/>
                  <a:pt x="2275104" y="3994391"/>
                  <a:pt x="2244537" y="4012467"/>
                </a:cubicBezTo>
                <a:lnTo>
                  <a:pt x="2244043" y="4012467"/>
                </a:lnTo>
                <a:cubicBezTo>
                  <a:pt x="2234675" y="4018056"/>
                  <a:pt x="2224652" y="4023806"/>
                  <a:pt x="2215613" y="4028901"/>
                </a:cubicBezTo>
                <a:cubicBezTo>
                  <a:pt x="2194906" y="4041555"/>
                  <a:pt x="2137057" y="4060455"/>
                  <a:pt x="2146918" y="4090692"/>
                </a:cubicBezTo>
                <a:cubicBezTo>
                  <a:pt x="2155136" y="4115181"/>
                  <a:pt x="2191288" y="4110908"/>
                  <a:pt x="2215940" y="4107456"/>
                </a:cubicBezTo>
                <a:cubicBezTo>
                  <a:pt x="2243056" y="4103183"/>
                  <a:pt x="2279706" y="4094472"/>
                  <a:pt x="2316023" y="4088066"/>
                </a:cubicBezTo>
                <a:lnTo>
                  <a:pt x="2316517" y="4088066"/>
                </a:lnTo>
                <a:cubicBezTo>
                  <a:pt x="2374694" y="4076889"/>
                  <a:pt x="2430897" y="4071629"/>
                  <a:pt x="2440758" y="4098417"/>
                </a:cubicBezTo>
                <a:cubicBezTo>
                  <a:pt x="2448976" y="4120932"/>
                  <a:pt x="2427776" y="4149857"/>
                  <a:pt x="2400989" y="4176973"/>
                </a:cubicBezTo>
                <a:cubicBezTo>
                  <a:pt x="2389319" y="4189461"/>
                  <a:pt x="2376337" y="4201131"/>
                  <a:pt x="2364667" y="4212307"/>
                </a:cubicBezTo>
                <a:cubicBezTo>
                  <a:pt x="2344289" y="4231205"/>
                  <a:pt x="2368940" y="4261444"/>
                  <a:pt x="2395728" y="4260623"/>
                </a:cubicBezTo>
                <a:cubicBezTo>
                  <a:pt x="2408548" y="4260130"/>
                  <a:pt x="2438456" y="4254541"/>
                  <a:pt x="2470339" y="4249775"/>
                </a:cubicBezTo>
                <a:lnTo>
                  <a:pt x="2470832" y="4249775"/>
                </a:lnTo>
                <a:cubicBezTo>
                  <a:pt x="2515696" y="4243697"/>
                  <a:pt x="2565000" y="4240572"/>
                  <a:pt x="2579624" y="4259636"/>
                </a:cubicBezTo>
                <a:cubicBezTo>
                  <a:pt x="2597376" y="4283466"/>
                  <a:pt x="2576997" y="4315346"/>
                  <a:pt x="2556781" y="4339997"/>
                </a:cubicBezTo>
                <a:cubicBezTo>
                  <a:pt x="2543472" y="4355447"/>
                  <a:pt x="2530487" y="4368100"/>
                  <a:pt x="2527860" y="4373195"/>
                </a:cubicBezTo>
                <a:cubicBezTo>
                  <a:pt x="2513066" y="4400311"/>
                  <a:pt x="2524408" y="4422004"/>
                  <a:pt x="2554976" y="4422826"/>
                </a:cubicBezTo>
                <a:cubicBezTo>
                  <a:pt x="2572559" y="4423647"/>
                  <a:pt x="2604113" y="4415432"/>
                  <a:pt x="2623998" y="4410666"/>
                </a:cubicBezTo>
                <a:cubicBezTo>
                  <a:pt x="2628271" y="4409351"/>
                  <a:pt x="2632216" y="4408530"/>
                  <a:pt x="2635175" y="4408036"/>
                </a:cubicBezTo>
                <a:cubicBezTo>
                  <a:pt x="2717672" y="4391603"/>
                  <a:pt x="2746103" y="4418718"/>
                  <a:pt x="2711590" y="4502532"/>
                </a:cubicBezTo>
                <a:cubicBezTo>
                  <a:pt x="2711262" y="4503846"/>
                  <a:pt x="2710441" y="4505162"/>
                  <a:pt x="2709947" y="4506477"/>
                </a:cubicBezTo>
                <a:cubicBezTo>
                  <a:pt x="2690228" y="4552163"/>
                  <a:pt x="2687926" y="4578457"/>
                  <a:pt x="2739365" y="4576814"/>
                </a:cubicBezTo>
                <a:cubicBezTo>
                  <a:pt x="2752841" y="4576321"/>
                  <a:pt x="2766643" y="4574678"/>
                  <a:pt x="2779956" y="4574184"/>
                </a:cubicBezTo>
                <a:cubicBezTo>
                  <a:pt x="2792609" y="4572869"/>
                  <a:pt x="2805102" y="4572869"/>
                  <a:pt x="2817589" y="4574184"/>
                </a:cubicBezTo>
                <a:cubicBezTo>
                  <a:pt x="2854238" y="4578457"/>
                  <a:pt x="2869029" y="4603930"/>
                  <a:pt x="2860320" y="4639759"/>
                </a:cubicBezTo>
                <a:cubicBezTo>
                  <a:pt x="2859167" y="4644522"/>
                  <a:pt x="2857363" y="4648467"/>
                  <a:pt x="2855225" y="4652740"/>
                </a:cubicBezTo>
                <a:lnTo>
                  <a:pt x="2855225" y="4653234"/>
                </a:lnTo>
                <a:cubicBezTo>
                  <a:pt x="2853090" y="4658822"/>
                  <a:pt x="2849965" y="4664410"/>
                  <a:pt x="2848322" y="4670488"/>
                </a:cubicBezTo>
                <a:cubicBezTo>
                  <a:pt x="2835337" y="4713216"/>
                  <a:pt x="2848650" y="4730968"/>
                  <a:pt x="2894501" y="4732279"/>
                </a:cubicBezTo>
                <a:cubicBezTo>
                  <a:pt x="2906168" y="4732611"/>
                  <a:pt x="2917838" y="4731458"/>
                  <a:pt x="2929505" y="4730968"/>
                </a:cubicBezTo>
                <a:cubicBezTo>
                  <a:pt x="2937723" y="4730636"/>
                  <a:pt x="2945448" y="4730636"/>
                  <a:pt x="2953169" y="4731458"/>
                </a:cubicBezTo>
                <a:cubicBezTo>
                  <a:pt x="2997215" y="4735731"/>
                  <a:pt x="3014963" y="4759068"/>
                  <a:pt x="3007567" y="4802289"/>
                </a:cubicBezTo>
                <a:cubicBezTo>
                  <a:pt x="3007073" y="4805248"/>
                  <a:pt x="3006251" y="4807878"/>
                  <a:pt x="3005430" y="4810508"/>
                </a:cubicBezTo>
                <a:lnTo>
                  <a:pt x="3005430" y="4811001"/>
                </a:lnTo>
                <a:cubicBezTo>
                  <a:pt x="3003294" y="4818723"/>
                  <a:pt x="2999845" y="4826119"/>
                  <a:pt x="2999351" y="4833844"/>
                </a:cubicBezTo>
                <a:cubicBezTo>
                  <a:pt x="2994913" y="4866217"/>
                  <a:pt x="3007894" y="4882488"/>
                  <a:pt x="3040764" y="4887749"/>
                </a:cubicBezTo>
                <a:cubicBezTo>
                  <a:pt x="3049311" y="4889063"/>
                  <a:pt x="3057857" y="4887749"/>
                  <a:pt x="3066565" y="4888242"/>
                </a:cubicBezTo>
                <a:cubicBezTo>
                  <a:pt x="3070838" y="4888242"/>
                  <a:pt x="3075273" y="4888732"/>
                  <a:pt x="3079547" y="4888732"/>
                </a:cubicBezTo>
                <a:cubicBezTo>
                  <a:pt x="3143805" y="4891362"/>
                  <a:pt x="3154982" y="4902538"/>
                  <a:pt x="3152024" y="4964658"/>
                </a:cubicBezTo>
                <a:cubicBezTo>
                  <a:pt x="3152024" y="4969425"/>
                  <a:pt x="3151693" y="4974520"/>
                  <a:pt x="3151203" y="4979780"/>
                </a:cubicBezTo>
                <a:cubicBezTo>
                  <a:pt x="3148078" y="5021686"/>
                  <a:pt x="3160239" y="5037626"/>
                  <a:pt x="3201651" y="5041077"/>
                </a:cubicBezTo>
                <a:cubicBezTo>
                  <a:pt x="3208227" y="5041405"/>
                  <a:pt x="3215457" y="5041077"/>
                  <a:pt x="3223676" y="5039762"/>
                </a:cubicBezTo>
                <a:cubicBezTo>
                  <a:pt x="3232384" y="5038941"/>
                  <a:pt x="3241752" y="5037298"/>
                  <a:pt x="3252597" y="5034668"/>
                </a:cubicBezTo>
                <a:lnTo>
                  <a:pt x="3252929" y="5034340"/>
                </a:lnTo>
                <a:cubicBezTo>
                  <a:pt x="3296150" y="5025300"/>
                  <a:pt x="3312089" y="5038285"/>
                  <a:pt x="3314719" y="5106486"/>
                </a:cubicBezTo>
                <a:cubicBezTo>
                  <a:pt x="3315213" y="5113880"/>
                  <a:pt x="3314392" y="5124728"/>
                  <a:pt x="3316035" y="5135901"/>
                </a:cubicBezTo>
                <a:cubicBezTo>
                  <a:pt x="3318171" y="5153653"/>
                  <a:pt x="3325071" y="5173537"/>
                  <a:pt x="3347917" y="5184711"/>
                </a:cubicBezTo>
                <a:cubicBezTo>
                  <a:pt x="3354326" y="5187834"/>
                  <a:pt x="3360737" y="5189971"/>
                  <a:pt x="3368130" y="5190793"/>
                </a:cubicBezTo>
                <a:cubicBezTo>
                  <a:pt x="3398698" y="5195887"/>
                  <a:pt x="3394752" y="5194410"/>
                  <a:pt x="3431895" y="5195887"/>
                </a:cubicBezTo>
                <a:cubicBezTo>
                  <a:pt x="3455888" y="5196874"/>
                  <a:pt x="3472979" y="5212813"/>
                  <a:pt x="3476759" y="5220373"/>
                </a:cubicBezTo>
                <a:cubicBezTo>
                  <a:pt x="3491715" y="5250613"/>
                  <a:pt x="3476100" y="5265240"/>
                  <a:pt x="3472652" y="5272800"/>
                </a:cubicBezTo>
                <a:cubicBezTo>
                  <a:pt x="3471827" y="5274605"/>
                  <a:pt x="3473636" y="5273784"/>
                  <a:pt x="3477909" y="5270825"/>
                </a:cubicBezTo>
                <a:cubicBezTo>
                  <a:pt x="3490235" y="5261457"/>
                  <a:pt x="3502723" y="5251928"/>
                  <a:pt x="3514886" y="5242394"/>
                </a:cubicBezTo>
                <a:cubicBezTo>
                  <a:pt x="3523101" y="5235329"/>
                  <a:pt x="3529677" y="5229413"/>
                  <a:pt x="3530498" y="5230235"/>
                </a:cubicBezTo>
                <a:cubicBezTo>
                  <a:pt x="4099280" y="4776816"/>
                  <a:pt x="4430755" y="4096446"/>
                  <a:pt x="4430755" y="3354609"/>
                </a:cubicBezTo>
                <a:cubicBezTo>
                  <a:pt x="4430755" y="2030021"/>
                  <a:pt x="3353012" y="952273"/>
                  <a:pt x="2028427" y="952273"/>
                </a:cubicBezTo>
                <a:cubicBezTo>
                  <a:pt x="1200564" y="952273"/>
                  <a:pt x="469123" y="1373204"/>
                  <a:pt x="36960" y="2012328"/>
                </a:cubicBezTo>
                <a:lnTo>
                  <a:pt x="0" y="2073100"/>
                </a:lnTo>
                <a:lnTo>
                  <a:pt x="0" y="265260"/>
                </a:lnTo>
                <a:lnTo>
                  <a:pt x="199064" y="142122"/>
                </a:lnTo>
                <a:cubicBezTo>
                  <a:pt x="273398" y="99626"/>
                  <a:pt x="349340" y="59636"/>
                  <a:pt x="426775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FC866E-100F-6C55-F09D-5D74DF0FA212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5152153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5685-C4BC-79B5-E3D1-B98A6E9DF591}"/>
              </a:ext>
            </a:extLst>
          </p:cNvPr>
          <p:cNvCxnSpPr>
            <a:cxnSpLocks/>
          </p:cNvCxnSpPr>
          <p:nvPr userDrawn="1"/>
        </p:nvCxnSpPr>
        <p:spPr>
          <a:xfrm>
            <a:off x="6388100" y="6535545"/>
            <a:ext cx="5182109" cy="0"/>
          </a:xfrm>
          <a:prstGeom prst="line">
            <a:avLst/>
          </a:prstGeom>
          <a:ln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22">
            <a:extLst>
              <a:ext uri="{FF2B5EF4-FFF2-40B4-BE49-F238E27FC236}">
                <a16:creationId xmlns:a16="http://schemas.microsoft.com/office/drawing/2014/main" id="{281B41D5-CB98-B98F-C0C8-878EA4C15E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58773" y="2506460"/>
            <a:ext cx="5453271" cy="2139047"/>
          </a:xfrm>
        </p:spPr>
        <p:txBody>
          <a:bodyPr/>
          <a:lstStyle>
            <a:lvl1pPr>
              <a:lnSpc>
                <a:spcPct val="86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7E23D83-B31C-365F-9FAC-AC9A7F89CFC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8774" y="2234037"/>
            <a:ext cx="5453269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45BE34-83EB-1821-C178-4E79924DB833}"/>
              </a:ext>
            </a:extLst>
          </p:cNvPr>
          <p:cNvSpPr/>
          <p:nvPr userDrawn="1"/>
        </p:nvSpPr>
        <p:spPr>
          <a:xfrm>
            <a:off x="6096001" y="0"/>
            <a:ext cx="6095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83826E55-1D66-79A1-B9EE-5894B81068C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90701" y="1378629"/>
            <a:ext cx="2273281" cy="641651"/>
          </a:xfrm>
        </p:spPr>
        <p:txBody>
          <a:bodyPr/>
          <a:lstStyle>
            <a:lvl1pPr>
              <a:lnSpc>
                <a:spcPct val="86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  <a:p>
            <a:pPr lvl="1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461962DC-16E9-D0E8-E64F-670C5FEA1F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5763" y="573149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83BB0CD1-DE50-5BBB-28A4-DF5905D0D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91427" y="1227547"/>
            <a:ext cx="22500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BA7BEE-A999-E2DC-81E8-BA69227F4B44}"/>
              </a:ext>
            </a:extLst>
          </p:cNvPr>
          <p:cNvCxnSpPr>
            <a:cxnSpLocks/>
          </p:cNvCxnSpPr>
          <p:nvPr userDrawn="1"/>
        </p:nvCxnSpPr>
        <p:spPr>
          <a:xfrm>
            <a:off x="644913" y="6535545"/>
            <a:ext cx="5182109" cy="0"/>
          </a:xfrm>
          <a:prstGeom prst="line">
            <a:avLst/>
          </a:prstGeom>
          <a:ln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D19420D-286D-DCC1-5863-1FE46BE88989}"/>
              </a:ext>
            </a:extLst>
          </p:cNvPr>
          <p:cNvCxnSpPr>
            <a:cxnSpLocks/>
          </p:cNvCxnSpPr>
          <p:nvPr userDrawn="1"/>
        </p:nvCxnSpPr>
        <p:spPr>
          <a:xfrm>
            <a:off x="6403078" y="6535545"/>
            <a:ext cx="5152153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25">
            <a:extLst>
              <a:ext uri="{FF2B5EF4-FFF2-40B4-BE49-F238E27FC236}">
                <a16:creationId xmlns:a16="http://schemas.microsoft.com/office/drawing/2014/main" id="{61387E9F-4689-132C-EEA7-3F612A5C8B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chemeClr val="bg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311C78B-AFA0-6800-F056-BA140C0A690F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grpFill/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43339C0-604D-6C7C-E6B8-6A438EE7B278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grpFill/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53A0105-173D-9421-5C9F-808C0DBFDAD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grpFill/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863EDB59-E5F4-2321-2304-2462F0288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4" y="6213090"/>
            <a:ext cx="4165213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6" name="Espace réservé du pied de page 4">
            <a:extLst>
              <a:ext uri="{FF2B5EF4-FFF2-40B4-BE49-F238E27FC236}">
                <a16:creationId xmlns:a16="http://schemas.microsoft.com/office/drawing/2014/main" id="{C3924B88-170D-6B18-90D3-CE902258F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7384EF-C819-F1A6-04ED-4E889F1C58B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4204E71-E1B3-CAB6-D9DE-A3990B1A0B0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0294C0F1-3836-9C34-CF8E-AE2F096B6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90701" y="3349163"/>
            <a:ext cx="2273281" cy="641651"/>
          </a:xfrm>
        </p:spPr>
        <p:txBody>
          <a:bodyPr/>
          <a:lstStyle>
            <a:lvl1pPr>
              <a:lnSpc>
                <a:spcPct val="86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  <a:p>
            <a:pPr lvl="1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AAD6050E-12D3-E0A8-075D-06907726FEA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85763" y="2543683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74" name="Text Placeholder 17">
            <a:extLst>
              <a:ext uri="{FF2B5EF4-FFF2-40B4-BE49-F238E27FC236}">
                <a16:creationId xmlns:a16="http://schemas.microsoft.com/office/drawing/2014/main" id="{2971FA53-E26A-930D-2C9C-2C5A91999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691427" y="3198081"/>
            <a:ext cx="22500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78" name="Text Placeholder 17">
            <a:extLst>
              <a:ext uri="{FF2B5EF4-FFF2-40B4-BE49-F238E27FC236}">
                <a16:creationId xmlns:a16="http://schemas.microsoft.com/office/drawing/2014/main" id="{0DC55F83-417B-8E4E-E01F-7EC3E8EAD95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90701" y="5331997"/>
            <a:ext cx="2273281" cy="641651"/>
          </a:xfrm>
        </p:spPr>
        <p:txBody>
          <a:bodyPr/>
          <a:lstStyle>
            <a:lvl1pPr>
              <a:lnSpc>
                <a:spcPct val="86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  <a:p>
            <a:pPr lvl="1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A6E4C124-1DC1-5BB4-9505-1AAD754854A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585763" y="4526517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3BAC20B4-16EB-1101-FF0C-3DEA6599C7F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691427" y="5180915"/>
            <a:ext cx="22500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45C871A8-2965-B34F-448E-E388DD25C22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512319" y="1378629"/>
            <a:ext cx="2273281" cy="641651"/>
          </a:xfrm>
        </p:spPr>
        <p:txBody>
          <a:bodyPr/>
          <a:lstStyle>
            <a:lvl1pPr>
              <a:lnSpc>
                <a:spcPct val="86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  <a:p>
            <a:pPr lvl="1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1" name="Picture Placeholder 90">
            <a:extLst>
              <a:ext uri="{FF2B5EF4-FFF2-40B4-BE49-F238E27FC236}">
                <a16:creationId xmlns:a16="http://schemas.microsoft.com/office/drawing/2014/main" id="{3FD926A9-1E7F-FF13-63AC-8CEBEEF2CC7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407381" y="573149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A022E6CF-9BFB-9E13-A4A9-D4E2727DA21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513045" y="1227547"/>
            <a:ext cx="22500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A98DCDAB-F6BA-6000-06BD-94547F8B14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512319" y="3349163"/>
            <a:ext cx="2273281" cy="641651"/>
          </a:xfrm>
        </p:spPr>
        <p:txBody>
          <a:bodyPr/>
          <a:lstStyle>
            <a:lvl1pPr>
              <a:lnSpc>
                <a:spcPct val="86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  <a:p>
            <a:pPr lvl="1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7CD00AE6-95F5-8E0B-9AA8-E8CE6917978B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07381" y="2543683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47471AAB-AB43-C722-8A9C-7EE50252A46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513045" y="3198081"/>
            <a:ext cx="22500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D2AC3CEE-F5E4-FD0B-0743-BDF8114B0D0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512319" y="5331997"/>
            <a:ext cx="2273281" cy="641651"/>
          </a:xfrm>
        </p:spPr>
        <p:txBody>
          <a:bodyPr/>
          <a:lstStyle>
            <a:lvl1pPr>
              <a:lnSpc>
                <a:spcPct val="86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  <a:p>
            <a:pPr lvl="1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4D582362-40C6-7787-ED56-28EAF623C26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407381" y="4526517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055C0A5D-3386-3D28-7BC6-AF88BCDC620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513045" y="5180915"/>
            <a:ext cx="22500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EB62745-A318-87E7-C62D-FC1082D2E6B6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329508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Key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17F5BA-9E2A-1C2F-A3ED-642DE479F870}"/>
              </a:ext>
            </a:extLst>
          </p:cNvPr>
          <p:cNvSpPr/>
          <p:nvPr userDrawn="1"/>
        </p:nvSpPr>
        <p:spPr>
          <a:xfrm>
            <a:off x="0" y="3238500"/>
            <a:ext cx="12192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62BCD9-2640-C90D-C699-A08E904664FD}"/>
              </a:ext>
            </a:extLst>
          </p:cNvPr>
          <p:cNvSpPr/>
          <p:nvPr userDrawn="1"/>
        </p:nvSpPr>
        <p:spPr>
          <a:xfrm>
            <a:off x="5807757" y="0"/>
            <a:ext cx="6025468" cy="3429000"/>
          </a:xfrm>
          <a:custGeom>
            <a:avLst/>
            <a:gdLst>
              <a:gd name="connsiteX0" fmla="*/ 5525455 w 6025468"/>
              <a:gd name="connsiteY0" fmla="*/ 3384837 h 3429000"/>
              <a:gd name="connsiteX1" fmla="*/ 5542615 w 6025468"/>
              <a:gd name="connsiteY1" fmla="*/ 3414175 h 3429000"/>
              <a:gd name="connsiteX2" fmla="*/ 5557256 w 6025468"/>
              <a:gd name="connsiteY2" fmla="*/ 3429000 h 3429000"/>
              <a:gd name="connsiteX3" fmla="*/ 5472807 w 6025468"/>
              <a:gd name="connsiteY3" fmla="*/ 3429000 h 3429000"/>
              <a:gd name="connsiteX4" fmla="*/ 5515949 w 6025468"/>
              <a:gd name="connsiteY4" fmla="*/ 3392872 h 3429000"/>
              <a:gd name="connsiteX5" fmla="*/ 5525455 w 6025468"/>
              <a:gd name="connsiteY5" fmla="*/ 3384837 h 3429000"/>
              <a:gd name="connsiteX6" fmla="*/ 3032803 w 6025468"/>
              <a:gd name="connsiteY6" fmla="*/ 2345939 h 3429000"/>
              <a:gd name="connsiteX7" fmla="*/ 2898443 w 6025468"/>
              <a:gd name="connsiteY7" fmla="*/ 2350925 h 3429000"/>
              <a:gd name="connsiteX8" fmla="*/ 2853719 w 6025468"/>
              <a:gd name="connsiteY8" fmla="*/ 2376234 h 3429000"/>
              <a:gd name="connsiteX9" fmla="*/ 2992983 w 6025468"/>
              <a:gd name="connsiteY9" fmla="*/ 2423371 h 3429000"/>
              <a:gd name="connsiteX10" fmla="*/ 2993386 w 6025468"/>
              <a:gd name="connsiteY10" fmla="*/ 2423371 h 3429000"/>
              <a:gd name="connsiteX11" fmla="*/ 3012668 w 6025468"/>
              <a:gd name="connsiteY11" fmla="*/ 2424442 h 3429000"/>
              <a:gd name="connsiteX12" fmla="*/ 3028871 w 6025468"/>
              <a:gd name="connsiteY12" fmla="*/ 2424040 h 3429000"/>
              <a:gd name="connsiteX13" fmla="*/ 3029273 w 6025468"/>
              <a:gd name="connsiteY13" fmla="*/ 2424040 h 3429000"/>
              <a:gd name="connsiteX14" fmla="*/ 3029273 w 6025468"/>
              <a:gd name="connsiteY14" fmla="*/ 2424172 h 3429000"/>
              <a:gd name="connsiteX15" fmla="*/ 3168537 w 6025468"/>
              <a:gd name="connsiteY15" fmla="*/ 2377708 h 3429000"/>
              <a:gd name="connsiteX16" fmla="*/ 3142157 w 6025468"/>
              <a:gd name="connsiteY16" fmla="*/ 2355211 h 3429000"/>
              <a:gd name="connsiteX17" fmla="*/ 3032803 w 6025468"/>
              <a:gd name="connsiteY17" fmla="*/ 2345939 h 3429000"/>
              <a:gd name="connsiteX18" fmla="*/ 3037926 w 6025468"/>
              <a:gd name="connsiteY18" fmla="*/ 878849 h 3429000"/>
              <a:gd name="connsiteX19" fmla="*/ 3069311 w 6025468"/>
              <a:gd name="connsiteY19" fmla="*/ 879937 h 3429000"/>
              <a:gd name="connsiteX20" fmla="*/ 3093948 w 6025468"/>
              <a:gd name="connsiteY20" fmla="*/ 881678 h 3429000"/>
              <a:gd name="connsiteX21" fmla="*/ 3094083 w 6025468"/>
              <a:gd name="connsiteY21" fmla="*/ 881813 h 3429000"/>
              <a:gd name="connsiteX22" fmla="*/ 3125687 w 6025468"/>
              <a:gd name="connsiteY22" fmla="*/ 903908 h 3429000"/>
              <a:gd name="connsiteX23" fmla="*/ 3117250 w 6025468"/>
              <a:gd name="connsiteY23" fmla="*/ 929887 h 3429000"/>
              <a:gd name="connsiteX24" fmla="*/ 3108812 w 6025468"/>
              <a:gd name="connsiteY24" fmla="*/ 938321 h 3429000"/>
              <a:gd name="connsiteX25" fmla="*/ 2893889 w 6025468"/>
              <a:gd name="connsiteY25" fmla="*/ 933368 h 3429000"/>
              <a:gd name="connsiteX26" fmla="*/ 2885052 w 6025468"/>
              <a:gd name="connsiteY26" fmla="*/ 922118 h 3429000"/>
              <a:gd name="connsiteX27" fmla="*/ 2881169 w 6025468"/>
              <a:gd name="connsiteY27" fmla="*/ 902031 h 3429000"/>
              <a:gd name="connsiteX28" fmla="*/ 2908219 w 6025468"/>
              <a:gd name="connsiteY28" fmla="*/ 881276 h 3429000"/>
              <a:gd name="connsiteX29" fmla="*/ 2927235 w 6025468"/>
              <a:gd name="connsiteY29" fmla="*/ 880206 h 3429000"/>
              <a:gd name="connsiteX30" fmla="*/ 3001820 w 6025468"/>
              <a:gd name="connsiteY30" fmla="*/ 878866 h 3429000"/>
              <a:gd name="connsiteX31" fmla="*/ 3037926 w 6025468"/>
              <a:gd name="connsiteY31" fmla="*/ 878849 h 3429000"/>
              <a:gd name="connsiteX32" fmla="*/ 56753 w 6025468"/>
              <a:gd name="connsiteY32" fmla="*/ 0 h 3429000"/>
              <a:gd name="connsiteX33" fmla="*/ 1141652 w 6025468"/>
              <a:gd name="connsiteY33" fmla="*/ 0 h 3429000"/>
              <a:gd name="connsiteX34" fmla="*/ 1095174 w 6025468"/>
              <a:gd name="connsiteY34" fmla="*/ 180328 h 3429000"/>
              <a:gd name="connsiteX35" fmla="*/ 1055332 w 6025468"/>
              <a:gd name="connsiteY35" fmla="*/ 574356 h 3429000"/>
              <a:gd name="connsiteX36" fmla="*/ 1769197 w 6025468"/>
              <a:gd name="connsiteY36" fmla="*/ 2085921 h 3429000"/>
              <a:gd name="connsiteX37" fmla="*/ 1777229 w 6025468"/>
              <a:gd name="connsiteY37" fmla="*/ 2087527 h 3429000"/>
              <a:gd name="connsiteX38" fmla="*/ 1788479 w 6025468"/>
              <a:gd name="connsiteY38" fmla="*/ 2064628 h 3429000"/>
              <a:gd name="connsiteX39" fmla="*/ 1816332 w 6025468"/>
              <a:gd name="connsiteY39" fmla="*/ 2049231 h 3429000"/>
              <a:gd name="connsiteX40" fmla="*/ 1858377 w 6025468"/>
              <a:gd name="connsiteY40" fmla="*/ 2048960 h 3429000"/>
              <a:gd name="connsiteX41" fmla="*/ 1886901 w 6025468"/>
              <a:gd name="connsiteY41" fmla="*/ 2044677 h 3429000"/>
              <a:gd name="connsiteX42" fmla="*/ 1903371 w 6025468"/>
              <a:gd name="connsiteY42" fmla="*/ 2004236 h 3429000"/>
              <a:gd name="connsiteX43" fmla="*/ 1903371 w 6025468"/>
              <a:gd name="connsiteY43" fmla="*/ 2003834 h 3429000"/>
              <a:gd name="connsiteX44" fmla="*/ 1901900 w 6025468"/>
              <a:gd name="connsiteY44" fmla="*/ 1975043 h 3429000"/>
              <a:gd name="connsiteX45" fmla="*/ 1951847 w 6025468"/>
              <a:gd name="connsiteY45" fmla="*/ 1918802 h 3429000"/>
              <a:gd name="connsiteX46" fmla="*/ 1987733 w 6025468"/>
              <a:gd name="connsiteY46" fmla="*/ 1919873 h 3429000"/>
              <a:gd name="connsiteX47" fmla="*/ 1988136 w 6025468"/>
              <a:gd name="connsiteY47" fmla="*/ 1919873 h 3429000"/>
              <a:gd name="connsiteX48" fmla="*/ 2035270 w 6025468"/>
              <a:gd name="connsiteY48" fmla="*/ 1873137 h 3429000"/>
              <a:gd name="connsiteX49" fmla="*/ 2032860 w 6025468"/>
              <a:gd name="connsiteY49" fmla="*/ 1861221 h 3429000"/>
              <a:gd name="connsiteX50" fmla="*/ 2076782 w 6025468"/>
              <a:gd name="connsiteY50" fmla="*/ 1799355 h 3429000"/>
              <a:gd name="connsiteX51" fmla="*/ 2108118 w 6025468"/>
              <a:gd name="connsiteY51" fmla="*/ 1800694 h 3429000"/>
              <a:gd name="connsiteX52" fmla="*/ 2159137 w 6025468"/>
              <a:gd name="connsiteY52" fmla="*/ 1750076 h 3429000"/>
              <a:gd name="connsiteX53" fmla="*/ 2159137 w 6025468"/>
              <a:gd name="connsiteY53" fmla="*/ 1749676 h 3429000"/>
              <a:gd name="connsiteX54" fmla="*/ 2157395 w 6025468"/>
              <a:gd name="connsiteY54" fmla="*/ 1734944 h 3429000"/>
              <a:gd name="connsiteX55" fmla="*/ 2211629 w 6025468"/>
              <a:gd name="connsiteY55" fmla="*/ 1673348 h 3429000"/>
              <a:gd name="connsiteX56" fmla="*/ 2233723 w 6025468"/>
              <a:gd name="connsiteY56" fmla="*/ 1675488 h 3429000"/>
              <a:gd name="connsiteX57" fmla="*/ 2234125 w 6025468"/>
              <a:gd name="connsiteY57" fmla="*/ 1675488 h 3429000"/>
              <a:gd name="connsiteX58" fmla="*/ 2259434 w 6025468"/>
              <a:gd name="connsiteY58" fmla="*/ 1677229 h 3429000"/>
              <a:gd name="connsiteX59" fmla="*/ 2291036 w 6025468"/>
              <a:gd name="connsiteY59" fmla="*/ 1634379 h 3429000"/>
              <a:gd name="connsiteX60" fmla="*/ 2286884 w 6025468"/>
              <a:gd name="connsiteY60" fmla="*/ 1623131 h 3429000"/>
              <a:gd name="connsiteX61" fmla="*/ 2281262 w 6025468"/>
              <a:gd name="connsiteY61" fmla="*/ 1609741 h 3429000"/>
              <a:gd name="connsiteX62" fmla="*/ 2326253 w 6025468"/>
              <a:gd name="connsiteY62" fmla="*/ 1546803 h 3429000"/>
              <a:gd name="connsiteX63" fmla="*/ 2358928 w 6025468"/>
              <a:gd name="connsiteY63" fmla="*/ 1551356 h 3429000"/>
              <a:gd name="connsiteX64" fmla="*/ 2359331 w 6025468"/>
              <a:gd name="connsiteY64" fmla="*/ 1551356 h 3429000"/>
              <a:gd name="connsiteX65" fmla="*/ 2420124 w 6025468"/>
              <a:gd name="connsiteY65" fmla="*/ 1540107 h 3429000"/>
              <a:gd name="connsiteX66" fmla="*/ 2413026 w 6025468"/>
              <a:gd name="connsiteY66" fmla="*/ 1497526 h 3429000"/>
              <a:gd name="connsiteX67" fmla="*/ 2408473 w 6025468"/>
              <a:gd name="connsiteY67" fmla="*/ 1486945 h 3429000"/>
              <a:gd name="connsiteX68" fmla="*/ 2453466 w 6025468"/>
              <a:gd name="connsiteY68" fmla="*/ 1420526 h 3429000"/>
              <a:gd name="connsiteX69" fmla="*/ 2485070 w 6025468"/>
              <a:gd name="connsiteY69" fmla="*/ 1425749 h 3429000"/>
              <a:gd name="connsiteX70" fmla="*/ 2557915 w 6025468"/>
              <a:gd name="connsiteY70" fmla="*/ 1418383 h 3429000"/>
              <a:gd name="connsiteX71" fmla="*/ 2542114 w 6025468"/>
              <a:gd name="connsiteY71" fmla="*/ 1369106 h 3429000"/>
              <a:gd name="connsiteX72" fmla="*/ 2526583 w 6025468"/>
              <a:gd name="connsiteY72" fmla="*/ 1346206 h 3429000"/>
              <a:gd name="connsiteX73" fmla="*/ 2554701 w 6025468"/>
              <a:gd name="connsiteY73" fmla="*/ 1291973 h 3429000"/>
              <a:gd name="connsiteX74" fmla="*/ 2613754 w 6025468"/>
              <a:gd name="connsiteY74" fmla="*/ 1297598 h 3429000"/>
              <a:gd name="connsiteX75" fmla="*/ 2706685 w 6025468"/>
              <a:gd name="connsiteY75" fmla="*/ 1295857 h 3429000"/>
              <a:gd name="connsiteX76" fmla="*/ 2672539 w 6025468"/>
              <a:gd name="connsiteY76" fmla="*/ 1239214 h 3429000"/>
              <a:gd name="connsiteX77" fmla="*/ 2651783 w 6025468"/>
              <a:gd name="connsiteY77" fmla="*/ 1217386 h 3429000"/>
              <a:gd name="connsiteX78" fmla="*/ 2682718 w 6025468"/>
              <a:gd name="connsiteY78" fmla="*/ 1160743 h 3429000"/>
              <a:gd name="connsiteX79" fmla="*/ 2744314 w 6025468"/>
              <a:gd name="connsiteY79" fmla="*/ 1168108 h 3429000"/>
              <a:gd name="connsiteX80" fmla="*/ 2819574 w 6025468"/>
              <a:gd name="connsiteY80" fmla="*/ 1180428 h 3429000"/>
              <a:gd name="connsiteX81" fmla="*/ 2877287 w 6025468"/>
              <a:gd name="connsiteY81" fmla="*/ 1169850 h 3429000"/>
              <a:gd name="connsiteX82" fmla="*/ 2836445 w 6025468"/>
              <a:gd name="connsiteY82" fmla="*/ 1125123 h 3429000"/>
              <a:gd name="connsiteX83" fmla="*/ 2806849 w 6025468"/>
              <a:gd name="connsiteY83" fmla="*/ 1105840 h 3429000"/>
              <a:gd name="connsiteX84" fmla="*/ 2772435 w 6025468"/>
              <a:gd name="connsiteY84" fmla="*/ 1078388 h 3429000"/>
              <a:gd name="connsiteX85" fmla="*/ 2763599 w 6025468"/>
              <a:gd name="connsiteY85" fmla="*/ 1043173 h 3429000"/>
              <a:gd name="connsiteX86" fmla="*/ 2775248 w 6025468"/>
              <a:gd name="connsiteY86" fmla="*/ 1031520 h 3429000"/>
              <a:gd name="connsiteX87" fmla="*/ 2793192 w 6025468"/>
              <a:gd name="connsiteY87" fmla="*/ 1025226 h 3429000"/>
              <a:gd name="connsiteX88" fmla="*/ 2882241 w 6025468"/>
              <a:gd name="connsiteY88" fmla="*/ 1030851 h 3429000"/>
              <a:gd name="connsiteX89" fmla="*/ 2998606 w 6025468"/>
              <a:gd name="connsiteY89" fmla="*/ 1043572 h 3429000"/>
              <a:gd name="connsiteX90" fmla="*/ 3120998 w 6025468"/>
              <a:gd name="connsiteY90" fmla="*/ 1039289 h 3429000"/>
              <a:gd name="connsiteX91" fmla="*/ 3121401 w 6025468"/>
              <a:gd name="connsiteY91" fmla="*/ 1039289 h 3429000"/>
              <a:gd name="connsiteX92" fmla="*/ 3218483 w 6025468"/>
              <a:gd name="connsiteY92" fmla="*/ 1053349 h 3429000"/>
              <a:gd name="connsiteX93" fmla="*/ 3188891 w 6025468"/>
              <a:gd name="connsiteY93" fmla="*/ 1110394 h 3429000"/>
              <a:gd name="connsiteX94" fmla="*/ 3188489 w 6025468"/>
              <a:gd name="connsiteY94" fmla="*/ 1110394 h 3429000"/>
              <a:gd name="connsiteX95" fmla="*/ 3165323 w 6025468"/>
              <a:gd name="connsiteY95" fmla="*/ 1123784 h 3429000"/>
              <a:gd name="connsiteX96" fmla="*/ 3109349 w 6025468"/>
              <a:gd name="connsiteY96" fmla="*/ 1174133 h 3429000"/>
              <a:gd name="connsiteX97" fmla="*/ 3165590 w 6025468"/>
              <a:gd name="connsiteY97" fmla="*/ 1187793 h 3429000"/>
              <a:gd name="connsiteX98" fmla="*/ 3247140 w 6025468"/>
              <a:gd name="connsiteY98" fmla="*/ 1171993 h 3429000"/>
              <a:gd name="connsiteX99" fmla="*/ 3247543 w 6025468"/>
              <a:gd name="connsiteY99" fmla="*/ 1171993 h 3429000"/>
              <a:gd name="connsiteX100" fmla="*/ 3348777 w 6025468"/>
              <a:gd name="connsiteY100" fmla="*/ 1180428 h 3429000"/>
              <a:gd name="connsiteX101" fmla="*/ 3316372 w 6025468"/>
              <a:gd name="connsiteY101" fmla="*/ 1244437 h 3429000"/>
              <a:gd name="connsiteX102" fmla="*/ 3286776 w 6025468"/>
              <a:gd name="connsiteY102" fmla="*/ 1273228 h 3429000"/>
              <a:gd name="connsiteX103" fmla="*/ 3312085 w 6025468"/>
              <a:gd name="connsiteY103" fmla="*/ 1312597 h 3429000"/>
              <a:gd name="connsiteX104" fmla="*/ 3372880 w 6025468"/>
              <a:gd name="connsiteY104" fmla="*/ 1303758 h 3429000"/>
              <a:gd name="connsiteX105" fmla="*/ 3373282 w 6025468"/>
              <a:gd name="connsiteY105" fmla="*/ 1303758 h 3429000"/>
              <a:gd name="connsiteX106" fmla="*/ 3461928 w 6025468"/>
              <a:gd name="connsiteY106" fmla="*/ 1311793 h 3429000"/>
              <a:gd name="connsiteX107" fmla="*/ 3443315 w 6025468"/>
              <a:gd name="connsiteY107" fmla="*/ 1377273 h 3429000"/>
              <a:gd name="connsiteX108" fmla="*/ 3419749 w 6025468"/>
              <a:gd name="connsiteY108" fmla="*/ 1404323 h 3429000"/>
              <a:gd name="connsiteX109" fmla="*/ 3441844 w 6025468"/>
              <a:gd name="connsiteY109" fmla="*/ 1444764 h 3429000"/>
              <a:gd name="connsiteX110" fmla="*/ 3498085 w 6025468"/>
              <a:gd name="connsiteY110" fmla="*/ 1434855 h 3429000"/>
              <a:gd name="connsiteX111" fmla="*/ 3507193 w 6025468"/>
              <a:gd name="connsiteY111" fmla="*/ 1432712 h 3429000"/>
              <a:gd name="connsiteX112" fmla="*/ 3569457 w 6025468"/>
              <a:gd name="connsiteY112" fmla="*/ 1509710 h 3429000"/>
              <a:gd name="connsiteX113" fmla="*/ 3568118 w 6025468"/>
              <a:gd name="connsiteY113" fmla="*/ 1512924 h 3429000"/>
              <a:gd name="connsiteX114" fmla="*/ 3592089 w 6025468"/>
              <a:gd name="connsiteY114" fmla="*/ 1570237 h 3429000"/>
              <a:gd name="connsiteX115" fmla="*/ 3625163 w 6025468"/>
              <a:gd name="connsiteY115" fmla="*/ 1568094 h 3429000"/>
              <a:gd name="connsiteX116" fmla="*/ 3655827 w 6025468"/>
              <a:gd name="connsiteY116" fmla="*/ 1568094 h 3429000"/>
              <a:gd name="connsiteX117" fmla="*/ 3690646 w 6025468"/>
              <a:gd name="connsiteY117" fmla="*/ 1621526 h 3429000"/>
              <a:gd name="connsiteX118" fmla="*/ 3686494 w 6025468"/>
              <a:gd name="connsiteY118" fmla="*/ 1632103 h 3429000"/>
              <a:gd name="connsiteX119" fmla="*/ 3686494 w 6025468"/>
              <a:gd name="connsiteY119" fmla="*/ 1632505 h 3429000"/>
              <a:gd name="connsiteX120" fmla="*/ 3680869 w 6025468"/>
              <a:gd name="connsiteY120" fmla="*/ 1646564 h 3429000"/>
              <a:gd name="connsiteX121" fmla="*/ 3718497 w 6025468"/>
              <a:gd name="connsiteY121" fmla="*/ 1696913 h 3429000"/>
              <a:gd name="connsiteX122" fmla="*/ 3747019 w 6025468"/>
              <a:gd name="connsiteY122" fmla="*/ 1695845 h 3429000"/>
              <a:gd name="connsiteX123" fmla="*/ 3766301 w 6025468"/>
              <a:gd name="connsiteY123" fmla="*/ 1696244 h 3429000"/>
              <a:gd name="connsiteX124" fmla="*/ 3810626 w 6025468"/>
              <a:gd name="connsiteY124" fmla="*/ 1753959 h 3429000"/>
              <a:gd name="connsiteX125" fmla="*/ 3808885 w 6025468"/>
              <a:gd name="connsiteY125" fmla="*/ 1760656 h 3429000"/>
              <a:gd name="connsiteX126" fmla="*/ 3808885 w 6025468"/>
              <a:gd name="connsiteY126" fmla="*/ 1761058 h 3429000"/>
              <a:gd name="connsiteX127" fmla="*/ 3803931 w 6025468"/>
              <a:gd name="connsiteY127" fmla="*/ 1779671 h 3429000"/>
              <a:gd name="connsiteX128" fmla="*/ 3837676 w 6025468"/>
              <a:gd name="connsiteY128" fmla="*/ 1823594 h 3429000"/>
              <a:gd name="connsiteX129" fmla="*/ 3858699 w 6025468"/>
              <a:gd name="connsiteY129" fmla="*/ 1823995 h 3429000"/>
              <a:gd name="connsiteX130" fmla="*/ 3869277 w 6025468"/>
              <a:gd name="connsiteY130" fmla="*/ 1824395 h 3429000"/>
              <a:gd name="connsiteX131" fmla="*/ 3928333 w 6025468"/>
              <a:gd name="connsiteY131" fmla="*/ 1886261 h 3429000"/>
              <a:gd name="connsiteX132" fmla="*/ 3927664 w 6025468"/>
              <a:gd name="connsiteY132" fmla="*/ 1898583 h 3429000"/>
              <a:gd name="connsiteX133" fmla="*/ 3968770 w 6025468"/>
              <a:gd name="connsiteY133" fmla="*/ 1948529 h 3429000"/>
              <a:gd name="connsiteX134" fmla="*/ 3986717 w 6025468"/>
              <a:gd name="connsiteY134" fmla="*/ 1947457 h 3429000"/>
              <a:gd name="connsiteX135" fmla="*/ 4010282 w 6025468"/>
              <a:gd name="connsiteY135" fmla="*/ 1943307 h 3429000"/>
              <a:gd name="connsiteX136" fmla="*/ 4010553 w 6025468"/>
              <a:gd name="connsiteY136" fmla="*/ 1943040 h 3429000"/>
              <a:gd name="connsiteX137" fmla="*/ 4060901 w 6025468"/>
              <a:gd name="connsiteY137" fmla="*/ 2001826 h 3429000"/>
              <a:gd name="connsiteX138" fmla="*/ 4061973 w 6025468"/>
              <a:gd name="connsiteY138" fmla="*/ 2025794 h 3429000"/>
              <a:gd name="connsiteX139" fmla="*/ 4087951 w 6025468"/>
              <a:gd name="connsiteY139" fmla="*/ 2065565 h 3429000"/>
              <a:gd name="connsiteX140" fmla="*/ 4104421 w 6025468"/>
              <a:gd name="connsiteY140" fmla="*/ 2070521 h 3429000"/>
              <a:gd name="connsiteX141" fmla="*/ 4156378 w 6025468"/>
              <a:gd name="connsiteY141" fmla="*/ 2074672 h 3429000"/>
              <a:gd name="connsiteX142" fmla="*/ 4192935 w 6025468"/>
              <a:gd name="connsiteY142" fmla="*/ 2094624 h 3429000"/>
              <a:gd name="connsiteX143" fmla="*/ 4189588 w 6025468"/>
              <a:gd name="connsiteY143" fmla="*/ 2137342 h 3429000"/>
              <a:gd name="connsiteX144" fmla="*/ 4193872 w 6025468"/>
              <a:gd name="connsiteY144" fmla="*/ 2135733 h 3429000"/>
              <a:gd name="connsiteX145" fmla="*/ 4224001 w 6025468"/>
              <a:gd name="connsiteY145" fmla="*/ 2112567 h 3429000"/>
              <a:gd name="connsiteX146" fmla="*/ 4236723 w 6025468"/>
              <a:gd name="connsiteY146" fmla="*/ 2102659 h 3429000"/>
              <a:gd name="connsiteX147" fmla="*/ 4970272 w 6025468"/>
              <a:gd name="connsiteY147" fmla="*/ 574356 h 3429000"/>
              <a:gd name="connsiteX148" fmla="*/ 4930430 w 6025468"/>
              <a:gd name="connsiteY148" fmla="*/ 180367 h 3429000"/>
              <a:gd name="connsiteX149" fmla="*/ 4883940 w 6025468"/>
              <a:gd name="connsiteY149" fmla="*/ 0 h 3429000"/>
              <a:gd name="connsiteX150" fmla="*/ 5968587 w 6025468"/>
              <a:gd name="connsiteY150" fmla="*/ 0 h 3429000"/>
              <a:gd name="connsiteX151" fmla="*/ 5993360 w 6025468"/>
              <a:gd name="connsiteY151" fmla="*/ 134717 h 3429000"/>
              <a:gd name="connsiteX152" fmla="*/ 6025333 w 6025468"/>
              <a:gd name="connsiteY152" fmla="*/ 574224 h 3429000"/>
              <a:gd name="connsiteX153" fmla="*/ 6025468 w 6025468"/>
              <a:gd name="connsiteY153" fmla="*/ 573953 h 3429000"/>
              <a:gd name="connsiteX154" fmla="*/ 4995314 w 6025468"/>
              <a:gd name="connsiteY154" fmla="*/ 2841033 h 3429000"/>
              <a:gd name="connsiteX155" fmla="*/ 5051821 w 6025468"/>
              <a:gd name="connsiteY155" fmla="*/ 2865270 h 3429000"/>
              <a:gd name="connsiteX156" fmla="*/ 5076729 w 6025468"/>
              <a:gd name="connsiteY156" fmla="*/ 2937312 h 3429000"/>
              <a:gd name="connsiteX157" fmla="*/ 5169928 w 6025468"/>
              <a:gd name="connsiteY157" fmla="*/ 3031986 h 3429000"/>
              <a:gd name="connsiteX158" fmla="*/ 5172339 w 6025468"/>
              <a:gd name="connsiteY158" fmla="*/ 3046045 h 3429000"/>
              <a:gd name="connsiteX159" fmla="*/ 5201933 w 6025468"/>
              <a:gd name="connsiteY159" fmla="*/ 3075908 h 3429000"/>
              <a:gd name="connsiteX160" fmla="*/ 5238893 w 6025468"/>
              <a:gd name="connsiteY160" fmla="*/ 3086489 h 3429000"/>
              <a:gd name="connsiteX161" fmla="*/ 5291651 w 6025468"/>
              <a:gd name="connsiteY161" fmla="*/ 3147014 h 3429000"/>
              <a:gd name="connsiteX162" fmla="*/ 5347892 w 6025468"/>
              <a:gd name="connsiteY162" fmla="*/ 3204728 h 3429000"/>
              <a:gd name="connsiteX163" fmla="*/ 5411231 w 6025468"/>
              <a:gd name="connsiteY163" fmla="*/ 3262443 h 3429000"/>
              <a:gd name="connsiteX164" fmla="*/ 5467472 w 6025468"/>
              <a:gd name="connsiteY164" fmla="*/ 3322568 h 3429000"/>
              <a:gd name="connsiteX165" fmla="*/ 5489299 w 6025468"/>
              <a:gd name="connsiteY165" fmla="*/ 3338371 h 3429000"/>
              <a:gd name="connsiteX166" fmla="*/ 5480461 w 6025468"/>
              <a:gd name="connsiteY166" fmla="*/ 3356714 h 3429000"/>
              <a:gd name="connsiteX167" fmla="*/ 5461848 w 6025468"/>
              <a:gd name="connsiteY167" fmla="*/ 3373186 h 3429000"/>
              <a:gd name="connsiteX168" fmla="*/ 5418048 w 6025468"/>
              <a:gd name="connsiteY168" fmla="*/ 3409809 h 3429000"/>
              <a:gd name="connsiteX169" fmla="*/ 5394577 w 6025468"/>
              <a:gd name="connsiteY169" fmla="*/ 3429000 h 3429000"/>
              <a:gd name="connsiteX170" fmla="*/ 4081457 w 6025468"/>
              <a:gd name="connsiteY170" fmla="*/ 3429000 h 3429000"/>
              <a:gd name="connsiteX171" fmla="*/ 4085781 w 6025468"/>
              <a:gd name="connsiteY171" fmla="*/ 3418642 h 3429000"/>
              <a:gd name="connsiteX172" fmla="*/ 4082729 w 6025468"/>
              <a:gd name="connsiteY172" fmla="*/ 3405859 h 3429000"/>
              <a:gd name="connsiteX173" fmla="*/ 4013095 w 6025468"/>
              <a:gd name="connsiteY173" fmla="*/ 3396756 h 3429000"/>
              <a:gd name="connsiteX174" fmla="*/ 3950427 w 6025468"/>
              <a:gd name="connsiteY174" fmla="*/ 3400637 h 3429000"/>
              <a:gd name="connsiteX175" fmla="*/ 3888160 w 6025468"/>
              <a:gd name="connsiteY175" fmla="*/ 3403449 h 3429000"/>
              <a:gd name="connsiteX176" fmla="*/ 3836070 w 6025468"/>
              <a:gd name="connsiteY176" fmla="*/ 3390729 h 3429000"/>
              <a:gd name="connsiteX177" fmla="*/ 3872359 w 6025468"/>
              <a:gd name="connsiteY177" fmla="*/ 3350957 h 3429000"/>
              <a:gd name="connsiteX178" fmla="*/ 3892044 w 6025468"/>
              <a:gd name="connsiteY178" fmla="*/ 3338236 h 3429000"/>
              <a:gd name="connsiteX179" fmla="*/ 3936767 w 6025468"/>
              <a:gd name="connsiteY179" fmla="*/ 3307971 h 3429000"/>
              <a:gd name="connsiteX180" fmla="*/ 3956452 w 6025468"/>
              <a:gd name="connsiteY180" fmla="*/ 3264319 h 3429000"/>
              <a:gd name="connsiteX181" fmla="*/ 3912797 w 6025468"/>
              <a:gd name="connsiteY181" fmla="*/ 3252669 h 3429000"/>
              <a:gd name="connsiteX182" fmla="*/ 3818526 w 6025468"/>
              <a:gd name="connsiteY182" fmla="*/ 3260435 h 3429000"/>
              <a:gd name="connsiteX183" fmla="*/ 3758671 w 6025468"/>
              <a:gd name="connsiteY183" fmla="*/ 3265391 h 3429000"/>
              <a:gd name="connsiteX184" fmla="*/ 3695733 w 6025468"/>
              <a:gd name="connsiteY184" fmla="*/ 3248117 h 3429000"/>
              <a:gd name="connsiteX185" fmla="*/ 3735505 w 6025468"/>
              <a:gd name="connsiteY185" fmla="*/ 3207007 h 3429000"/>
              <a:gd name="connsiteX186" fmla="*/ 3756663 w 6025468"/>
              <a:gd name="connsiteY186" fmla="*/ 3194685 h 3429000"/>
              <a:gd name="connsiteX187" fmla="*/ 3757062 w 6025468"/>
              <a:gd name="connsiteY187" fmla="*/ 3194685 h 3429000"/>
              <a:gd name="connsiteX188" fmla="*/ 3803530 w 6025468"/>
              <a:gd name="connsiteY188" fmla="*/ 3165896 h 3429000"/>
              <a:gd name="connsiteX189" fmla="*/ 3826027 w 6025468"/>
              <a:gd name="connsiteY189" fmla="*/ 3131080 h 3429000"/>
              <a:gd name="connsiteX190" fmla="*/ 3782774 w 6025468"/>
              <a:gd name="connsiteY190" fmla="*/ 3112734 h 3429000"/>
              <a:gd name="connsiteX191" fmla="*/ 3682476 w 6025468"/>
              <a:gd name="connsiteY191" fmla="*/ 3115545 h 3429000"/>
              <a:gd name="connsiteX192" fmla="*/ 3682074 w 6025468"/>
              <a:gd name="connsiteY192" fmla="*/ 3115545 h 3429000"/>
              <a:gd name="connsiteX193" fmla="*/ 3625832 w 6025468"/>
              <a:gd name="connsiteY193" fmla="*/ 3117958 h 3429000"/>
              <a:gd name="connsiteX194" fmla="*/ 3567449 w 6025468"/>
              <a:gd name="connsiteY194" fmla="*/ 3118628 h 3429000"/>
              <a:gd name="connsiteX195" fmla="*/ 3558613 w 6025468"/>
              <a:gd name="connsiteY195" fmla="*/ 3079258 h 3429000"/>
              <a:gd name="connsiteX196" fmla="*/ 3620478 w 6025468"/>
              <a:gd name="connsiteY196" fmla="*/ 3050065 h 3429000"/>
              <a:gd name="connsiteX197" fmla="*/ 3641233 w 6025468"/>
              <a:gd name="connsiteY197" fmla="*/ 3040559 h 3429000"/>
              <a:gd name="connsiteX198" fmla="*/ 3699215 w 6025468"/>
              <a:gd name="connsiteY198" fmla="*/ 2985386 h 3429000"/>
              <a:gd name="connsiteX199" fmla="*/ 3644715 w 6025468"/>
              <a:gd name="connsiteY199" fmla="*/ 2966370 h 3429000"/>
              <a:gd name="connsiteX200" fmla="*/ 3541338 w 6025468"/>
              <a:gd name="connsiteY200" fmla="*/ 2965968 h 3429000"/>
              <a:gd name="connsiteX201" fmla="*/ 3464609 w 6025468"/>
              <a:gd name="connsiteY201" fmla="*/ 2969183 h 3429000"/>
              <a:gd name="connsiteX202" fmla="*/ 3399930 w 6025468"/>
              <a:gd name="connsiteY202" fmla="*/ 2951642 h 3429000"/>
              <a:gd name="connsiteX203" fmla="*/ 3451617 w 6025468"/>
              <a:gd name="connsiteY203" fmla="*/ 2911200 h 3429000"/>
              <a:gd name="connsiteX204" fmla="*/ 3479071 w 6025468"/>
              <a:gd name="connsiteY204" fmla="*/ 2899951 h 3429000"/>
              <a:gd name="connsiteX205" fmla="*/ 3531159 w 6025468"/>
              <a:gd name="connsiteY205" fmla="*/ 2878127 h 3429000"/>
              <a:gd name="connsiteX206" fmla="*/ 3569457 w 6025468"/>
              <a:gd name="connsiteY206" fmla="*/ 2838757 h 3429000"/>
              <a:gd name="connsiteX207" fmla="*/ 3511073 w 6025468"/>
              <a:gd name="connsiteY207" fmla="*/ 2818001 h 3429000"/>
              <a:gd name="connsiteX208" fmla="*/ 3402340 w 6025468"/>
              <a:gd name="connsiteY208" fmla="*/ 2818400 h 3429000"/>
              <a:gd name="connsiteX209" fmla="*/ 3300301 w 6025468"/>
              <a:gd name="connsiteY209" fmla="*/ 2818803 h 3429000"/>
              <a:gd name="connsiteX210" fmla="*/ 3240444 w 6025468"/>
              <a:gd name="connsiteY210" fmla="*/ 2796305 h 3429000"/>
              <a:gd name="connsiteX211" fmla="*/ 3289723 w 6025468"/>
              <a:gd name="connsiteY211" fmla="*/ 2762828 h 3429000"/>
              <a:gd name="connsiteX212" fmla="*/ 3335519 w 6025468"/>
              <a:gd name="connsiteY212" fmla="*/ 2747295 h 3429000"/>
              <a:gd name="connsiteX213" fmla="*/ 3406627 w 6025468"/>
              <a:gd name="connsiteY213" fmla="*/ 2723058 h 3429000"/>
              <a:gd name="connsiteX214" fmla="*/ 3436889 w 6025468"/>
              <a:gd name="connsiteY214" fmla="*/ 2688241 h 3429000"/>
              <a:gd name="connsiteX215" fmla="*/ 3394305 w 6025468"/>
              <a:gd name="connsiteY215" fmla="*/ 2669895 h 3429000"/>
              <a:gd name="connsiteX216" fmla="*/ 3256379 w 6025468"/>
              <a:gd name="connsiteY216" fmla="*/ 2663202 h 3429000"/>
              <a:gd name="connsiteX217" fmla="*/ 3255980 w 6025468"/>
              <a:gd name="connsiteY217" fmla="*/ 2663202 h 3429000"/>
              <a:gd name="connsiteX218" fmla="*/ 3145503 w 6025468"/>
              <a:gd name="connsiteY218" fmla="*/ 2657845 h 3429000"/>
              <a:gd name="connsiteX219" fmla="*/ 3071989 w 6025468"/>
              <a:gd name="connsiteY219" fmla="*/ 2632937 h 3429000"/>
              <a:gd name="connsiteX220" fmla="*/ 3137069 w 6025468"/>
              <a:gd name="connsiteY220" fmla="*/ 2600934 h 3429000"/>
              <a:gd name="connsiteX221" fmla="*/ 3187685 w 6025468"/>
              <a:gd name="connsiteY221" fmla="*/ 2590356 h 3429000"/>
              <a:gd name="connsiteX222" fmla="*/ 3253837 w 6025468"/>
              <a:gd name="connsiteY222" fmla="*/ 2573884 h 3429000"/>
              <a:gd name="connsiteX223" fmla="*/ 3309005 w 6025468"/>
              <a:gd name="connsiteY223" fmla="*/ 2530631 h 3429000"/>
              <a:gd name="connsiteX224" fmla="*/ 3102923 w 6025468"/>
              <a:gd name="connsiteY224" fmla="*/ 2500369 h 3429000"/>
              <a:gd name="connsiteX225" fmla="*/ 3020970 w 6025468"/>
              <a:gd name="connsiteY225" fmla="*/ 2499966 h 3429000"/>
              <a:gd name="connsiteX226" fmla="*/ 2916521 w 6025468"/>
              <a:gd name="connsiteY226" fmla="*/ 2500635 h 3429000"/>
              <a:gd name="connsiteX227" fmla="*/ 2698117 w 6025468"/>
              <a:gd name="connsiteY227" fmla="*/ 2529830 h 3429000"/>
              <a:gd name="connsiteX228" fmla="*/ 2732263 w 6025468"/>
              <a:gd name="connsiteY228" fmla="*/ 2566385 h 3429000"/>
              <a:gd name="connsiteX229" fmla="*/ 2824393 w 6025468"/>
              <a:gd name="connsiteY229" fmla="*/ 2591025 h 3429000"/>
              <a:gd name="connsiteX230" fmla="*/ 2824795 w 6025468"/>
              <a:gd name="connsiteY230" fmla="*/ 2591025 h 3429000"/>
              <a:gd name="connsiteX231" fmla="*/ 2903263 w 6025468"/>
              <a:gd name="connsiteY231" fmla="*/ 2607229 h 3429000"/>
              <a:gd name="connsiteX232" fmla="*/ 2954284 w 6025468"/>
              <a:gd name="connsiteY232" fmla="*/ 2635749 h 3429000"/>
              <a:gd name="connsiteX233" fmla="*/ 2903666 w 6025468"/>
              <a:gd name="connsiteY233" fmla="*/ 2659988 h 3429000"/>
              <a:gd name="connsiteX234" fmla="*/ 2751680 w 6025468"/>
              <a:gd name="connsiteY234" fmla="*/ 2662801 h 3429000"/>
              <a:gd name="connsiteX235" fmla="*/ 2574118 w 6025468"/>
              <a:gd name="connsiteY235" fmla="*/ 2672976 h 3429000"/>
              <a:gd name="connsiteX236" fmla="*/ 2568895 w 6025468"/>
              <a:gd name="connsiteY236" fmla="*/ 2710205 h 3429000"/>
              <a:gd name="connsiteX237" fmla="*/ 2664907 w 6025468"/>
              <a:gd name="connsiteY237" fmla="*/ 2748233 h 3429000"/>
              <a:gd name="connsiteX238" fmla="*/ 2715256 w 6025468"/>
              <a:gd name="connsiteY238" fmla="*/ 2763768 h 3429000"/>
              <a:gd name="connsiteX239" fmla="*/ 2771901 w 6025468"/>
              <a:gd name="connsiteY239" fmla="*/ 2800325 h 3429000"/>
              <a:gd name="connsiteX240" fmla="*/ 2716730 w 6025468"/>
              <a:gd name="connsiteY240" fmla="*/ 2820678 h 3429000"/>
              <a:gd name="connsiteX241" fmla="*/ 2593268 w 6025468"/>
              <a:gd name="connsiteY241" fmla="*/ 2818938 h 3429000"/>
              <a:gd name="connsiteX242" fmla="*/ 2592865 w 6025468"/>
              <a:gd name="connsiteY242" fmla="*/ 2818938 h 3429000"/>
              <a:gd name="connsiteX243" fmla="*/ 2482123 w 6025468"/>
              <a:gd name="connsiteY243" fmla="*/ 2816125 h 3429000"/>
              <a:gd name="connsiteX244" fmla="*/ 2417714 w 6025468"/>
              <a:gd name="connsiteY244" fmla="*/ 2831658 h 3429000"/>
              <a:gd name="connsiteX245" fmla="*/ 2458824 w 6025468"/>
              <a:gd name="connsiteY245" fmla="*/ 2876385 h 3429000"/>
              <a:gd name="connsiteX246" fmla="*/ 2512253 w 6025468"/>
              <a:gd name="connsiteY246" fmla="*/ 2898210 h 3429000"/>
              <a:gd name="connsiteX247" fmla="*/ 2557649 w 6025468"/>
              <a:gd name="connsiteY247" fmla="*/ 2916156 h 3429000"/>
              <a:gd name="connsiteX248" fmla="*/ 2602639 w 6025468"/>
              <a:gd name="connsiteY248" fmla="*/ 2952713 h 3429000"/>
              <a:gd name="connsiteX249" fmla="*/ 2549478 w 6025468"/>
              <a:gd name="connsiteY249" fmla="*/ 2971996 h 3429000"/>
              <a:gd name="connsiteX250" fmla="*/ 2442486 w 6025468"/>
              <a:gd name="connsiteY250" fmla="*/ 2966772 h 3429000"/>
              <a:gd name="connsiteX251" fmla="*/ 2336564 w 6025468"/>
              <a:gd name="connsiteY251" fmla="*/ 2961817 h 3429000"/>
              <a:gd name="connsiteX252" fmla="*/ 2279920 w 6025468"/>
              <a:gd name="connsiteY252" fmla="*/ 2978023 h 3429000"/>
              <a:gd name="connsiteX253" fmla="*/ 2362275 w 6025468"/>
              <a:gd name="connsiteY253" fmla="*/ 3045244 h 3429000"/>
              <a:gd name="connsiteX254" fmla="*/ 2394681 w 6025468"/>
              <a:gd name="connsiteY254" fmla="*/ 3058232 h 3429000"/>
              <a:gd name="connsiteX255" fmla="*/ 2427355 w 6025468"/>
              <a:gd name="connsiteY255" fmla="*/ 3076175 h 3429000"/>
              <a:gd name="connsiteX256" fmla="*/ 2418919 w 6025468"/>
              <a:gd name="connsiteY256" fmla="*/ 3116216 h 3429000"/>
              <a:gd name="connsiteX257" fmla="*/ 2376736 w 6025468"/>
              <a:gd name="connsiteY257" fmla="*/ 3117958 h 3429000"/>
              <a:gd name="connsiteX258" fmla="*/ 2294784 w 6025468"/>
              <a:gd name="connsiteY258" fmla="*/ 3111663 h 3429000"/>
              <a:gd name="connsiteX259" fmla="*/ 2185785 w 6025468"/>
              <a:gd name="connsiteY259" fmla="*/ 3102154 h 3429000"/>
              <a:gd name="connsiteX260" fmla="*/ 2145344 w 6025468"/>
              <a:gd name="connsiteY260" fmla="*/ 3117687 h 3429000"/>
              <a:gd name="connsiteX261" fmla="*/ 2176008 w 6025468"/>
              <a:gd name="connsiteY261" fmla="*/ 3160538 h 3429000"/>
              <a:gd name="connsiteX262" fmla="*/ 2219931 w 6025468"/>
              <a:gd name="connsiteY262" fmla="*/ 3185179 h 3429000"/>
              <a:gd name="connsiteX263" fmla="*/ 2285011 w 6025468"/>
              <a:gd name="connsiteY263" fmla="*/ 3239411 h 3429000"/>
              <a:gd name="connsiteX264" fmla="*/ 2221404 w 6025468"/>
              <a:gd name="connsiteY264" fmla="*/ 3264052 h 3429000"/>
              <a:gd name="connsiteX265" fmla="*/ 2146148 w 6025468"/>
              <a:gd name="connsiteY265" fmla="*/ 3258024 h 3429000"/>
              <a:gd name="connsiteX266" fmla="*/ 2145746 w 6025468"/>
              <a:gd name="connsiteY266" fmla="*/ 3258024 h 3429000"/>
              <a:gd name="connsiteX267" fmla="*/ 1460940 w 6025468"/>
              <a:gd name="connsiteY267" fmla="*/ 2944140 h 3429000"/>
              <a:gd name="connsiteX268" fmla="*/ 1415811 w 6025468"/>
              <a:gd name="connsiteY268" fmla="*/ 2947622 h 3429000"/>
              <a:gd name="connsiteX269" fmla="*/ 1433355 w 6025468"/>
              <a:gd name="connsiteY269" fmla="*/ 2989672 h 3429000"/>
              <a:gd name="connsiteX270" fmla="*/ 2090573 w 6025468"/>
              <a:gd name="connsiteY270" fmla="*/ 3312660 h 3429000"/>
              <a:gd name="connsiteX271" fmla="*/ 2091247 w 6025468"/>
              <a:gd name="connsiteY271" fmla="*/ 3313061 h 3429000"/>
              <a:gd name="connsiteX272" fmla="*/ 2130345 w 6025468"/>
              <a:gd name="connsiteY272" fmla="*/ 3367562 h 3429000"/>
              <a:gd name="connsiteX273" fmla="*/ 2014649 w 6025468"/>
              <a:gd name="connsiteY273" fmla="*/ 3387247 h 3429000"/>
              <a:gd name="connsiteX274" fmla="*/ 1731836 w 6025468"/>
              <a:gd name="connsiteY274" fmla="*/ 3299668 h 3429000"/>
              <a:gd name="connsiteX275" fmla="*/ 1724738 w 6025468"/>
              <a:gd name="connsiteY275" fmla="*/ 3296457 h 3429000"/>
              <a:gd name="connsiteX276" fmla="*/ 1668497 w 6025468"/>
              <a:gd name="connsiteY276" fmla="*/ 3269407 h 3429000"/>
              <a:gd name="connsiteX277" fmla="*/ 1625913 w 6025468"/>
              <a:gd name="connsiteY277" fmla="*/ 3247578 h 3429000"/>
              <a:gd name="connsiteX278" fmla="*/ 1579850 w 6025468"/>
              <a:gd name="connsiteY278" fmla="*/ 3223344 h 3429000"/>
              <a:gd name="connsiteX279" fmla="*/ 1576636 w 6025468"/>
              <a:gd name="connsiteY279" fmla="*/ 3221603 h 3429000"/>
              <a:gd name="connsiteX280" fmla="*/ 1526690 w 6025468"/>
              <a:gd name="connsiteY280" fmla="*/ 3194150 h 3429000"/>
              <a:gd name="connsiteX281" fmla="*/ 1508074 w 6025468"/>
              <a:gd name="connsiteY281" fmla="*/ 3183572 h 3429000"/>
              <a:gd name="connsiteX282" fmla="*/ 1409250 w 6025468"/>
              <a:gd name="connsiteY282" fmla="*/ 3124519 h 3429000"/>
              <a:gd name="connsiteX283" fmla="*/ 1389565 w 6025468"/>
              <a:gd name="connsiteY283" fmla="*/ 3112198 h 3429000"/>
              <a:gd name="connsiteX284" fmla="*/ 1340423 w 6025468"/>
              <a:gd name="connsiteY284" fmla="*/ 3080729 h 3429000"/>
              <a:gd name="connsiteX285" fmla="*/ 1323416 w 6025468"/>
              <a:gd name="connsiteY285" fmla="*/ 3068945 h 3429000"/>
              <a:gd name="connsiteX286" fmla="*/ 1297438 w 6025468"/>
              <a:gd name="connsiteY286" fmla="*/ 3051403 h 3429000"/>
              <a:gd name="connsiteX287" fmla="*/ 1293286 w 6025468"/>
              <a:gd name="connsiteY287" fmla="*/ 3048189 h 3429000"/>
              <a:gd name="connsiteX288" fmla="*/ 1277753 w 6025468"/>
              <a:gd name="connsiteY288" fmla="*/ 3037343 h 3429000"/>
              <a:gd name="connsiteX289" fmla="*/ 1254586 w 6025468"/>
              <a:gd name="connsiteY289" fmla="*/ 3020873 h 3429000"/>
              <a:gd name="connsiteX290" fmla="*/ 1253917 w 6025468"/>
              <a:gd name="connsiteY290" fmla="*/ 3020336 h 3429000"/>
              <a:gd name="connsiteX291" fmla="*/ 1196202 w 6025468"/>
              <a:gd name="connsiteY291" fmla="*/ 2977753 h 3429000"/>
              <a:gd name="connsiteX292" fmla="*/ 1195936 w 6025468"/>
              <a:gd name="connsiteY292" fmla="*/ 2977485 h 3429000"/>
              <a:gd name="connsiteX293" fmla="*/ 1173439 w 6025468"/>
              <a:gd name="connsiteY293" fmla="*/ 2960211 h 3429000"/>
              <a:gd name="connsiteX294" fmla="*/ 1147058 w 6025468"/>
              <a:gd name="connsiteY294" fmla="*/ 2939455 h 3429000"/>
              <a:gd name="connsiteX295" fmla="*/ 1112509 w 6025468"/>
              <a:gd name="connsiteY295" fmla="*/ 2912273 h 3429000"/>
              <a:gd name="connsiteX296" fmla="*/ 1109295 w 6025468"/>
              <a:gd name="connsiteY296" fmla="*/ 2909727 h 3429000"/>
              <a:gd name="connsiteX297" fmla="*/ 1090952 w 6025468"/>
              <a:gd name="connsiteY297" fmla="*/ 2894194 h 3429000"/>
              <a:gd name="connsiteX298" fmla="*/ 1079969 w 6025468"/>
              <a:gd name="connsiteY298" fmla="*/ 2884955 h 3429000"/>
              <a:gd name="connsiteX299" fmla="*/ 1022656 w 6025468"/>
              <a:gd name="connsiteY299" fmla="*/ 2835945 h 3429000"/>
              <a:gd name="connsiteX300" fmla="*/ 1013151 w 6025468"/>
              <a:gd name="connsiteY300" fmla="*/ 2827507 h 3429000"/>
              <a:gd name="connsiteX301" fmla="*/ 0 w 6025468"/>
              <a:gd name="connsiteY301" fmla="*/ 574224 h 3429000"/>
              <a:gd name="connsiteX302" fmla="*/ 31973 w 6025468"/>
              <a:gd name="connsiteY302" fmla="*/ 134747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6025468" h="3429000">
                <a:moveTo>
                  <a:pt x="5525455" y="3384837"/>
                </a:moveTo>
                <a:cubicBezTo>
                  <a:pt x="5530209" y="3396085"/>
                  <a:pt x="5536017" y="3405726"/>
                  <a:pt x="5542615" y="3414175"/>
                </a:cubicBezTo>
                <a:lnTo>
                  <a:pt x="5557256" y="3429000"/>
                </a:lnTo>
                <a:lnTo>
                  <a:pt x="5472807" y="3429000"/>
                </a:lnTo>
                <a:lnTo>
                  <a:pt x="5515949" y="3392872"/>
                </a:lnTo>
                <a:cubicBezTo>
                  <a:pt x="5519159" y="3390461"/>
                  <a:pt x="5522239" y="3387649"/>
                  <a:pt x="5525455" y="3384837"/>
                </a:cubicBezTo>
                <a:close/>
                <a:moveTo>
                  <a:pt x="3032803" y="2345939"/>
                </a:moveTo>
                <a:cubicBezTo>
                  <a:pt x="2987391" y="2344699"/>
                  <a:pt x="2937811" y="2345837"/>
                  <a:pt x="2898443" y="2350925"/>
                </a:cubicBezTo>
                <a:cubicBezTo>
                  <a:pt x="2885052" y="2352665"/>
                  <a:pt x="2853719" y="2355880"/>
                  <a:pt x="2853719" y="2376234"/>
                </a:cubicBezTo>
                <a:cubicBezTo>
                  <a:pt x="2853719" y="2405427"/>
                  <a:pt x="2939150" y="2419487"/>
                  <a:pt x="2992983" y="2423371"/>
                </a:cubicBezTo>
                <a:lnTo>
                  <a:pt x="2993386" y="2423371"/>
                </a:lnTo>
                <a:cubicBezTo>
                  <a:pt x="3000749" y="2424040"/>
                  <a:pt x="3007043" y="2424442"/>
                  <a:pt x="3012668" y="2424442"/>
                </a:cubicBezTo>
                <a:cubicBezTo>
                  <a:pt x="3018290" y="2424442"/>
                  <a:pt x="3023246" y="2424442"/>
                  <a:pt x="3028871" y="2424040"/>
                </a:cubicBezTo>
                <a:lnTo>
                  <a:pt x="3029273" y="2424040"/>
                </a:lnTo>
                <a:lnTo>
                  <a:pt x="3029273" y="2424172"/>
                </a:lnTo>
                <a:cubicBezTo>
                  <a:pt x="3102386" y="2423103"/>
                  <a:pt x="3168537" y="2401946"/>
                  <a:pt x="3168537" y="2377708"/>
                </a:cubicBezTo>
                <a:cubicBezTo>
                  <a:pt x="3168537" y="2364318"/>
                  <a:pt x="3153404" y="2357354"/>
                  <a:pt x="3142157" y="2355211"/>
                </a:cubicBezTo>
                <a:cubicBezTo>
                  <a:pt x="3119459" y="2350793"/>
                  <a:pt x="3078214" y="2347177"/>
                  <a:pt x="3032803" y="2345939"/>
                </a:cubicBezTo>
                <a:close/>
                <a:moveTo>
                  <a:pt x="3037926" y="878849"/>
                </a:moveTo>
                <a:cubicBezTo>
                  <a:pt x="3049425" y="879034"/>
                  <a:pt x="3060138" y="879402"/>
                  <a:pt x="3069311" y="879937"/>
                </a:cubicBezTo>
                <a:cubicBezTo>
                  <a:pt x="3079889" y="880206"/>
                  <a:pt x="3088729" y="880606"/>
                  <a:pt x="3093948" y="881678"/>
                </a:cubicBezTo>
                <a:lnTo>
                  <a:pt x="3094083" y="881813"/>
                </a:lnTo>
                <a:cubicBezTo>
                  <a:pt x="3107341" y="883821"/>
                  <a:pt x="3120731" y="890250"/>
                  <a:pt x="3125687" y="903908"/>
                </a:cubicBezTo>
                <a:cubicBezTo>
                  <a:pt x="3128497" y="912344"/>
                  <a:pt x="3123946" y="922118"/>
                  <a:pt x="3117250" y="929887"/>
                </a:cubicBezTo>
                <a:cubicBezTo>
                  <a:pt x="3114839" y="933099"/>
                  <a:pt x="3111625" y="935779"/>
                  <a:pt x="3108812" y="938321"/>
                </a:cubicBezTo>
                <a:cubicBezTo>
                  <a:pt x="3056455" y="980100"/>
                  <a:pt x="2942097" y="977291"/>
                  <a:pt x="2893889" y="933368"/>
                </a:cubicBezTo>
                <a:cubicBezTo>
                  <a:pt x="2890677" y="930556"/>
                  <a:pt x="2887463" y="926270"/>
                  <a:pt x="2885052" y="922118"/>
                </a:cubicBezTo>
                <a:cubicBezTo>
                  <a:pt x="2881570" y="915692"/>
                  <a:pt x="2879427" y="908326"/>
                  <a:pt x="2881169" y="902031"/>
                </a:cubicBezTo>
                <a:cubicBezTo>
                  <a:pt x="2885052" y="888374"/>
                  <a:pt x="2898310" y="881945"/>
                  <a:pt x="2908219" y="881276"/>
                </a:cubicBezTo>
                <a:cubicBezTo>
                  <a:pt x="2912773" y="880876"/>
                  <a:pt x="2919198" y="880606"/>
                  <a:pt x="2927235" y="880206"/>
                </a:cubicBezTo>
                <a:cubicBezTo>
                  <a:pt x="2946651" y="879535"/>
                  <a:pt x="2974368" y="878866"/>
                  <a:pt x="3001820" y="878866"/>
                </a:cubicBezTo>
                <a:cubicBezTo>
                  <a:pt x="3014141" y="878666"/>
                  <a:pt x="3026426" y="878666"/>
                  <a:pt x="3037926" y="878849"/>
                </a:cubicBezTo>
                <a:close/>
                <a:moveTo>
                  <a:pt x="56753" y="0"/>
                </a:moveTo>
                <a:lnTo>
                  <a:pt x="1141652" y="0"/>
                </a:lnTo>
                <a:lnTo>
                  <a:pt x="1095174" y="180328"/>
                </a:lnTo>
                <a:cubicBezTo>
                  <a:pt x="1069054" y="307642"/>
                  <a:pt x="1055332" y="439426"/>
                  <a:pt x="1055332" y="574356"/>
                </a:cubicBezTo>
                <a:cubicBezTo>
                  <a:pt x="1055332" y="1163691"/>
                  <a:pt x="1319130" y="1715526"/>
                  <a:pt x="1769197" y="2085921"/>
                </a:cubicBezTo>
                <a:cubicBezTo>
                  <a:pt x="1772409" y="2088062"/>
                  <a:pt x="1774954" y="2088866"/>
                  <a:pt x="1777229" y="2087527"/>
                </a:cubicBezTo>
                <a:cubicBezTo>
                  <a:pt x="1783524" y="2084046"/>
                  <a:pt x="1780711" y="2076947"/>
                  <a:pt x="1788479" y="2064628"/>
                </a:cubicBezTo>
                <a:cubicBezTo>
                  <a:pt x="1795576" y="2053247"/>
                  <a:pt x="1809235" y="2049900"/>
                  <a:pt x="1816332" y="2049231"/>
                </a:cubicBezTo>
                <a:cubicBezTo>
                  <a:pt x="1828383" y="2048023"/>
                  <a:pt x="1835211" y="2047889"/>
                  <a:pt x="1858377" y="2048960"/>
                </a:cubicBezTo>
                <a:cubicBezTo>
                  <a:pt x="1870029" y="2049900"/>
                  <a:pt x="1879803" y="2048158"/>
                  <a:pt x="1886901" y="2044677"/>
                </a:cubicBezTo>
                <a:cubicBezTo>
                  <a:pt x="1901231" y="2036909"/>
                  <a:pt x="1903774" y="2021109"/>
                  <a:pt x="1903371" y="2004236"/>
                </a:cubicBezTo>
                <a:lnTo>
                  <a:pt x="1903371" y="2003834"/>
                </a:lnTo>
                <a:cubicBezTo>
                  <a:pt x="1902969" y="1994058"/>
                  <a:pt x="1901900" y="1984150"/>
                  <a:pt x="1901900" y="1975043"/>
                </a:cubicBezTo>
                <a:cubicBezTo>
                  <a:pt x="1901900" y="1938888"/>
                  <a:pt x="1915558" y="1918399"/>
                  <a:pt x="1951847" y="1918802"/>
                </a:cubicBezTo>
                <a:cubicBezTo>
                  <a:pt x="1964166" y="1918802"/>
                  <a:pt x="1976487" y="1919873"/>
                  <a:pt x="1987733" y="1919873"/>
                </a:cubicBezTo>
                <a:lnTo>
                  <a:pt x="1988136" y="1919873"/>
                </a:lnTo>
                <a:cubicBezTo>
                  <a:pt x="2019737" y="1920945"/>
                  <a:pt x="2043707" y="1917061"/>
                  <a:pt x="2035270" y="1873137"/>
                </a:cubicBezTo>
                <a:cubicBezTo>
                  <a:pt x="2035003" y="1869656"/>
                  <a:pt x="2033931" y="1865373"/>
                  <a:pt x="2032860" y="1861221"/>
                </a:cubicBezTo>
                <a:cubicBezTo>
                  <a:pt x="2022549" y="1823995"/>
                  <a:pt x="2028979" y="1798284"/>
                  <a:pt x="2076782" y="1799355"/>
                </a:cubicBezTo>
                <a:cubicBezTo>
                  <a:pt x="2087362" y="1799622"/>
                  <a:pt x="2097940" y="1800292"/>
                  <a:pt x="2108118" y="1800694"/>
                </a:cubicBezTo>
                <a:cubicBezTo>
                  <a:pt x="2138381" y="1801096"/>
                  <a:pt x="2163690" y="1795472"/>
                  <a:pt x="2159137" y="1750076"/>
                </a:cubicBezTo>
                <a:lnTo>
                  <a:pt x="2159137" y="1749676"/>
                </a:lnTo>
                <a:cubicBezTo>
                  <a:pt x="2159137" y="1745525"/>
                  <a:pt x="2158467" y="1740569"/>
                  <a:pt x="2157395" y="1734944"/>
                </a:cubicBezTo>
                <a:cubicBezTo>
                  <a:pt x="2148691" y="1691292"/>
                  <a:pt x="2165563" y="1672277"/>
                  <a:pt x="2211629" y="1673348"/>
                </a:cubicBezTo>
                <a:cubicBezTo>
                  <a:pt x="2218994" y="1673747"/>
                  <a:pt x="2226360" y="1674417"/>
                  <a:pt x="2233723" y="1675488"/>
                </a:cubicBezTo>
                <a:lnTo>
                  <a:pt x="2234125" y="1675488"/>
                </a:lnTo>
                <a:cubicBezTo>
                  <a:pt x="2242562" y="1676560"/>
                  <a:pt x="2250997" y="1677632"/>
                  <a:pt x="2259434" y="1677229"/>
                </a:cubicBezTo>
                <a:cubicBezTo>
                  <a:pt x="2286482" y="1676293"/>
                  <a:pt x="2297329" y="1660357"/>
                  <a:pt x="2291036" y="1634379"/>
                </a:cubicBezTo>
                <a:cubicBezTo>
                  <a:pt x="2290099" y="1630497"/>
                  <a:pt x="2288625" y="1627015"/>
                  <a:pt x="2286884" y="1623131"/>
                </a:cubicBezTo>
                <a:cubicBezTo>
                  <a:pt x="2284742" y="1618845"/>
                  <a:pt x="2282732" y="1614292"/>
                  <a:pt x="2281262" y="1609741"/>
                </a:cubicBezTo>
                <a:cubicBezTo>
                  <a:pt x="2268538" y="1570372"/>
                  <a:pt x="2284742" y="1548544"/>
                  <a:pt x="2326253" y="1546803"/>
                </a:cubicBezTo>
                <a:cubicBezTo>
                  <a:pt x="2334021" y="1546401"/>
                  <a:pt x="2345937" y="1548947"/>
                  <a:pt x="2358928" y="1551356"/>
                </a:cubicBezTo>
                <a:lnTo>
                  <a:pt x="2359331" y="1551356"/>
                </a:lnTo>
                <a:cubicBezTo>
                  <a:pt x="2383166" y="1555238"/>
                  <a:pt x="2410213" y="1558050"/>
                  <a:pt x="2420124" y="1540107"/>
                </a:cubicBezTo>
                <a:cubicBezTo>
                  <a:pt x="2425614" y="1529931"/>
                  <a:pt x="2419320" y="1513056"/>
                  <a:pt x="2413026" y="1497526"/>
                </a:cubicBezTo>
                <a:cubicBezTo>
                  <a:pt x="2411285" y="1494044"/>
                  <a:pt x="2409811" y="1490160"/>
                  <a:pt x="2408473" y="1486945"/>
                </a:cubicBezTo>
                <a:cubicBezTo>
                  <a:pt x="2389860" y="1441951"/>
                  <a:pt x="2404991" y="1417714"/>
                  <a:pt x="2453466" y="1420526"/>
                </a:cubicBezTo>
                <a:cubicBezTo>
                  <a:pt x="2460163" y="1421196"/>
                  <a:pt x="2471677" y="1423605"/>
                  <a:pt x="2485070" y="1425749"/>
                </a:cubicBezTo>
                <a:cubicBezTo>
                  <a:pt x="2512922" y="1431107"/>
                  <a:pt x="2547738" y="1435257"/>
                  <a:pt x="2557915" y="1418383"/>
                </a:cubicBezTo>
                <a:cubicBezTo>
                  <a:pt x="2565012" y="1406064"/>
                  <a:pt x="2553362" y="1385576"/>
                  <a:pt x="2542114" y="1369106"/>
                </a:cubicBezTo>
                <a:cubicBezTo>
                  <a:pt x="2535419" y="1359197"/>
                  <a:pt x="2528992" y="1350759"/>
                  <a:pt x="2526583" y="1346206"/>
                </a:cubicBezTo>
                <a:cubicBezTo>
                  <a:pt x="2512787" y="1318354"/>
                  <a:pt x="2524439" y="1295188"/>
                  <a:pt x="2554701" y="1291973"/>
                </a:cubicBezTo>
                <a:cubicBezTo>
                  <a:pt x="2569030" y="1290502"/>
                  <a:pt x="2590858" y="1293714"/>
                  <a:pt x="2613754" y="1297598"/>
                </a:cubicBezTo>
                <a:cubicBezTo>
                  <a:pt x="2654596" y="1303892"/>
                  <a:pt x="2697849" y="1311657"/>
                  <a:pt x="2706685" y="1295857"/>
                </a:cubicBezTo>
                <a:cubicBezTo>
                  <a:pt x="2716195" y="1278583"/>
                  <a:pt x="2692224" y="1257560"/>
                  <a:pt x="2672539" y="1239214"/>
                </a:cubicBezTo>
                <a:cubicBezTo>
                  <a:pt x="2663703" y="1231179"/>
                  <a:pt x="2655935" y="1223681"/>
                  <a:pt x="2651783" y="1217386"/>
                </a:cubicBezTo>
                <a:cubicBezTo>
                  <a:pt x="2631697" y="1186052"/>
                  <a:pt x="2645090" y="1162886"/>
                  <a:pt x="2682718" y="1160743"/>
                </a:cubicBezTo>
                <a:cubicBezTo>
                  <a:pt x="2694771" y="1160073"/>
                  <a:pt x="2718605" y="1163556"/>
                  <a:pt x="2744314" y="1168108"/>
                </a:cubicBezTo>
                <a:cubicBezTo>
                  <a:pt x="2771766" y="1172662"/>
                  <a:pt x="2801227" y="1178285"/>
                  <a:pt x="2819574" y="1180428"/>
                </a:cubicBezTo>
                <a:cubicBezTo>
                  <a:pt x="2840999" y="1182838"/>
                  <a:pt x="2870189" y="1191008"/>
                  <a:pt x="2877287" y="1169850"/>
                </a:cubicBezTo>
                <a:cubicBezTo>
                  <a:pt x="2884917" y="1147352"/>
                  <a:pt x="2852915" y="1136775"/>
                  <a:pt x="2836445" y="1125123"/>
                </a:cubicBezTo>
                <a:cubicBezTo>
                  <a:pt x="2826936" y="1118429"/>
                  <a:pt x="2816625" y="1112537"/>
                  <a:pt x="2806849" y="1105840"/>
                </a:cubicBezTo>
                <a:cubicBezTo>
                  <a:pt x="2794263" y="1097673"/>
                  <a:pt x="2782344" y="1088969"/>
                  <a:pt x="2772435" y="1078388"/>
                </a:cubicBezTo>
                <a:cubicBezTo>
                  <a:pt x="2760384" y="1066070"/>
                  <a:pt x="2758376" y="1053349"/>
                  <a:pt x="2763599" y="1043173"/>
                </a:cubicBezTo>
                <a:cubicBezTo>
                  <a:pt x="2766141" y="1038619"/>
                  <a:pt x="2770026" y="1034736"/>
                  <a:pt x="2775248" y="1031520"/>
                </a:cubicBezTo>
                <a:cubicBezTo>
                  <a:pt x="2780202" y="1028708"/>
                  <a:pt x="2786093" y="1026298"/>
                  <a:pt x="2793192" y="1025226"/>
                </a:cubicBezTo>
                <a:cubicBezTo>
                  <a:pt x="2809395" y="1022015"/>
                  <a:pt x="2844211" y="1025896"/>
                  <a:pt x="2882241" y="1030851"/>
                </a:cubicBezTo>
                <a:cubicBezTo>
                  <a:pt x="2924422" y="1036210"/>
                  <a:pt x="2970487" y="1043173"/>
                  <a:pt x="2998606" y="1043572"/>
                </a:cubicBezTo>
                <a:cubicBezTo>
                  <a:pt x="3032085" y="1043842"/>
                  <a:pt x="3078817" y="1040360"/>
                  <a:pt x="3120998" y="1039289"/>
                </a:cubicBezTo>
                <a:lnTo>
                  <a:pt x="3121401" y="1039289"/>
                </a:lnTo>
                <a:cubicBezTo>
                  <a:pt x="3168537" y="1037815"/>
                  <a:pt x="3209377" y="1039691"/>
                  <a:pt x="3218483" y="1053349"/>
                </a:cubicBezTo>
                <a:cubicBezTo>
                  <a:pt x="3234953" y="1079060"/>
                  <a:pt x="3213798" y="1095665"/>
                  <a:pt x="3188891" y="1110394"/>
                </a:cubicBezTo>
                <a:lnTo>
                  <a:pt x="3188489" y="1110394"/>
                </a:lnTo>
                <a:cubicBezTo>
                  <a:pt x="3180856" y="1114948"/>
                  <a:pt x="3172689" y="1119633"/>
                  <a:pt x="3165323" y="1123784"/>
                </a:cubicBezTo>
                <a:cubicBezTo>
                  <a:pt x="3148451" y="1134095"/>
                  <a:pt x="3101314" y="1149495"/>
                  <a:pt x="3109349" y="1174133"/>
                </a:cubicBezTo>
                <a:cubicBezTo>
                  <a:pt x="3116045" y="1194087"/>
                  <a:pt x="3145503" y="1190606"/>
                  <a:pt x="3165590" y="1187793"/>
                </a:cubicBezTo>
                <a:cubicBezTo>
                  <a:pt x="3187685" y="1184311"/>
                  <a:pt x="3217548" y="1177213"/>
                  <a:pt x="3247140" y="1171993"/>
                </a:cubicBezTo>
                <a:lnTo>
                  <a:pt x="3247543" y="1171993"/>
                </a:lnTo>
                <a:cubicBezTo>
                  <a:pt x="3294947" y="1162886"/>
                  <a:pt x="3340742" y="1158600"/>
                  <a:pt x="3348777" y="1180428"/>
                </a:cubicBezTo>
                <a:cubicBezTo>
                  <a:pt x="3355473" y="1198773"/>
                  <a:pt x="3338199" y="1222342"/>
                  <a:pt x="3316372" y="1244437"/>
                </a:cubicBezTo>
                <a:cubicBezTo>
                  <a:pt x="3306863" y="1254613"/>
                  <a:pt x="3296285" y="1264121"/>
                  <a:pt x="3286776" y="1273228"/>
                </a:cubicBezTo>
                <a:cubicBezTo>
                  <a:pt x="3270172" y="1288627"/>
                  <a:pt x="3290258" y="1313266"/>
                  <a:pt x="3312085" y="1312597"/>
                </a:cubicBezTo>
                <a:cubicBezTo>
                  <a:pt x="3322531" y="1312195"/>
                  <a:pt x="3346901" y="1307641"/>
                  <a:pt x="3372880" y="1303758"/>
                </a:cubicBezTo>
                <a:lnTo>
                  <a:pt x="3373282" y="1303758"/>
                </a:lnTo>
                <a:cubicBezTo>
                  <a:pt x="3409838" y="1298805"/>
                  <a:pt x="3450012" y="1296259"/>
                  <a:pt x="3461928" y="1311793"/>
                </a:cubicBezTo>
                <a:cubicBezTo>
                  <a:pt x="3476393" y="1331210"/>
                  <a:pt x="3459787" y="1357186"/>
                  <a:pt x="3443315" y="1377273"/>
                </a:cubicBezTo>
                <a:cubicBezTo>
                  <a:pt x="3432471" y="1389862"/>
                  <a:pt x="3421890" y="1400172"/>
                  <a:pt x="3419749" y="1404323"/>
                </a:cubicBezTo>
                <a:cubicBezTo>
                  <a:pt x="3407695" y="1426418"/>
                  <a:pt x="3416937" y="1444094"/>
                  <a:pt x="3441844" y="1444764"/>
                </a:cubicBezTo>
                <a:cubicBezTo>
                  <a:pt x="3456171" y="1445433"/>
                  <a:pt x="3481882" y="1438739"/>
                  <a:pt x="3498085" y="1434855"/>
                </a:cubicBezTo>
                <a:cubicBezTo>
                  <a:pt x="3501567" y="1433784"/>
                  <a:pt x="3504781" y="1433115"/>
                  <a:pt x="3507193" y="1432712"/>
                </a:cubicBezTo>
                <a:cubicBezTo>
                  <a:pt x="3574413" y="1419322"/>
                  <a:pt x="3597579" y="1441416"/>
                  <a:pt x="3569457" y="1509710"/>
                </a:cubicBezTo>
                <a:cubicBezTo>
                  <a:pt x="3569190" y="1510781"/>
                  <a:pt x="3568521" y="1511853"/>
                  <a:pt x="3568118" y="1512924"/>
                </a:cubicBezTo>
                <a:cubicBezTo>
                  <a:pt x="3552051" y="1550150"/>
                  <a:pt x="3550175" y="1571575"/>
                  <a:pt x="3592089" y="1570237"/>
                </a:cubicBezTo>
                <a:cubicBezTo>
                  <a:pt x="3603069" y="1569835"/>
                  <a:pt x="3614315" y="1568496"/>
                  <a:pt x="3625163" y="1568094"/>
                </a:cubicBezTo>
                <a:cubicBezTo>
                  <a:pt x="3635473" y="1567022"/>
                  <a:pt x="3645653" y="1567022"/>
                  <a:pt x="3655827" y="1568094"/>
                </a:cubicBezTo>
                <a:cubicBezTo>
                  <a:pt x="3685690" y="1571575"/>
                  <a:pt x="3697742" y="1592331"/>
                  <a:pt x="3690646" y="1621526"/>
                </a:cubicBezTo>
                <a:cubicBezTo>
                  <a:pt x="3689706" y="1625407"/>
                  <a:pt x="3688236" y="1628621"/>
                  <a:pt x="3686494" y="1632103"/>
                </a:cubicBezTo>
                <a:lnTo>
                  <a:pt x="3686494" y="1632505"/>
                </a:lnTo>
                <a:cubicBezTo>
                  <a:pt x="3684755" y="1637059"/>
                  <a:pt x="3682208" y="1641612"/>
                  <a:pt x="3680869" y="1646564"/>
                </a:cubicBezTo>
                <a:cubicBezTo>
                  <a:pt x="3670289" y="1681380"/>
                  <a:pt x="3681137" y="1695845"/>
                  <a:pt x="3718497" y="1696913"/>
                </a:cubicBezTo>
                <a:cubicBezTo>
                  <a:pt x="3728004" y="1697184"/>
                  <a:pt x="3737513" y="1696244"/>
                  <a:pt x="3747019" y="1695845"/>
                </a:cubicBezTo>
                <a:cubicBezTo>
                  <a:pt x="3753715" y="1695574"/>
                  <a:pt x="3760010" y="1695574"/>
                  <a:pt x="3766301" y="1696244"/>
                </a:cubicBezTo>
                <a:cubicBezTo>
                  <a:pt x="3802191" y="1699726"/>
                  <a:pt x="3816653" y="1718741"/>
                  <a:pt x="3810626" y="1753959"/>
                </a:cubicBezTo>
                <a:cubicBezTo>
                  <a:pt x="3810223" y="1756370"/>
                  <a:pt x="3809554" y="1758513"/>
                  <a:pt x="3808885" y="1760656"/>
                </a:cubicBezTo>
                <a:lnTo>
                  <a:pt x="3808885" y="1761058"/>
                </a:lnTo>
                <a:cubicBezTo>
                  <a:pt x="3807144" y="1767350"/>
                  <a:pt x="3804334" y="1773376"/>
                  <a:pt x="3803931" y="1779671"/>
                </a:cubicBezTo>
                <a:cubicBezTo>
                  <a:pt x="3800315" y="1806049"/>
                  <a:pt x="3810893" y="1819307"/>
                  <a:pt x="3837676" y="1823594"/>
                </a:cubicBezTo>
                <a:cubicBezTo>
                  <a:pt x="3844640" y="1824664"/>
                  <a:pt x="3851603" y="1823594"/>
                  <a:pt x="3858699" y="1823995"/>
                </a:cubicBezTo>
                <a:cubicBezTo>
                  <a:pt x="3862181" y="1823995"/>
                  <a:pt x="3865795" y="1824395"/>
                  <a:pt x="3869277" y="1824395"/>
                </a:cubicBezTo>
                <a:cubicBezTo>
                  <a:pt x="3921636" y="1826538"/>
                  <a:pt x="3930743" y="1835644"/>
                  <a:pt x="3928333" y="1886261"/>
                </a:cubicBezTo>
                <a:cubicBezTo>
                  <a:pt x="3928333" y="1890145"/>
                  <a:pt x="3928063" y="1894297"/>
                  <a:pt x="3927664" y="1898583"/>
                </a:cubicBezTo>
                <a:cubicBezTo>
                  <a:pt x="3925118" y="1932729"/>
                  <a:pt x="3935027" y="1945717"/>
                  <a:pt x="3968770" y="1948529"/>
                </a:cubicBezTo>
                <a:cubicBezTo>
                  <a:pt x="3974129" y="1948796"/>
                  <a:pt x="3980020" y="1948529"/>
                  <a:pt x="3986717" y="1947457"/>
                </a:cubicBezTo>
                <a:cubicBezTo>
                  <a:pt x="3993812" y="1946789"/>
                  <a:pt x="4001445" y="1945450"/>
                  <a:pt x="4010282" y="1943307"/>
                </a:cubicBezTo>
                <a:lnTo>
                  <a:pt x="4010553" y="1943040"/>
                </a:lnTo>
                <a:cubicBezTo>
                  <a:pt x="4045770" y="1935674"/>
                  <a:pt x="4058758" y="1946254"/>
                  <a:pt x="4060901" y="2001826"/>
                </a:cubicBezTo>
                <a:cubicBezTo>
                  <a:pt x="4061303" y="2007851"/>
                  <a:pt x="4060634" y="2016690"/>
                  <a:pt x="4061973" y="2025794"/>
                </a:cubicBezTo>
                <a:cubicBezTo>
                  <a:pt x="4063713" y="2040259"/>
                  <a:pt x="4069336" y="2056461"/>
                  <a:pt x="4087951" y="2065565"/>
                </a:cubicBezTo>
                <a:cubicBezTo>
                  <a:pt x="4093173" y="2068110"/>
                  <a:pt x="4098397" y="2069851"/>
                  <a:pt x="4104421" y="2070521"/>
                </a:cubicBezTo>
                <a:cubicBezTo>
                  <a:pt x="4129329" y="2074672"/>
                  <a:pt x="4126113" y="2073468"/>
                  <a:pt x="4156378" y="2074672"/>
                </a:cubicBezTo>
                <a:cubicBezTo>
                  <a:pt x="4175929" y="2075476"/>
                  <a:pt x="4189855" y="2088464"/>
                  <a:pt x="4192935" y="2094624"/>
                </a:cubicBezTo>
                <a:cubicBezTo>
                  <a:pt x="4205121" y="2119264"/>
                  <a:pt x="4192397" y="2131182"/>
                  <a:pt x="4189588" y="2137342"/>
                </a:cubicBezTo>
                <a:cubicBezTo>
                  <a:pt x="4188916" y="2138813"/>
                  <a:pt x="4190390" y="2138144"/>
                  <a:pt x="4193872" y="2135733"/>
                </a:cubicBezTo>
                <a:cubicBezTo>
                  <a:pt x="4203915" y="2128100"/>
                  <a:pt x="4214091" y="2120335"/>
                  <a:pt x="4224001" y="2112567"/>
                </a:cubicBezTo>
                <a:cubicBezTo>
                  <a:pt x="4230695" y="2106810"/>
                  <a:pt x="4236053" y="2101990"/>
                  <a:pt x="4236723" y="2102659"/>
                </a:cubicBezTo>
                <a:cubicBezTo>
                  <a:pt x="4700179" y="1733203"/>
                  <a:pt x="4970272" y="1178822"/>
                  <a:pt x="4970272" y="574356"/>
                </a:cubicBezTo>
                <a:cubicBezTo>
                  <a:pt x="4970272" y="439442"/>
                  <a:pt x="4956551" y="307672"/>
                  <a:pt x="4930430" y="180367"/>
                </a:cubicBezTo>
                <a:lnTo>
                  <a:pt x="4883940" y="0"/>
                </a:lnTo>
                <a:lnTo>
                  <a:pt x="5968587" y="0"/>
                </a:lnTo>
                <a:lnTo>
                  <a:pt x="5993360" y="134717"/>
                </a:lnTo>
                <a:cubicBezTo>
                  <a:pt x="6014424" y="278215"/>
                  <a:pt x="6025333" y="424969"/>
                  <a:pt x="6025333" y="574224"/>
                </a:cubicBezTo>
                <a:lnTo>
                  <a:pt x="6025468" y="573953"/>
                </a:lnTo>
                <a:cubicBezTo>
                  <a:pt x="6025468" y="1445031"/>
                  <a:pt x="5640349" y="2273928"/>
                  <a:pt x="4995314" y="2841033"/>
                </a:cubicBezTo>
                <a:cubicBezTo>
                  <a:pt x="5011114" y="2853219"/>
                  <a:pt x="5031066" y="2843176"/>
                  <a:pt x="5051821" y="2865270"/>
                </a:cubicBezTo>
                <a:cubicBezTo>
                  <a:pt x="5074319" y="2889106"/>
                  <a:pt x="5059455" y="2914816"/>
                  <a:pt x="5076729" y="2937312"/>
                </a:cubicBezTo>
                <a:cubicBezTo>
                  <a:pt x="5110875" y="2982039"/>
                  <a:pt x="5166447" y="2961283"/>
                  <a:pt x="5169928" y="3031986"/>
                </a:cubicBezTo>
                <a:cubicBezTo>
                  <a:pt x="5170195" y="3037208"/>
                  <a:pt x="5171001" y="3041897"/>
                  <a:pt x="5172339" y="3046045"/>
                </a:cubicBezTo>
                <a:cubicBezTo>
                  <a:pt x="5177294" y="3061848"/>
                  <a:pt x="5189210" y="3070685"/>
                  <a:pt x="5201933" y="3075908"/>
                </a:cubicBezTo>
                <a:cubicBezTo>
                  <a:pt x="5215726" y="3081534"/>
                  <a:pt x="5230455" y="3083677"/>
                  <a:pt x="5238893" y="3086489"/>
                </a:cubicBezTo>
                <a:cubicBezTo>
                  <a:pt x="5274109" y="3098540"/>
                  <a:pt x="5283615" y="3109788"/>
                  <a:pt x="5291651" y="3147014"/>
                </a:cubicBezTo>
                <a:cubicBezTo>
                  <a:pt x="5297945" y="3177947"/>
                  <a:pt x="5317359" y="3196962"/>
                  <a:pt x="5347892" y="3204728"/>
                </a:cubicBezTo>
                <a:cubicBezTo>
                  <a:pt x="5379226" y="3212899"/>
                  <a:pt x="5403465" y="3229369"/>
                  <a:pt x="5411231" y="3262443"/>
                </a:cubicBezTo>
                <a:cubicBezTo>
                  <a:pt x="5419264" y="3297259"/>
                  <a:pt x="5431183" y="3316946"/>
                  <a:pt x="5467472" y="3322568"/>
                </a:cubicBezTo>
                <a:cubicBezTo>
                  <a:pt x="5479389" y="3324309"/>
                  <a:pt x="5487559" y="3326451"/>
                  <a:pt x="5489299" y="3338371"/>
                </a:cubicBezTo>
                <a:cubicBezTo>
                  <a:pt x="5490372" y="3344798"/>
                  <a:pt x="5486755" y="3350690"/>
                  <a:pt x="5480461" y="3356714"/>
                </a:cubicBezTo>
                <a:cubicBezTo>
                  <a:pt x="5475508" y="3361937"/>
                  <a:pt x="5468945" y="3367160"/>
                  <a:pt x="5461848" y="3373186"/>
                </a:cubicBezTo>
                <a:cubicBezTo>
                  <a:pt x="5445847" y="3386645"/>
                  <a:pt x="5431619" y="3398563"/>
                  <a:pt x="5418048" y="3409809"/>
                </a:cubicBezTo>
                <a:lnTo>
                  <a:pt x="5394577" y="3429000"/>
                </a:lnTo>
                <a:lnTo>
                  <a:pt x="4081457" y="3429000"/>
                </a:lnTo>
                <a:lnTo>
                  <a:pt x="4085781" y="3418642"/>
                </a:lnTo>
                <a:cubicBezTo>
                  <a:pt x="4086277" y="3414153"/>
                  <a:pt x="4085273" y="3409911"/>
                  <a:pt x="4082729" y="3405859"/>
                </a:cubicBezTo>
                <a:cubicBezTo>
                  <a:pt x="4072817" y="3390729"/>
                  <a:pt x="4038807" y="3395015"/>
                  <a:pt x="4013095" y="3396756"/>
                </a:cubicBezTo>
                <a:cubicBezTo>
                  <a:pt x="3989797" y="3398094"/>
                  <a:pt x="3968770" y="3399166"/>
                  <a:pt x="3950427" y="3400637"/>
                </a:cubicBezTo>
                <a:cubicBezTo>
                  <a:pt x="3918824" y="3402378"/>
                  <a:pt x="3895925" y="3403449"/>
                  <a:pt x="3888160" y="3403449"/>
                </a:cubicBezTo>
                <a:cubicBezTo>
                  <a:pt x="3874367" y="3404119"/>
                  <a:pt x="3838480" y="3407601"/>
                  <a:pt x="3836070" y="3390729"/>
                </a:cubicBezTo>
                <a:cubicBezTo>
                  <a:pt x="3833660" y="3373455"/>
                  <a:pt x="3864325" y="3356180"/>
                  <a:pt x="3872359" y="3350957"/>
                </a:cubicBezTo>
                <a:cubicBezTo>
                  <a:pt x="3880125" y="3346004"/>
                  <a:pt x="3886419" y="3341718"/>
                  <a:pt x="3892044" y="3338236"/>
                </a:cubicBezTo>
                <a:cubicBezTo>
                  <a:pt x="3909717" y="3327389"/>
                  <a:pt x="3918824" y="3321766"/>
                  <a:pt x="3936767" y="3307971"/>
                </a:cubicBezTo>
                <a:cubicBezTo>
                  <a:pt x="3948017" y="3299537"/>
                  <a:pt x="3963549" y="3281190"/>
                  <a:pt x="3956452" y="3264319"/>
                </a:cubicBezTo>
                <a:cubicBezTo>
                  <a:pt x="3949758" y="3248786"/>
                  <a:pt x="3931412" y="3251328"/>
                  <a:pt x="3912797" y="3252669"/>
                </a:cubicBezTo>
                <a:cubicBezTo>
                  <a:pt x="3881463" y="3255211"/>
                  <a:pt x="3849862" y="3258024"/>
                  <a:pt x="3818526" y="3260435"/>
                </a:cubicBezTo>
                <a:cubicBezTo>
                  <a:pt x="3798442" y="3262176"/>
                  <a:pt x="3778755" y="3263917"/>
                  <a:pt x="3758671" y="3265391"/>
                </a:cubicBezTo>
                <a:cubicBezTo>
                  <a:pt x="3737915" y="3267131"/>
                  <a:pt x="3701758" y="3271016"/>
                  <a:pt x="3695733" y="3248117"/>
                </a:cubicBezTo>
                <a:cubicBezTo>
                  <a:pt x="3690511" y="3228834"/>
                  <a:pt x="3719302" y="3216512"/>
                  <a:pt x="3735505" y="3207007"/>
                </a:cubicBezTo>
                <a:cubicBezTo>
                  <a:pt x="3743003" y="3202720"/>
                  <a:pt x="3749564" y="3198569"/>
                  <a:pt x="3756663" y="3194685"/>
                </a:cubicBezTo>
                <a:lnTo>
                  <a:pt x="3757062" y="3194685"/>
                </a:lnTo>
                <a:cubicBezTo>
                  <a:pt x="3772865" y="3185983"/>
                  <a:pt x="3787729" y="3177546"/>
                  <a:pt x="3803530" y="3165896"/>
                </a:cubicBezTo>
                <a:cubicBezTo>
                  <a:pt x="3816115" y="3156120"/>
                  <a:pt x="3831649" y="3147952"/>
                  <a:pt x="3826027" y="3131080"/>
                </a:cubicBezTo>
                <a:cubicBezTo>
                  <a:pt x="3819733" y="3110592"/>
                  <a:pt x="3794423" y="3112332"/>
                  <a:pt x="3782774" y="3112734"/>
                </a:cubicBezTo>
                <a:cubicBezTo>
                  <a:pt x="3746082" y="3113404"/>
                  <a:pt x="3715148" y="3114476"/>
                  <a:pt x="3682476" y="3115545"/>
                </a:cubicBezTo>
                <a:lnTo>
                  <a:pt x="3682074" y="3115545"/>
                </a:lnTo>
                <a:cubicBezTo>
                  <a:pt x="3664131" y="3116216"/>
                  <a:pt x="3645919" y="3117285"/>
                  <a:pt x="3625832" y="3117958"/>
                </a:cubicBezTo>
                <a:cubicBezTo>
                  <a:pt x="3610033" y="3119027"/>
                  <a:pt x="3586464" y="3120097"/>
                  <a:pt x="3567449" y="3118628"/>
                </a:cubicBezTo>
                <a:cubicBezTo>
                  <a:pt x="3545222" y="3116885"/>
                  <a:pt x="3539330" y="3089836"/>
                  <a:pt x="3558613" y="3079258"/>
                </a:cubicBezTo>
                <a:cubicBezTo>
                  <a:pt x="3580707" y="3067338"/>
                  <a:pt x="3597981" y="3059972"/>
                  <a:pt x="3620478" y="3050065"/>
                </a:cubicBezTo>
                <a:cubicBezTo>
                  <a:pt x="3626769" y="3046849"/>
                  <a:pt x="3633465" y="3044037"/>
                  <a:pt x="3641233" y="3040559"/>
                </a:cubicBezTo>
                <a:cubicBezTo>
                  <a:pt x="3664799" y="3030113"/>
                  <a:pt x="3705240" y="3007616"/>
                  <a:pt x="3699215" y="2985386"/>
                </a:cubicBezTo>
                <a:cubicBezTo>
                  <a:pt x="3694662" y="2967442"/>
                  <a:pt x="3667210" y="2966772"/>
                  <a:pt x="3644715" y="2966370"/>
                </a:cubicBezTo>
                <a:cubicBezTo>
                  <a:pt x="3604944" y="2965569"/>
                  <a:pt x="3575751" y="2964897"/>
                  <a:pt x="3541338" y="2965968"/>
                </a:cubicBezTo>
                <a:cubicBezTo>
                  <a:pt x="3519108" y="2966370"/>
                  <a:pt x="3494871" y="2967442"/>
                  <a:pt x="3464609" y="2969183"/>
                </a:cubicBezTo>
                <a:cubicBezTo>
                  <a:pt x="3443183" y="2970657"/>
                  <a:pt x="3402743" y="2977353"/>
                  <a:pt x="3399930" y="2951642"/>
                </a:cubicBezTo>
                <a:cubicBezTo>
                  <a:pt x="3397384" y="2930216"/>
                  <a:pt x="3433005" y="2918967"/>
                  <a:pt x="3451617" y="2911200"/>
                </a:cubicBezTo>
                <a:cubicBezTo>
                  <a:pt x="3461796" y="2907050"/>
                  <a:pt x="3470633" y="2903433"/>
                  <a:pt x="3479071" y="2899951"/>
                </a:cubicBezTo>
                <a:cubicBezTo>
                  <a:pt x="3497013" y="2892588"/>
                  <a:pt x="3512145" y="2886561"/>
                  <a:pt x="3531159" y="2878127"/>
                </a:cubicBezTo>
                <a:cubicBezTo>
                  <a:pt x="3548302" y="2870359"/>
                  <a:pt x="3574680" y="2861252"/>
                  <a:pt x="3569457" y="2838757"/>
                </a:cubicBezTo>
                <a:cubicBezTo>
                  <a:pt x="3563433" y="2813849"/>
                  <a:pt x="3535310" y="2818001"/>
                  <a:pt x="3511073" y="2818001"/>
                </a:cubicBezTo>
                <a:cubicBezTo>
                  <a:pt x="3472641" y="2818400"/>
                  <a:pt x="3437557" y="2818803"/>
                  <a:pt x="3402340" y="2818400"/>
                </a:cubicBezTo>
                <a:cubicBezTo>
                  <a:pt x="3369265" y="2818803"/>
                  <a:pt x="3336459" y="2818803"/>
                  <a:pt x="3300301" y="2818803"/>
                </a:cubicBezTo>
                <a:cubicBezTo>
                  <a:pt x="3278744" y="2818803"/>
                  <a:pt x="3238706" y="2819874"/>
                  <a:pt x="3240444" y="2796305"/>
                </a:cubicBezTo>
                <a:cubicBezTo>
                  <a:pt x="3241918" y="2775552"/>
                  <a:pt x="3274191" y="2768051"/>
                  <a:pt x="3289723" y="2762828"/>
                </a:cubicBezTo>
                <a:cubicBezTo>
                  <a:pt x="3303919" y="2757876"/>
                  <a:pt x="3319986" y="2752518"/>
                  <a:pt x="3335519" y="2747295"/>
                </a:cubicBezTo>
                <a:cubicBezTo>
                  <a:pt x="3368327" y="2736450"/>
                  <a:pt x="3399261" y="2726272"/>
                  <a:pt x="3406627" y="2723058"/>
                </a:cubicBezTo>
                <a:cubicBezTo>
                  <a:pt x="3428854" y="2713149"/>
                  <a:pt x="3441040" y="2704711"/>
                  <a:pt x="3436889" y="2688241"/>
                </a:cubicBezTo>
                <a:cubicBezTo>
                  <a:pt x="3433407" y="2673378"/>
                  <a:pt x="3411579" y="2670299"/>
                  <a:pt x="3394305" y="2669895"/>
                </a:cubicBezTo>
                <a:cubicBezTo>
                  <a:pt x="3386539" y="2669494"/>
                  <a:pt x="3322798" y="2666414"/>
                  <a:pt x="3256379" y="2663202"/>
                </a:cubicBezTo>
                <a:lnTo>
                  <a:pt x="3255980" y="2663202"/>
                </a:lnTo>
                <a:cubicBezTo>
                  <a:pt x="3215806" y="2661059"/>
                  <a:pt x="3175366" y="2659319"/>
                  <a:pt x="3145503" y="2657845"/>
                </a:cubicBezTo>
                <a:cubicBezTo>
                  <a:pt x="3121937" y="2656908"/>
                  <a:pt x="3073059" y="2659319"/>
                  <a:pt x="3071989" y="2632937"/>
                </a:cubicBezTo>
                <a:cubicBezTo>
                  <a:pt x="3070917" y="2610440"/>
                  <a:pt x="3115241" y="2604818"/>
                  <a:pt x="3137069" y="2600934"/>
                </a:cubicBezTo>
                <a:cubicBezTo>
                  <a:pt x="3155682" y="2597452"/>
                  <a:pt x="3171885" y="2593836"/>
                  <a:pt x="3187685" y="2590356"/>
                </a:cubicBezTo>
                <a:cubicBezTo>
                  <a:pt x="3208843" y="2585536"/>
                  <a:pt x="3229197" y="2580178"/>
                  <a:pt x="3253837" y="2573884"/>
                </a:cubicBezTo>
                <a:cubicBezTo>
                  <a:pt x="3265753" y="2570669"/>
                  <a:pt x="3318915" y="2562636"/>
                  <a:pt x="3309005" y="2530631"/>
                </a:cubicBezTo>
                <a:cubicBezTo>
                  <a:pt x="3301640" y="2506663"/>
                  <a:pt x="3201748" y="2501038"/>
                  <a:pt x="3102923" y="2500369"/>
                </a:cubicBezTo>
                <a:cubicBezTo>
                  <a:pt x="3074801" y="2499565"/>
                  <a:pt x="3046679" y="2499966"/>
                  <a:pt x="3020970" y="2499966"/>
                </a:cubicBezTo>
                <a:cubicBezTo>
                  <a:pt x="2984011" y="2500234"/>
                  <a:pt x="2948927" y="2500234"/>
                  <a:pt x="2916521" y="2500635"/>
                </a:cubicBezTo>
                <a:cubicBezTo>
                  <a:pt x="2791316" y="2502109"/>
                  <a:pt x="2705482" y="2505858"/>
                  <a:pt x="2698117" y="2529830"/>
                </a:cubicBezTo>
                <a:cubicBezTo>
                  <a:pt x="2691823" y="2549781"/>
                  <a:pt x="2717131" y="2561429"/>
                  <a:pt x="2732263" y="2566385"/>
                </a:cubicBezTo>
                <a:cubicBezTo>
                  <a:pt x="2764268" y="2576294"/>
                  <a:pt x="2791985" y="2583659"/>
                  <a:pt x="2824393" y="2591025"/>
                </a:cubicBezTo>
                <a:lnTo>
                  <a:pt x="2824795" y="2591025"/>
                </a:lnTo>
                <a:cubicBezTo>
                  <a:pt x="2847692" y="2596245"/>
                  <a:pt x="2872332" y="2601201"/>
                  <a:pt x="2903263" y="2607229"/>
                </a:cubicBezTo>
                <a:cubicBezTo>
                  <a:pt x="2930047" y="2612584"/>
                  <a:pt x="2955356" y="2616066"/>
                  <a:pt x="2954284" y="2635749"/>
                </a:cubicBezTo>
                <a:cubicBezTo>
                  <a:pt x="2952945" y="2655434"/>
                  <a:pt x="2922278" y="2659319"/>
                  <a:pt x="2903666" y="2659988"/>
                </a:cubicBezTo>
                <a:cubicBezTo>
                  <a:pt x="2860011" y="2660657"/>
                  <a:pt x="2804841" y="2661728"/>
                  <a:pt x="2751680" y="2662801"/>
                </a:cubicBezTo>
                <a:cubicBezTo>
                  <a:pt x="2667720" y="2664540"/>
                  <a:pt x="2589651" y="2667354"/>
                  <a:pt x="2574118" y="2672976"/>
                </a:cubicBezTo>
                <a:cubicBezTo>
                  <a:pt x="2556306" y="2679939"/>
                  <a:pt x="2551621" y="2700696"/>
                  <a:pt x="2568895" y="2710205"/>
                </a:cubicBezTo>
                <a:cubicBezTo>
                  <a:pt x="2588579" y="2721184"/>
                  <a:pt x="2626610" y="2735511"/>
                  <a:pt x="2664907" y="2748233"/>
                </a:cubicBezTo>
                <a:cubicBezTo>
                  <a:pt x="2682181" y="2753857"/>
                  <a:pt x="2699456" y="2759215"/>
                  <a:pt x="2715256" y="2763768"/>
                </a:cubicBezTo>
                <a:cubicBezTo>
                  <a:pt x="2731059" y="2768319"/>
                  <a:pt x="2772970" y="2777425"/>
                  <a:pt x="2771901" y="2800325"/>
                </a:cubicBezTo>
                <a:cubicBezTo>
                  <a:pt x="2771232" y="2819340"/>
                  <a:pt x="2737485" y="2821081"/>
                  <a:pt x="2716730" y="2820678"/>
                </a:cubicBezTo>
                <a:cubicBezTo>
                  <a:pt x="2675619" y="2820009"/>
                  <a:pt x="2634378" y="2819607"/>
                  <a:pt x="2593268" y="2818938"/>
                </a:cubicBezTo>
                <a:lnTo>
                  <a:pt x="2592865" y="2818938"/>
                </a:lnTo>
                <a:cubicBezTo>
                  <a:pt x="2556040" y="2817866"/>
                  <a:pt x="2519081" y="2817197"/>
                  <a:pt x="2482123" y="2816125"/>
                </a:cubicBezTo>
                <a:cubicBezTo>
                  <a:pt x="2452933" y="2815188"/>
                  <a:pt x="2424408" y="2813045"/>
                  <a:pt x="2417714" y="2831658"/>
                </a:cubicBezTo>
                <a:cubicBezTo>
                  <a:pt x="2408874" y="2855629"/>
                  <a:pt x="2442621" y="2869019"/>
                  <a:pt x="2458824" y="2876385"/>
                </a:cubicBezTo>
                <a:cubicBezTo>
                  <a:pt x="2476365" y="2884420"/>
                  <a:pt x="2494309" y="2891517"/>
                  <a:pt x="2512253" y="2898210"/>
                </a:cubicBezTo>
                <a:cubicBezTo>
                  <a:pt x="2527384" y="2904237"/>
                  <a:pt x="2542514" y="2910130"/>
                  <a:pt x="2557649" y="2916156"/>
                </a:cubicBezTo>
                <a:cubicBezTo>
                  <a:pt x="2583357" y="2927001"/>
                  <a:pt x="2603980" y="2933430"/>
                  <a:pt x="2602639" y="2952713"/>
                </a:cubicBezTo>
                <a:cubicBezTo>
                  <a:pt x="2600766" y="2970924"/>
                  <a:pt x="2568091" y="2972398"/>
                  <a:pt x="2549478" y="2971996"/>
                </a:cubicBezTo>
                <a:cubicBezTo>
                  <a:pt x="2523770" y="2971326"/>
                  <a:pt x="2482525" y="2968916"/>
                  <a:pt x="2442486" y="2966772"/>
                </a:cubicBezTo>
                <a:cubicBezTo>
                  <a:pt x="2399501" y="2964228"/>
                  <a:pt x="2357052" y="2961817"/>
                  <a:pt x="2336564" y="2961817"/>
                </a:cubicBezTo>
                <a:cubicBezTo>
                  <a:pt x="2316077" y="2961817"/>
                  <a:pt x="2285143" y="2956595"/>
                  <a:pt x="2279920" y="2978023"/>
                </a:cubicBezTo>
                <a:cubicBezTo>
                  <a:pt x="2272959" y="3006544"/>
                  <a:pt x="2324647" y="3030515"/>
                  <a:pt x="2362275" y="3045244"/>
                </a:cubicBezTo>
                <a:cubicBezTo>
                  <a:pt x="2376334" y="3050869"/>
                  <a:pt x="2388389" y="3055020"/>
                  <a:pt x="2394681" y="3058232"/>
                </a:cubicBezTo>
                <a:cubicBezTo>
                  <a:pt x="2405930" y="3063455"/>
                  <a:pt x="2417846" y="3068813"/>
                  <a:pt x="2427355" y="3076175"/>
                </a:cubicBezTo>
                <a:cubicBezTo>
                  <a:pt x="2444629" y="3090505"/>
                  <a:pt x="2440745" y="3110190"/>
                  <a:pt x="2418919" y="3116216"/>
                </a:cubicBezTo>
                <a:cubicBezTo>
                  <a:pt x="2405527" y="3119696"/>
                  <a:pt x="2390799" y="3119027"/>
                  <a:pt x="2376736" y="3117958"/>
                </a:cubicBezTo>
                <a:cubicBezTo>
                  <a:pt x="2354909" y="3116216"/>
                  <a:pt x="2325049" y="3114073"/>
                  <a:pt x="2294784" y="3111663"/>
                </a:cubicBezTo>
                <a:cubicBezTo>
                  <a:pt x="2246311" y="3107513"/>
                  <a:pt x="2197434" y="3102824"/>
                  <a:pt x="2185785" y="3102154"/>
                </a:cubicBezTo>
                <a:cubicBezTo>
                  <a:pt x="2167574" y="3100816"/>
                  <a:pt x="2150969" y="3098004"/>
                  <a:pt x="2145344" y="3117687"/>
                </a:cubicBezTo>
                <a:cubicBezTo>
                  <a:pt x="2141594" y="3130276"/>
                  <a:pt x="2154583" y="3147818"/>
                  <a:pt x="2176008" y="3160538"/>
                </a:cubicBezTo>
                <a:cubicBezTo>
                  <a:pt x="2191140" y="3169645"/>
                  <a:pt x="2206273" y="3177812"/>
                  <a:pt x="2219931" y="3185179"/>
                </a:cubicBezTo>
                <a:cubicBezTo>
                  <a:pt x="2258227" y="3204998"/>
                  <a:pt x="2287422" y="3220130"/>
                  <a:pt x="2285011" y="3239411"/>
                </a:cubicBezTo>
                <a:cubicBezTo>
                  <a:pt x="2282199" y="3262980"/>
                  <a:pt x="2253809" y="3264452"/>
                  <a:pt x="2221404" y="3264052"/>
                </a:cubicBezTo>
                <a:cubicBezTo>
                  <a:pt x="2204130" y="3263649"/>
                  <a:pt x="2198505" y="3264052"/>
                  <a:pt x="2146148" y="3258024"/>
                </a:cubicBezTo>
                <a:lnTo>
                  <a:pt x="2145746" y="3258024"/>
                </a:lnTo>
                <a:cubicBezTo>
                  <a:pt x="2089505" y="3251865"/>
                  <a:pt x="1831330" y="3188258"/>
                  <a:pt x="1460940" y="2944140"/>
                </a:cubicBezTo>
                <a:cubicBezTo>
                  <a:pt x="1454243" y="2939723"/>
                  <a:pt x="1427595" y="2929547"/>
                  <a:pt x="1415811" y="2947622"/>
                </a:cubicBezTo>
                <a:cubicBezTo>
                  <a:pt x="1405099" y="2964095"/>
                  <a:pt x="1425990" y="2984716"/>
                  <a:pt x="1433355" y="2989672"/>
                </a:cubicBezTo>
                <a:cubicBezTo>
                  <a:pt x="1728087" y="3185581"/>
                  <a:pt x="1995233" y="3281059"/>
                  <a:pt x="2090573" y="3312660"/>
                </a:cubicBezTo>
                <a:cubicBezTo>
                  <a:pt x="2091021" y="3312927"/>
                  <a:pt x="2091247" y="3313061"/>
                  <a:pt x="2091247" y="3313061"/>
                </a:cubicBezTo>
                <a:cubicBezTo>
                  <a:pt x="2133560" y="3327121"/>
                  <a:pt x="2133827" y="3353905"/>
                  <a:pt x="2130345" y="3367562"/>
                </a:cubicBezTo>
                <a:cubicBezTo>
                  <a:pt x="2119768" y="3405593"/>
                  <a:pt x="2073703" y="3399166"/>
                  <a:pt x="2014649" y="3387247"/>
                </a:cubicBezTo>
                <a:cubicBezTo>
                  <a:pt x="1917833" y="3368231"/>
                  <a:pt x="1785265" y="3322839"/>
                  <a:pt x="1731836" y="3299668"/>
                </a:cubicBezTo>
                <a:cubicBezTo>
                  <a:pt x="1729291" y="3298600"/>
                  <a:pt x="1727148" y="3297529"/>
                  <a:pt x="1724738" y="3296457"/>
                </a:cubicBezTo>
                <a:cubicBezTo>
                  <a:pt x="1705722" y="3287752"/>
                  <a:pt x="1687110" y="3278513"/>
                  <a:pt x="1668497" y="3269407"/>
                </a:cubicBezTo>
                <a:cubicBezTo>
                  <a:pt x="1654035" y="3262311"/>
                  <a:pt x="1639976" y="3255347"/>
                  <a:pt x="1625913" y="3247578"/>
                </a:cubicBezTo>
                <a:cubicBezTo>
                  <a:pt x="1610380" y="3239814"/>
                  <a:pt x="1594982" y="3231376"/>
                  <a:pt x="1579850" y="3223344"/>
                </a:cubicBezTo>
                <a:cubicBezTo>
                  <a:pt x="1578779" y="3222672"/>
                  <a:pt x="1577707" y="3222272"/>
                  <a:pt x="1576636" y="3221603"/>
                </a:cubicBezTo>
                <a:cubicBezTo>
                  <a:pt x="1559764" y="3212763"/>
                  <a:pt x="1543160" y="3203657"/>
                  <a:pt x="1526690" y="3194150"/>
                </a:cubicBezTo>
                <a:cubicBezTo>
                  <a:pt x="1520797" y="3190669"/>
                  <a:pt x="1514368" y="3187054"/>
                  <a:pt x="1508074" y="3183572"/>
                </a:cubicBezTo>
                <a:cubicBezTo>
                  <a:pt x="1474732" y="3164558"/>
                  <a:pt x="1441658" y="3144870"/>
                  <a:pt x="1409250" y="3124519"/>
                </a:cubicBezTo>
                <a:cubicBezTo>
                  <a:pt x="1402556" y="3120635"/>
                  <a:pt x="1395859" y="3116349"/>
                  <a:pt x="1389565" y="3112198"/>
                </a:cubicBezTo>
                <a:cubicBezTo>
                  <a:pt x="1373096" y="3102021"/>
                  <a:pt x="1356625" y="3091576"/>
                  <a:pt x="1340423" y="3080729"/>
                </a:cubicBezTo>
                <a:cubicBezTo>
                  <a:pt x="1334664" y="3076848"/>
                  <a:pt x="1329173" y="3072828"/>
                  <a:pt x="1323416" y="3068945"/>
                </a:cubicBezTo>
                <a:cubicBezTo>
                  <a:pt x="1314577" y="3063187"/>
                  <a:pt x="1305872" y="3057160"/>
                  <a:pt x="1297438" y="3051403"/>
                </a:cubicBezTo>
                <a:cubicBezTo>
                  <a:pt x="1296099" y="3050332"/>
                  <a:pt x="1294625" y="3049261"/>
                  <a:pt x="1293286" y="3048189"/>
                </a:cubicBezTo>
                <a:cubicBezTo>
                  <a:pt x="1288064" y="3044707"/>
                  <a:pt x="1282975" y="3040958"/>
                  <a:pt x="1277753" y="3037343"/>
                </a:cubicBezTo>
                <a:cubicBezTo>
                  <a:pt x="1270120" y="3031853"/>
                  <a:pt x="1262219" y="3026363"/>
                  <a:pt x="1254586" y="3020873"/>
                </a:cubicBezTo>
                <a:cubicBezTo>
                  <a:pt x="1254320" y="3020603"/>
                  <a:pt x="1254184" y="3020471"/>
                  <a:pt x="1253917" y="3020336"/>
                </a:cubicBezTo>
                <a:cubicBezTo>
                  <a:pt x="1234501" y="3006277"/>
                  <a:pt x="1215218" y="2992215"/>
                  <a:pt x="1196202" y="2977753"/>
                </a:cubicBezTo>
                <a:cubicBezTo>
                  <a:pt x="1196202" y="2977620"/>
                  <a:pt x="1195936" y="2977485"/>
                  <a:pt x="1195936" y="2977485"/>
                </a:cubicBezTo>
                <a:cubicBezTo>
                  <a:pt x="1188303" y="2971728"/>
                  <a:pt x="1180937" y="2965968"/>
                  <a:pt x="1173439" y="2960211"/>
                </a:cubicBezTo>
                <a:cubicBezTo>
                  <a:pt x="1164599" y="2953382"/>
                  <a:pt x="1155762" y="2946419"/>
                  <a:pt x="1147058" y="2939455"/>
                </a:cubicBezTo>
                <a:cubicBezTo>
                  <a:pt x="1135541" y="2930351"/>
                  <a:pt x="1123892" y="2921511"/>
                  <a:pt x="1112509" y="2912273"/>
                </a:cubicBezTo>
                <a:cubicBezTo>
                  <a:pt x="1111438" y="2911469"/>
                  <a:pt x="1110366" y="2910531"/>
                  <a:pt x="1109295" y="2909727"/>
                </a:cubicBezTo>
                <a:cubicBezTo>
                  <a:pt x="1103271" y="2904372"/>
                  <a:pt x="1096976" y="2899416"/>
                  <a:pt x="1090952" y="2894194"/>
                </a:cubicBezTo>
                <a:cubicBezTo>
                  <a:pt x="1087200" y="2891249"/>
                  <a:pt x="1083586" y="2888169"/>
                  <a:pt x="1079969" y="2884955"/>
                </a:cubicBezTo>
                <a:cubicBezTo>
                  <a:pt x="1060687" y="2868885"/>
                  <a:pt x="1041540" y="2852549"/>
                  <a:pt x="1022656" y="2835945"/>
                </a:cubicBezTo>
                <a:cubicBezTo>
                  <a:pt x="1019444" y="2833267"/>
                  <a:pt x="1016231" y="2830455"/>
                  <a:pt x="1013151" y="2827507"/>
                </a:cubicBezTo>
                <a:cubicBezTo>
                  <a:pt x="372666" y="2259600"/>
                  <a:pt x="0" y="1443559"/>
                  <a:pt x="0" y="574224"/>
                </a:cubicBezTo>
                <a:cubicBezTo>
                  <a:pt x="0" y="424980"/>
                  <a:pt x="10910" y="278236"/>
                  <a:pt x="31973" y="13474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73B058B-95F7-3550-EFB8-35F0192D7B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735A723-AADE-530C-A096-84F29B5A5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C139560B-0B2F-E367-8A21-4F8C8DFBE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>
              <a:lnSpc>
                <a:spcPct val="86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4AAE7F89-7550-4343-73C0-5421F67BA7DB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233201" y="3590952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800A3D8A-602B-57AC-E9FA-2C1FAD2D85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587" y="3631317"/>
            <a:ext cx="1974517" cy="44533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ED2E80F-6475-66A6-74C1-7F26A7EE0CA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8646" y="4181310"/>
            <a:ext cx="19764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8D313E74-0F09-35B1-057E-BB50C284DB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587" y="4356818"/>
            <a:ext cx="1974516" cy="17867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604B1D47-ACEC-BA57-C3D8-29607802C7A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222279" y="3590952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74" name="Text Placeholder 17">
            <a:extLst>
              <a:ext uri="{FF2B5EF4-FFF2-40B4-BE49-F238E27FC236}">
                <a16:creationId xmlns:a16="http://schemas.microsoft.com/office/drawing/2014/main" id="{27D61A0A-0569-FEF5-2A13-836533C7CB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98665" y="3631317"/>
            <a:ext cx="1974517" cy="44533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70492A59-4540-3F86-DEBA-6432025933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97724" y="4181310"/>
            <a:ext cx="19764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75103F58-44B7-3B77-6E53-F21368B3D9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98665" y="4356818"/>
            <a:ext cx="1974516" cy="17867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D470B5A7-AF26-457B-09D7-EC995F79A77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206262" y="3590952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3D4EC876-D5F1-0F52-375E-DEDBF40EE6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2648" y="3631317"/>
            <a:ext cx="1974517" cy="44533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</p:txBody>
      </p:sp>
      <p:sp>
        <p:nvSpPr>
          <p:cNvPr id="83" name="Text Placeholder 17">
            <a:extLst>
              <a:ext uri="{FF2B5EF4-FFF2-40B4-BE49-F238E27FC236}">
                <a16:creationId xmlns:a16="http://schemas.microsoft.com/office/drawing/2014/main" id="{67E2F69E-E629-3E70-0495-F2CACB6268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81707" y="4181310"/>
            <a:ext cx="19764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4" name="Text Placeholder 17">
            <a:extLst>
              <a:ext uri="{FF2B5EF4-FFF2-40B4-BE49-F238E27FC236}">
                <a16:creationId xmlns:a16="http://schemas.microsoft.com/office/drawing/2014/main" id="{9A61A5E6-4165-CF1A-88DD-83B7FA83E0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2648" y="4356818"/>
            <a:ext cx="1974516" cy="17867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3AF3F9A0-8013-D0B3-EC05-8E8D5346609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190245" y="3590952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3E8ED738-C656-7255-CC68-009CE8340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66631" y="3631317"/>
            <a:ext cx="1974517" cy="44533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B16AEE2F-D405-7021-0C29-6A9F8F12B90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865690" y="4181310"/>
            <a:ext cx="19764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14B57D19-6D4F-09A6-083B-34BD0C7E89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866631" y="4356818"/>
            <a:ext cx="1974516" cy="17867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F43F6AF3-2F2D-FF02-18D2-99CD9B074CA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233201" y="4883152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110" name="Text Placeholder 17">
            <a:extLst>
              <a:ext uri="{FF2B5EF4-FFF2-40B4-BE49-F238E27FC236}">
                <a16:creationId xmlns:a16="http://schemas.microsoft.com/office/drawing/2014/main" id="{055C33DB-6772-557B-C449-6F78B7F963B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9587" y="4923517"/>
            <a:ext cx="1974517" cy="44533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</p:txBody>
      </p:sp>
      <p:sp>
        <p:nvSpPr>
          <p:cNvPr id="111" name="Text Placeholder 17">
            <a:extLst>
              <a:ext uri="{FF2B5EF4-FFF2-40B4-BE49-F238E27FC236}">
                <a16:creationId xmlns:a16="http://schemas.microsoft.com/office/drawing/2014/main" id="{FE9541BC-41C6-FDF2-5078-E1925CC3ABC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8646" y="5473510"/>
            <a:ext cx="19764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12" name="Text Placeholder 17">
            <a:extLst>
              <a:ext uri="{FF2B5EF4-FFF2-40B4-BE49-F238E27FC236}">
                <a16:creationId xmlns:a16="http://schemas.microsoft.com/office/drawing/2014/main" id="{FA99AD91-34DE-DF04-BE1A-4282748EDCA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9587" y="5649018"/>
            <a:ext cx="1974516" cy="17867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C7DB7CC0-F3C0-A552-81AB-B448E8F6716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222279" y="4883152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ext Placeholder 17">
            <a:extLst>
              <a:ext uri="{FF2B5EF4-FFF2-40B4-BE49-F238E27FC236}">
                <a16:creationId xmlns:a16="http://schemas.microsoft.com/office/drawing/2014/main" id="{A1C040B1-8DE3-0B96-30A5-20C91027F1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98665" y="4923517"/>
            <a:ext cx="1974517" cy="44533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</p:txBody>
      </p:sp>
      <p:sp>
        <p:nvSpPr>
          <p:cNvPr id="115" name="Text Placeholder 17">
            <a:extLst>
              <a:ext uri="{FF2B5EF4-FFF2-40B4-BE49-F238E27FC236}">
                <a16:creationId xmlns:a16="http://schemas.microsoft.com/office/drawing/2014/main" id="{176F287D-16CC-B1B6-A165-CE9D4B45D5F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97724" y="5473510"/>
            <a:ext cx="19764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16" name="Text Placeholder 17">
            <a:extLst>
              <a:ext uri="{FF2B5EF4-FFF2-40B4-BE49-F238E27FC236}">
                <a16:creationId xmlns:a16="http://schemas.microsoft.com/office/drawing/2014/main" id="{315834D4-7ABF-47DB-B65B-329F5B7E594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98665" y="5649018"/>
            <a:ext cx="1974516" cy="17867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7" name="Picture Placeholder 116">
            <a:extLst>
              <a:ext uri="{FF2B5EF4-FFF2-40B4-BE49-F238E27FC236}">
                <a16:creationId xmlns:a16="http://schemas.microsoft.com/office/drawing/2014/main" id="{110FD89F-EB7E-73BE-2F16-DFA2C01950B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206262" y="4883152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118" name="Text Placeholder 17">
            <a:extLst>
              <a:ext uri="{FF2B5EF4-FFF2-40B4-BE49-F238E27FC236}">
                <a16:creationId xmlns:a16="http://schemas.microsoft.com/office/drawing/2014/main" id="{7346957D-D54F-49A5-E37B-B27A3D8F3E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82648" y="4923517"/>
            <a:ext cx="1974517" cy="44533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</p:txBody>
      </p:sp>
      <p:sp>
        <p:nvSpPr>
          <p:cNvPr id="119" name="Text Placeholder 17">
            <a:extLst>
              <a:ext uri="{FF2B5EF4-FFF2-40B4-BE49-F238E27FC236}">
                <a16:creationId xmlns:a16="http://schemas.microsoft.com/office/drawing/2014/main" id="{2848A224-E463-F944-FC70-8F99AD732DA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881707" y="5473510"/>
            <a:ext cx="19764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20" name="Text Placeholder 17">
            <a:extLst>
              <a:ext uri="{FF2B5EF4-FFF2-40B4-BE49-F238E27FC236}">
                <a16:creationId xmlns:a16="http://schemas.microsoft.com/office/drawing/2014/main" id="{66B23BDE-653E-AC9B-46CA-9854436BA96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882648" y="5649018"/>
            <a:ext cx="1974516" cy="17867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190BC6FA-41B3-2DD6-9E46-184EDF3BA4D2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190245" y="4883152"/>
            <a:ext cx="565477" cy="565477"/>
          </a:xfrm>
          <a:custGeom>
            <a:avLst/>
            <a:gdLst>
              <a:gd name="connsiteX0" fmla="*/ 14804 w 1061794"/>
              <a:gd name="connsiteY0" fmla="*/ 0 h 1144950"/>
              <a:gd name="connsiteX1" fmla="*/ 1046991 w 1061794"/>
              <a:gd name="connsiteY1" fmla="*/ 0 h 1144950"/>
              <a:gd name="connsiteX2" fmla="*/ 1061794 w 1061794"/>
              <a:gd name="connsiteY2" fmla="*/ 25865 h 1144950"/>
              <a:gd name="connsiteX3" fmla="*/ 1061794 w 1061794"/>
              <a:gd name="connsiteY3" fmla="*/ 1119085 h 1144950"/>
              <a:gd name="connsiteX4" fmla="*/ 1046991 w 1061794"/>
              <a:gd name="connsiteY4" fmla="*/ 1144950 h 1144950"/>
              <a:gd name="connsiteX5" fmla="*/ 14804 w 1061794"/>
              <a:gd name="connsiteY5" fmla="*/ 1144950 h 1144950"/>
              <a:gd name="connsiteX6" fmla="*/ 0 w 1061794"/>
              <a:gd name="connsiteY6" fmla="*/ 1119085 h 1144950"/>
              <a:gd name="connsiteX7" fmla="*/ 0 w 1061794"/>
              <a:gd name="connsiteY7" fmla="*/ 25865 h 1144950"/>
              <a:gd name="connsiteX8" fmla="*/ 14804 w 1061794"/>
              <a:gd name="connsiteY8" fmla="*/ 0 h 11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1794" h="1144950">
                <a:moveTo>
                  <a:pt x="14804" y="0"/>
                </a:moveTo>
                <a:lnTo>
                  <a:pt x="1046991" y="0"/>
                </a:lnTo>
                <a:cubicBezTo>
                  <a:pt x="1055166" y="0"/>
                  <a:pt x="1061794" y="11580"/>
                  <a:pt x="1061794" y="25865"/>
                </a:cubicBezTo>
                <a:lnTo>
                  <a:pt x="1061794" y="1119085"/>
                </a:lnTo>
                <a:cubicBezTo>
                  <a:pt x="1061794" y="1133370"/>
                  <a:pt x="1055166" y="1144950"/>
                  <a:pt x="1046991" y="1144950"/>
                </a:cubicBezTo>
                <a:lnTo>
                  <a:pt x="14804" y="1144950"/>
                </a:lnTo>
                <a:cubicBezTo>
                  <a:pt x="6628" y="1144950"/>
                  <a:pt x="0" y="1133370"/>
                  <a:pt x="0" y="1119085"/>
                </a:cubicBezTo>
                <a:lnTo>
                  <a:pt x="0" y="25865"/>
                </a:lnTo>
                <a:cubicBezTo>
                  <a:pt x="0" y="11580"/>
                  <a:pt x="6628" y="0"/>
                  <a:pt x="1480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000">
                <a:noFill/>
              </a:defRPr>
            </a:lvl1pPr>
          </a:lstStyle>
          <a:p>
            <a:endParaRPr lang="en-US"/>
          </a:p>
        </p:txBody>
      </p:sp>
      <p:sp>
        <p:nvSpPr>
          <p:cNvPr id="122" name="Text Placeholder 17">
            <a:extLst>
              <a:ext uri="{FF2B5EF4-FFF2-40B4-BE49-F238E27FC236}">
                <a16:creationId xmlns:a16="http://schemas.microsoft.com/office/drawing/2014/main" id="{4A2A1094-1CC8-E802-FE42-4F3372BCC32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66631" y="4923517"/>
            <a:ext cx="1974517" cy="44533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100M</a:t>
            </a:r>
          </a:p>
        </p:txBody>
      </p:sp>
      <p:sp>
        <p:nvSpPr>
          <p:cNvPr id="123" name="Text Placeholder 17">
            <a:extLst>
              <a:ext uri="{FF2B5EF4-FFF2-40B4-BE49-F238E27FC236}">
                <a16:creationId xmlns:a16="http://schemas.microsoft.com/office/drawing/2014/main" id="{11EA67E1-6065-9B99-D06F-7CCD67440BD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865690" y="5473510"/>
            <a:ext cx="19764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24" name="Text Placeholder 17">
            <a:extLst>
              <a:ext uri="{FF2B5EF4-FFF2-40B4-BE49-F238E27FC236}">
                <a16:creationId xmlns:a16="http://schemas.microsoft.com/office/drawing/2014/main" id="{E2CA67F1-7DC2-CEC2-30E5-8E9C3DC9C43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866631" y="5649018"/>
            <a:ext cx="1974516" cy="17867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9C55A45-16BE-7C03-7887-62282A5F7D16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39719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F2C2ABB-D5AF-131D-9E60-CD9CF07F8FEF}"/>
              </a:ext>
            </a:extLst>
          </p:cNvPr>
          <p:cNvSpPr/>
          <p:nvPr userDrawn="1"/>
        </p:nvSpPr>
        <p:spPr>
          <a:xfrm>
            <a:off x="0" y="0"/>
            <a:ext cx="5725754" cy="6858000"/>
          </a:xfrm>
          <a:custGeom>
            <a:avLst/>
            <a:gdLst>
              <a:gd name="connsiteX0" fmla="*/ 5112108 w 5725754"/>
              <a:gd name="connsiteY0" fmla="*/ 6803800 h 6858000"/>
              <a:gd name="connsiteX1" fmla="*/ 5133168 w 5725754"/>
              <a:gd name="connsiteY1" fmla="*/ 6839806 h 6858000"/>
              <a:gd name="connsiteX2" fmla="*/ 5151137 w 5725754"/>
              <a:gd name="connsiteY2" fmla="*/ 6858000 h 6858000"/>
              <a:gd name="connsiteX3" fmla="*/ 5047495 w 5725754"/>
              <a:gd name="connsiteY3" fmla="*/ 6858000 h 6858000"/>
              <a:gd name="connsiteX4" fmla="*/ 5100441 w 5725754"/>
              <a:gd name="connsiteY4" fmla="*/ 6813661 h 6858000"/>
              <a:gd name="connsiteX5" fmla="*/ 5112108 w 5725754"/>
              <a:gd name="connsiteY5" fmla="*/ 6803800 h 6858000"/>
              <a:gd name="connsiteX6" fmla="*/ 2052976 w 5725754"/>
              <a:gd name="connsiteY6" fmla="*/ 5528802 h 6858000"/>
              <a:gd name="connsiteX7" fmla="*/ 1888081 w 5725754"/>
              <a:gd name="connsiteY7" fmla="*/ 5534921 h 6858000"/>
              <a:gd name="connsiteX8" fmla="*/ 1833193 w 5725754"/>
              <a:gd name="connsiteY8" fmla="*/ 5565982 h 6858000"/>
              <a:gd name="connsiteX9" fmla="*/ 2004107 w 5725754"/>
              <a:gd name="connsiteY9" fmla="*/ 5623832 h 6858000"/>
              <a:gd name="connsiteX10" fmla="*/ 2004601 w 5725754"/>
              <a:gd name="connsiteY10" fmla="*/ 5623832 h 6858000"/>
              <a:gd name="connsiteX11" fmla="*/ 2028265 w 5725754"/>
              <a:gd name="connsiteY11" fmla="*/ 5625146 h 6858000"/>
              <a:gd name="connsiteX12" fmla="*/ 2048150 w 5725754"/>
              <a:gd name="connsiteY12" fmla="*/ 5624653 h 6858000"/>
              <a:gd name="connsiteX13" fmla="*/ 2048643 w 5725754"/>
              <a:gd name="connsiteY13" fmla="*/ 5624653 h 6858000"/>
              <a:gd name="connsiteX14" fmla="*/ 2048643 w 5725754"/>
              <a:gd name="connsiteY14" fmla="*/ 5624815 h 6858000"/>
              <a:gd name="connsiteX15" fmla="*/ 2219557 w 5725754"/>
              <a:gd name="connsiteY15" fmla="*/ 5567791 h 6858000"/>
              <a:gd name="connsiteX16" fmla="*/ 2187181 w 5725754"/>
              <a:gd name="connsiteY16" fmla="*/ 5540181 h 6858000"/>
              <a:gd name="connsiteX17" fmla="*/ 2052976 w 5725754"/>
              <a:gd name="connsiteY17" fmla="*/ 5528802 h 6858000"/>
              <a:gd name="connsiteX18" fmla="*/ 2059263 w 5725754"/>
              <a:gd name="connsiteY18" fmla="*/ 3728302 h 6858000"/>
              <a:gd name="connsiteX19" fmla="*/ 2097781 w 5725754"/>
              <a:gd name="connsiteY19" fmla="*/ 3729637 h 6858000"/>
              <a:gd name="connsiteX20" fmla="*/ 2128017 w 5725754"/>
              <a:gd name="connsiteY20" fmla="*/ 3731773 h 6858000"/>
              <a:gd name="connsiteX21" fmla="*/ 2128183 w 5725754"/>
              <a:gd name="connsiteY21" fmla="*/ 3731939 h 6858000"/>
              <a:gd name="connsiteX22" fmla="*/ 2166969 w 5725754"/>
              <a:gd name="connsiteY22" fmla="*/ 3759055 h 6858000"/>
              <a:gd name="connsiteX23" fmla="*/ 2156614 w 5725754"/>
              <a:gd name="connsiteY23" fmla="*/ 3790938 h 6858000"/>
              <a:gd name="connsiteX24" fmla="*/ 2146259 w 5725754"/>
              <a:gd name="connsiteY24" fmla="*/ 3801289 h 6858000"/>
              <a:gd name="connsiteX25" fmla="*/ 1882493 w 5725754"/>
              <a:gd name="connsiteY25" fmla="*/ 3795211 h 6858000"/>
              <a:gd name="connsiteX26" fmla="*/ 1871647 w 5725754"/>
              <a:gd name="connsiteY26" fmla="*/ 3781404 h 6858000"/>
              <a:gd name="connsiteX27" fmla="*/ 1866881 w 5725754"/>
              <a:gd name="connsiteY27" fmla="*/ 3756752 h 6858000"/>
              <a:gd name="connsiteX28" fmla="*/ 1900079 w 5725754"/>
              <a:gd name="connsiteY28" fmla="*/ 3731280 h 6858000"/>
              <a:gd name="connsiteX29" fmla="*/ 1923416 w 5725754"/>
              <a:gd name="connsiteY29" fmla="*/ 3729967 h 6858000"/>
              <a:gd name="connsiteX30" fmla="*/ 2014952 w 5725754"/>
              <a:gd name="connsiteY30" fmla="*/ 3728322 h 6858000"/>
              <a:gd name="connsiteX31" fmla="*/ 2059263 w 5725754"/>
              <a:gd name="connsiteY31" fmla="*/ 3728302 h 6858000"/>
              <a:gd name="connsiteX32" fmla="*/ 475948 w 5725754"/>
              <a:gd name="connsiteY32" fmla="*/ 0 h 6858000"/>
              <a:gd name="connsiteX33" fmla="*/ 3580638 w 5725754"/>
              <a:gd name="connsiteY33" fmla="*/ 0 h 6858000"/>
              <a:gd name="connsiteX34" fmla="*/ 3629754 w 5725754"/>
              <a:gd name="connsiteY34" fmla="*/ 22240 h 6858000"/>
              <a:gd name="connsiteX35" fmla="*/ 5725588 w 5725754"/>
              <a:gd name="connsiteY35" fmla="*/ 3354447 h 6858000"/>
              <a:gd name="connsiteX36" fmla="*/ 5725754 w 5725754"/>
              <a:gd name="connsiteY36" fmla="*/ 3354115 h 6858000"/>
              <a:gd name="connsiteX37" fmla="*/ 4461488 w 5725754"/>
              <a:gd name="connsiteY37" fmla="*/ 6136411 h 6858000"/>
              <a:gd name="connsiteX38" fmla="*/ 4530836 w 5725754"/>
              <a:gd name="connsiteY38" fmla="*/ 6166156 h 6858000"/>
              <a:gd name="connsiteX39" fmla="*/ 4561405 w 5725754"/>
              <a:gd name="connsiteY39" fmla="*/ 6254571 h 6858000"/>
              <a:gd name="connsiteX40" fmla="*/ 4675784 w 5725754"/>
              <a:gd name="connsiteY40" fmla="*/ 6370760 h 6858000"/>
              <a:gd name="connsiteX41" fmla="*/ 4678742 w 5725754"/>
              <a:gd name="connsiteY41" fmla="*/ 6388014 h 6858000"/>
              <a:gd name="connsiteX42" fmla="*/ 4715064 w 5725754"/>
              <a:gd name="connsiteY42" fmla="*/ 6424664 h 6858000"/>
              <a:gd name="connsiteX43" fmla="*/ 4760422 w 5725754"/>
              <a:gd name="connsiteY43" fmla="*/ 6437650 h 6858000"/>
              <a:gd name="connsiteX44" fmla="*/ 4825170 w 5725754"/>
              <a:gd name="connsiteY44" fmla="*/ 6511929 h 6858000"/>
              <a:gd name="connsiteX45" fmla="*/ 4894193 w 5725754"/>
              <a:gd name="connsiteY45" fmla="*/ 6582760 h 6858000"/>
              <a:gd name="connsiteX46" fmla="*/ 4971927 w 5725754"/>
              <a:gd name="connsiteY46" fmla="*/ 6653591 h 6858000"/>
              <a:gd name="connsiteX47" fmla="*/ 5040948 w 5725754"/>
              <a:gd name="connsiteY47" fmla="*/ 6727380 h 6858000"/>
              <a:gd name="connsiteX48" fmla="*/ 5067736 w 5725754"/>
              <a:gd name="connsiteY48" fmla="*/ 6746774 h 6858000"/>
              <a:gd name="connsiteX49" fmla="*/ 5056888 w 5725754"/>
              <a:gd name="connsiteY49" fmla="*/ 6769286 h 6858000"/>
              <a:gd name="connsiteX50" fmla="*/ 5034046 w 5725754"/>
              <a:gd name="connsiteY50" fmla="*/ 6789502 h 6858000"/>
              <a:gd name="connsiteX51" fmla="*/ 4980292 w 5725754"/>
              <a:gd name="connsiteY51" fmla="*/ 6834447 h 6858000"/>
              <a:gd name="connsiteX52" fmla="*/ 4951487 w 5725754"/>
              <a:gd name="connsiteY52" fmla="*/ 6858000 h 6858000"/>
              <a:gd name="connsiteX53" fmla="*/ 3339947 w 5725754"/>
              <a:gd name="connsiteY53" fmla="*/ 6858000 h 6858000"/>
              <a:gd name="connsiteX54" fmla="*/ 3345253 w 5725754"/>
              <a:gd name="connsiteY54" fmla="*/ 6845288 h 6858000"/>
              <a:gd name="connsiteX55" fmla="*/ 3341508 w 5725754"/>
              <a:gd name="connsiteY55" fmla="*/ 6829600 h 6858000"/>
              <a:gd name="connsiteX56" fmla="*/ 3256049 w 5725754"/>
              <a:gd name="connsiteY56" fmla="*/ 6818428 h 6858000"/>
              <a:gd name="connsiteX57" fmla="*/ 3179139 w 5725754"/>
              <a:gd name="connsiteY57" fmla="*/ 6823191 h 6858000"/>
              <a:gd name="connsiteX58" fmla="*/ 3102721 w 5725754"/>
              <a:gd name="connsiteY58" fmla="*/ 6826642 h 6858000"/>
              <a:gd name="connsiteX59" fmla="*/ 3038793 w 5725754"/>
              <a:gd name="connsiteY59" fmla="*/ 6811031 h 6858000"/>
              <a:gd name="connsiteX60" fmla="*/ 3083330 w 5725754"/>
              <a:gd name="connsiteY60" fmla="*/ 6762221 h 6858000"/>
              <a:gd name="connsiteX61" fmla="*/ 3107488 w 5725754"/>
              <a:gd name="connsiteY61" fmla="*/ 6746609 h 6858000"/>
              <a:gd name="connsiteX62" fmla="*/ 3162375 w 5725754"/>
              <a:gd name="connsiteY62" fmla="*/ 6709466 h 6858000"/>
              <a:gd name="connsiteX63" fmla="*/ 3186533 w 5725754"/>
              <a:gd name="connsiteY63" fmla="*/ 6655893 h 6858000"/>
              <a:gd name="connsiteX64" fmla="*/ 3132957 w 5725754"/>
              <a:gd name="connsiteY64" fmla="*/ 6641596 h 6858000"/>
              <a:gd name="connsiteX65" fmla="*/ 3017262 w 5725754"/>
              <a:gd name="connsiteY65" fmla="*/ 6651127 h 6858000"/>
              <a:gd name="connsiteX66" fmla="*/ 2943804 w 5725754"/>
              <a:gd name="connsiteY66" fmla="*/ 6657209 h 6858000"/>
              <a:gd name="connsiteX67" fmla="*/ 2866564 w 5725754"/>
              <a:gd name="connsiteY67" fmla="*/ 6636009 h 6858000"/>
              <a:gd name="connsiteX68" fmla="*/ 2915374 w 5725754"/>
              <a:gd name="connsiteY68" fmla="*/ 6585556 h 6858000"/>
              <a:gd name="connsiteX69" fmla="*/ 2941340 w 5725754"/>
              <a:gd name="connsiteY69" fmla="*/ 6570434 h 6858000"/>
              <a:gd name="connsiteX70" fmla="*/ 2941830 w 5725754"/>
              <a:gd name="connsiteY70" fmla="*/ 6570434 h 6858000"/>
              <a:gd name="connsiteX71" fmla="*/ 2998858 w 5725754"/>
              <a:gd name="connsiteY71" fmla="*/ 6535103 h 6858000"/>
              <a:gd name="connsiteX72" fmla="*/ 3026468 w 5725754"/>
              <a:gd name="connsiteY72" fmla="*/ 6492375 h 6858000"/>
              <a:gd name="connsiteX73" fmla="*/ 2973385 w 5725754"/>
              <a:gd name="connsiteY73" fmla="*/ 6469859 h 6858000"/>
              <a:gd name="connsiteX74" fmla="*/ 2850294 w 5725754"/>
              <a:gd name="connsiteY74" fmla="*/ 6473309 h 6858000"/>
              <a:gd name="connsiteX75" fmla="*/ 2849800 w 5725754"/>
              <a:gd name="connsiteY75" fmla="*/ 6473309 h 6858000"/>
              <a:gd name="connsiteX76" fmla="*/ 2780777 w 5725754"/>
              <a:gd name="connsiteY76" fmla="*/ 6476270 h 6858000"/>
              <a:gd name="connsiteX77" fmla="*/ 2709126 w 5725754"/>
              <a:gd name="connsiteY77" fmla="*/ 6477092 h 6858000"/>
              <a:gd name="connsiteX78" fmla="*/ 2698281 w 5725754"/>
              <a:gd name="connsiteY78" fmla="*/ 6428775 h 6858000"/>
              <a:gd name="connsiteX79" fmla="*/ 2774206 w 5725754"/>
              <a:gd name="connsiteY79" fmla="*/ 6392948 h 6858000"/>
              <a:gd name="connsiteX80" fmla="*/ 2799678 w 5725754"/>
              <a:gd name="connsiteY80" fmla="*/ 6381281 h 6858000"/>
              <a:gd name="connsiteX81" fmla="*/ 2870837 w 5725754"/>
              <a:gd name="connsiteY81" fmla="*/ 6313570 h 6858000"/>
              <a:gd name="connsiteX82" fmla="*/ 2803951 w 5725754"/>
              <a:gd name="connsiteY82" fmla="*/ 6290233 h 6858000"/>
              <a:gd name="connsiteX83" fmla="*/ 2677081 w 5725754"/>
              <a:gd name="connsiteY83" fmla="*/ 6289739 h 6858000"/>
              <a:gd name="connsiteX84" fmla="*/ 2582914 w 5725754"/>
              <a:gd name="connsiteY84" fmla="*/ 6293685 h 6858000"/>
              <a:gd name="connsiteX85" fmla="*/ 2503536 w 5725754"/>
              <a:gd name="connsiteY85" fmla="*/ 6272157 h 6858000"/>
              <a:gd name="connsiteX86" fmla="*/ 2566970 w 5725754"/>
              <a:gd name="connsiteY86" fmla="*/ 6222525 h 6858000"/>
              <a:gd name="connsiteX87" fmla="*/ 2600662 w 5725754"/>
              <a:gd name="connsiteY87" fmla="*/ 6208719 h 6858000"/>
              <a:gd name="connsiteX88" fmla="*/ 2664589 w 5725754"/>
              <a:gd name="connsiteY88" fmla="*/ 6181935 h 6858000"/>
              <a:gd name="connsiteX89" fmla="*/ 2711590 w 5725754"/>
              <a:gd name="connsiteY89" fmla="*/ 6133618 h 6858000"/>
              <a:gd name="connsiteX90" fmla="*/ 2639938 w 5725754"/>
              <a:gd name="connsiteY90" fmla="*/ 6108145 h 6858000"/>
              <a:gd name="connsiteX91" fmla="*/ 2506494 w 5725754"/>
              <a:gd name="connsiteY91" fmla="*/ 6108635 h 6858000"/>
              <a:gd name="connsiteX92" fmla="*/ 2381266 w 5725754"/>
              <a:gd name="connsiteY92" fmla="*/ 6109129 h 6858000"/>
              <a:gd name="connsiteX93" fmla="*/ 2307805 w 5725754"/>
              <a:gd name="connsiteY93" fmla="*/ 6081519 h 6858000"/>
              <a:gd name="connsiteX94" fmla="*/ 2368284 w 5725754"/>
              <a:gd name="connsiteY94" fmla="*/ 6040434 h 6858000"/>
              <a:gd name="connsiteX95" fmla="*/ 2424487 w 5725754"/>
              <a:gd name="connsiteY95" fmla="*/ 6021371 h 6858000"/>
              <a:gd name="connsiteX96" fmla="*/ 2511755 w 5725754"/>
              <a:gd name="connsiteY96" fmla="*/ 5991625 h 6858000"/>
              <a:gd name="connsiteX97" fmla="*/ 2548894 w 5725754"/>
              <a:gd name="connsiteY97" fmla="*/ 5948896 h 6858000"/>
              <a:gd name="connsiteX98" fmla="*/ 2496633 w 5725754"/>
              <a:gd name="connsiteY98" fmla="*/ 5926381 h 6858000"/>
              <a:gd name="connsiteX99" fmla="*/ 2327362 w 5725754"/>
              <a:gd name="connsiteY99" fmla="*/ 5918167 h 6858000"/>
              <a:gd name="connsiteX100" fmla="*/ 2326872 w 5725754"/>
              <a:gd name="connsiteY100" fmla="*/ 5918167 h 6858000"/>
              <a:gd name="connsiteX101" fmla="*/ 2191288 w 5725754"/>
              <a:gd name="connsiteY101" fmla="*/ 5911592 h 6858000"/>
              <a:gd name="connsiteX102" fmla="*/ 2101067 w 5725754"/>
              <a:gd name="connsiteY102" fmla="*/ 5881024 h 6858000"/>
              <a:gd name="connsiteX103" fmla="*/ 2180937 w 5725754"/>
              <a:gd name="connsiteY103" fmla="*/ 5841747 h 6858000"/>
              <a:gd name="connsiteX104" fmla="*/ 2243056 w 5725754"/>
              <a:gd name="connsiteY104" fmla="*/ 5828766 h 6858000"/>
              <a:gd name="connsiteX105" fmla="*/ 2324242 w 5725754"/>
              <a:gd name="connsiteY105" fmla="*/ 5808550 h 6858000"/>
              <a:gd name="connsiteX106" fmla="*/ 2391948 w 5725754"/>
              <a:gd name="connsiteY106" fmla="*/ 5755467 h 6858000"/>
              <a:gd name="connsiteX107" fmla="*/ 2139031 w 5725754"/>
              <a:gd name="connsiteY107" fmla="*/ 5718328 h 6858000"/>
              <a:gd name="connsiteX108" fmla="*/ 2038454 w 5725754"/>
              <a:gd name="connsiteY108" fmla="*/ 5717834 h 6858000"/>
              <a:gd name="connsiteX109" fmla="*/ 1910268 w 5725754"/>
              <a:gd name="connsiteY109" fmla="*/ 5718655 h 6858000"/>
              <a:gd name="connsiteX110" fmla="*/ 1642229 w 5725754"/>
              <a:gd name="connsiteY110" fmla="*/ 5754484 h 6858000"/>
              <a:gd name="connsiteX111" fmla="*/ 1684135 w 5725754"/>
              <a:gd name="connsiteY111" fmla="*/ 5799347 h 6858000"/>
              <a:gd name="connsiteX112" fmla="*/ 1797203 w 5725754"/>
              <a:gd name="connsiteY112" fmla="*/ 5829587 h 6858000"/>
              <a:gd name="connsiteX113" fmla="*/ 1797696 w 5725754"/>
              <a:gd name="connsiteY113" fmla="*/ 5829587 h 6858000"/>
              <a:gd name="connsiteX114" fmla="*/ 1893997 w 5725754"/>
              <a:gd name="connsiteY114" fmla="*/ 5849473 h 6858000"/>
              <a:gd name="connsiteX115" fmla="*/ 1956613 w 5725754"/>
              <a:gd name="connsiteY115" fmla="*/ 5884475 h 6858000"/>
              <a:gd name="connsiteX116" fmla="*/ 1894491 w 5725754"/>
              <a:gd name="connsiteY116" fmla="*/ 5914222 h 6858000"/>
              <a:gd name="connsiteX117" fmla="*/ 1707965 w 5725754"/>
              <a:gd name="connsiteY117" fmla="*/ 5917674 h 6858000"/>
              <a:gd name="connsiteX118" fmla="*/ 1490050 w 5725754"/>
              <a:gd name="connsiteY118" fmla="*/ 5930162 h 6858000"/>
              <a:gd name="connsiteX119" fmla="*/ 1483640 w 5725754"/>
              <a:gd name="connsiteY119" fmla="*/ 5975851 h 6858000"/>
              <a:gd name="connsiteX120" fmla="*/ 1601472 w 5725754"/>
              <a:gd name="connsiteY120" fmla="*/ 6022521 h 6858000"/>
              <a:gd name="connsiteX121" fmla="*/ 1663263 w 5725754"/>
              <a:gd name="connsiteY121" fmla="*/ 6041587 h 6858000"/>
              <a:gd name="connsiteX122" fmla="*/ 1732781 w 5725754"/>
              <a:gd name="connsiteY122" fmla="*/ 6086452 h 6858000"/>
              <a:gd name="connsiteX123" fmla="*/ 1665072 w 5725754"/>
              <a:gd name="connsiteY123" fmla="*/ 6111431 h 6858000"/>
              <a:gd name="connsiteX124" fmla="*/ 1513552 w 5725754"/>
              <a:gd name="connsiteY124" fmla="*/ 6109295 h 6858000"/>
              <a:gd name="connsiteX125" fmla="*/ 1513058 w 5725754"/>
              <a:gd name="connsiteY125" fmla="*/ 6109295 h 6858000"/>
              <a:gd name="connsiteX126" fmla="*/ 1377148 w 5725754"/>
              <a:gd name="connsiteY126" fmla="*/ 6105843 h 6858000"/>
              <a:gd name="connsiteX127" fmla="*/ 1298102 w 5725754"/>
              <a:gd name="connsiteY127" fmla="*/ 6124906 h 6858000"/>
              <a:gd name="connsiteX128" fmla="*/ 1348554 w 5725754"/>
              <a:gd name="connsiteY128" fmla="*/ 6179797 h 6858000"/>
              <a:gd name="connsiteX129" fmla="*/ 1414125 w 5725754"/>
              <a:gd name="connsiteY129" fmla="*/ 6206582 h 6858000"/>
              <a:gd name="connsiteX130" fmla="*/ 1469838 w 5725754"/>
              <a:gd name="connsiteY130" fmla="*/ 6228607 h 6858000"/>
              <a:gd name="connsiteX131" fmla="*/ 1525053 w 5725754"/>
              <a:gd name="connsiteY131" fmla="*/ 6273472 h 6858000"/>
              <a:gd name="connsiteX132" fmla="*/ 1459810 w 5725754"/>
              <a:gd name="connsiteY132" fmla="*/ 6297137 h 6858000"/>
              <a:gd name="connsiteX133" fmla="*/ 1328503 w 5725754"/>
              <a:gd name="connsiteY133" fmla="*/ 6290726 h 6858000"/>
              <a:gd name="connsiteX134" fmla="*/ 1198509 w 5725754"/>
              <a:gd name="connsiteY134" fmla="*/ 6284645 h 6858000"/>
              <a:gd name="connsiteX135" fmla="*/ 1128993 w 5725754"/>
              <a:gd name="connsiteY135" fmla="*/ 6304534 h 6858000"/>
              <a:gd name="connsiteX136" fmla="*/ 1230063 w 5725754"/>
              <a:gd name="connsiteY136" fmla="*/ 6387031 h 6858000"/>
              <a:gd name="connsiteX137" fmla="*/ 1269834 w 5725754"/>
              <a:gd name="connsiteY137" fmla="*/ 6402971 h 6858000"/>
              <a:gd name="connsiteX138" fmla="*/ 1309934 w 5725754"/>
              <a:gd name="connsiteY138" fmla="*/ 6424992 h 6858000"/>
              <a:gd name="connsiteX139" fmla="*/ 1299580 w 5725754"/>
              <a:gd name="connsiteY139" fmla="*/ 6474133 h 6858000"/>
              <a:gd name="connsiteX140" fmla="*/ 1247811 w 5725754"/>
              <a:gd name="connsiteY140" fmla="*/ 6476270 h 6858000"/>
              <a:gd name="connsiteX141" fmla="*/ 1147235 w 5725754"/>
              <a:gd name="connsiteY141" fmla="*/ 6468545 h 6858000"/>
              <a:gd name="connsiteX142" fmla="*/ 1013464 w 5725754"/>
              <a:gd name="connsiteY142" fmla="*/ 6456875 h 6858000"/>
              <a:gd name="connsiteX143" fmla="*/ 963833 w 5725754"/>
              <a:gd name="connsiteY143" fmla="*/ 6475938 h 6858000"/>
              <a:gd name="connsiteX144" fmla="*/ 1001466 w 5725754"/>
              <a:gd name="connsiteY144" fmla="*/ 6528527 h 6858000"/>
              <a:gd name="connsiteX145" fmla="*/ 1055370 w 5725754"/>
              <a:gd name="connsiteY145" fmla="*/ 6558768 h 6858000"/>
              <a:gd name="connsiteX146" fmla="*/ 1135241 w 5725754"/>
              <a:gd name="connsiteY146" fmla="*/ 6625325 h 6858000"/>
              <a:gd name="connsiteX147" fmla="*/ 1057178 w 5725754"/>
              <a:gd name="connsiteY147" fmla="*/ 6655565 h 6858000"/>
              <a:gd name="connsiteX148" fmla="*/ 964820 w 5725754"/>
              <a:gd name="connsiteY148" fmla="*/ 6648168 h 6858000"/>
              <a:gd name="connsiteX149" fmla="*/ 964326 w 5725754"/>
              <a:gd name="connsiteY149" fmla="*/ 6648168 h 6858000"/>
              <a:gd name="connsiteX150" fmla="*/ 123891 w 5725754"/>
              <a:gd name="connsiteY150" fmla="*/ 6262951 h 6858000"/>
              <a:gd name="connsiteX151" fmla="*/ 68506 w 5725754"/>
              <a:gd name="connsiteY151" fmla="*/ 6267224 h 6858000"/>
              <a:gd name="connsiteX152" fmla="*/ 90037 w 5725754"/>
              <a:gd name="connsiteY152" fmla="*/ 6318830 h 6858000"/>
              <a:gd name="connsiteX153" fmla="*/ 896615 w 5725754"/>
              <a:gd name="connsiteY153" fmla="*/ 6715220 h 6858000"/>
              <a:gd name="connsiteX154" fmla="*/ 897441 w 5725754"/>
              <a:gd name="connsiteY154" fmla="*/ 6715713 h 6858000"/>
              <a:gd name="connsiteX155" fmla="*/ 945425 w 5725754"/>
              <a:gd name="connsiteY155" fmla="*/ 6782599 h 6858000"/>
              <a:gd name="connsiteX156" fmla="*/ 803436 w 5725754"/>
              <a:gd name="connsiteY156" fmla="*/ 6806758 h 6858000"/>
              <a:gd name="connsiteX157" fmla="*/ 456351 w 5725754"/>
              <a:gd name="connsiteY157" fmla="*/ 6699276 h 6858000"/>
              <a:gd name="connsiteX158" fmla="*/ 447640 w 5725754"/>
              <a:gd name="connsiteY158" fmla="*/ 6695335 h 6858000"/>
              <a:gd name="connsiteX159" fmla="*/ 378617 w 5725754"/>
              <a:gd name="connsiteY159" fmla="*/ 6662137 h 6858000"/>
              <a:gd name="connsiteX160" fmla="*/ 326356 w 5725754"/>
              <a:gd name="connsiteY160" fmla="*/ 6635348 h 6858000"/>
              <a:gd name="connsiteX161" fmla="*/ 269825 w 5725754"/>
              <a:gd name="connsiteY161" fmla="*/ 6605606 h 6858000"/>
              <a:gd name="connsiteX162" fmla="*/ 265880 w 5725754"/>
              <a:gd name="connsiteY162" fmla="*/ 6603470 h 6858000"/>
              <a:gd name="connsiteX163" fmla="*/ 204583 w 5725754"/>
              <a:gd name="connsiteY163" fmla="*/ 6569778 h 6858000"/>
              <a:gd name="connsiteX164" fmla="*/ 181737 w 5725754"/>
              <a:gd name="connsiteY164" fmla="*/ 6556796 h 6858000"/>
              <a:gd name="connsiteX165" fmla="*/ 60454 w 5725754"/>
              <a:gd name="connsiteY165" fmla="*/ 6484322 h 6858000"/>
              <a:gd name="connsiteX166" fmla="*/ 36295 w 5725754"/>
              <a:gd name="connsiteY166" fmla="*/ 6469201 h 6858000"/>
              <a:gd name="connsiteX167" fmla="*/ 0 w 5725754"/>
              <a:gd name="connsiteY167" fmla="*/ 6445959 h 6858000"/>
              <a:gd name="connsiteX168" fmla="*/ 0 w 5725754"/>
              <a:gd name="connsiteY168" fmla="*/ 4639218 h 6858000"/>
              <a:gd name="connsiteX169" fmla="*/ 132290 w 5725754"/>
              <a:gd name="connsiteY169" fmla="*/ 4829774 h 6858000"/>
              <a:gd name="connsiteX170" fmla="*/ 502202 w 5725754"/>
              <a:gd name="connsiteY170" fmla="*/ 5209693 h 6858000"/>
              <a:gd name="connsiteX171" fmla="*/ 512060 w 5725754"/>
              <a:gd name="connsiteY171" fmla="*/ 5211664 h 6858000"/>
              <a:gd name="connsiteX172" fmla="*/ 525867 w 5725754"/>
              <a:gd name="connsiteY172" fmla="*/ 5183561 h 6858000"/>
              <a:gd name="connsiteX173" fmla="*/ 560049 w 5725754"/>
              <a:gd name="connsiteY173" fmla="*/ 5164664 h 6858000"/>
              <a:gd name="connsiteX174" fmla="*/ 611650 w 5725754"/>
              <a:gd name="connsiteY174" fmla="*/ 5164332 h 6858000"/>
              <a:gd name="connsiteX175" fmla="*/ 646656 w 5725754"/>
              <a:gd name="connsiteY175" fmla="*/ 5159075 h 6858000"/>
              <a:gd name="connsiteX176" fmla="*/ 666869 w 5725754"/>
              <a:gd name="connsiteY176" fmla="*/ 5109444 h 6858000"/>
              <a:gd name="connsiteX177" fmla="*/ 666869 w 5725754"/>
              <a:gd name="connsiteY177" fmla="*/ 5108951 h 6858000"/>
              <a:gd name="connsiteX178" fmla="*/ 665064 w 5725754"/>
              <a:gd name="connsiteY178" fmla="*/ 5073616 h 6858000"/>
              <a:gd name="connsiteX179" fmla="*/ 726361 w 5725754"/>
              <a:gd name="connsiteY179" fmla="*/ 5004594 h 6858000"/>
              <a:gd name="connsiteX180" fmla="*/ 770403 w 5725754"/>
              <a:gd name="connsiteY180" fmla="*/ 5005908 h 6858000"/>
              <a:gd name="connsiteX181" fmla="*/ 770897 w 5725754"/>
              <a:gd name="connsiteY181" fmla="*/ 5005908 h 6858000"/>
              <a:gd name="connsiteX182" fmla="*/ 828743 w 5725754"/>
              <a:gd name="connsiteY182" fmla="*/ 4948552 h 6858000"/>
              <a:gd name="connsiteX183" fmla="*/ 825785 w 5725754"/>
              <a:gd name="connsiteY183" fmla="*/ 4933928 h 6858000"/>
              <a:gd name="connsiteX184" fmla="*/ 879689 w 5725754"/>
              <a:gd name="connsiteY184" fmla="*/ 4858002 h 6858000"/>
              <a:gd name="connsiteX185" fmla="*/ 918147 w 5725754"/>
              <a:gd name="connsiteY185" fmla="*/ 4859645 h 6858000"/>
              <a:gd name="connsiteX186" fmla="*/ 980760 w 5725754"/>
              <a:gd name="connsiteY186" fmla="*/ 4797523 h 6858000"/>
              <a:gd name="connsiteX187" fmla="*/ 980760 w 5725754"/>
              <a:gd name="connsiteY187" fmla="*/ 4797033 h 6858000"/>
              <a:gd name="connsiteX188" fmla="*/ 978623 w 5725754"/>
              <a:gd name="connsiteY188" fmla="*/ 4778953 h 6858000"/>
              <a:gd name="connsiteX189" fmla="*/ 1045182 w 5725754"/>
              <a:gd name="connsiteY189" fmla="*/ 4703358 h 6858000"/>
              <a:gd name="connsiteX190" fmla="*/ 1072297 w 5725754"/>
              <a:gd name="connsiteY190" fmla="*/ 4705985 h 6858000"/>
              <a:gd name="connsiteX191" fmla="*/ 1072790 w 5725754"/>
              <a:gd name="connsiteY191" fmla="*/ 4705985 h 6858000"/>
              <a:gd name="connsiteX192" fmla="*/ 1103851 w 5725754"/>
              <a:gd name="connsiteY192" fmla="*/ 4708121 h 6858000"/>
              <a:gd name="connsiteX193" fmla="*/ 1142635 w 5725754"/>
              <a:gd name="connsiteY193" fmla="*/ 4655533 h 6858000"/>
              <a:gd name="connsiteX194" fmla="*/ 1137539 w 5725754"/>
              <a:gd name="connsiteY194" fmla="*/ 4641729 h 6858000"/>
              <a:gd name="connsiteX195" fmla="*/ 1130639 w 5725754"/>
              <a:gd name="connsiteY195" fmla="*/ 4625296 h 6858000"/>
              <a:gd name="connsiteX196" fmla="*/ 1185855 w 5725754"/>
              <a:gd name="connsiteY196" fmla="*/ 4548055 h 6858000"/>
              <a:gd name="connsiteX197" fmla="*/ 1225956 w 5725754"/>
              <a:gd name="connsiteY197" fmla="*/ 4553643 h 6858000"/>
              <a:gd name="connsiteX198" fmla="*/ 1226450 w 5725754"/>
              <a:gd name="connsiteY198" fmla="*/ 4553643 h 6858000"/>
              <a:gd name="connsiteX199" fmla="*/ 1301059 w 5725754"/>
              <a:gd name="connsiteY199" fmla="*/ 4539837 h 6858000"/>
              <a:gd name="connsiteX200" fmla="*/ 1292348 w 5725754"/>
              <a:gd name="connsiteY200" fmla="*/ 4487579 h 6858000"/>
              <a:gd name="connsiteX201" fmla="*/ 1286761 w 5725754"/>
              <a:gd name="connsiteY201" fmla="*/ 4474594 h 6858000"/>
              <a:gd name="connsiteX202" fmla="*/ 1341978 w 5725754"/>
              <a:gd name="connsiteY202" fmla="*/ 4393080 h 6858000"/>
              <a:gd name="connsiteX203" fmla="*/ 1380765 w 5725754"/>
              <a:gd name="connsiteY203" fmla="*/ 4399490 h 6858000"/>
              <a:gd name="connsiteX204" fmla="*/ 1470165 w 5725754"/>
              <a:gd name="connsiteY204" fmla="*/ 4390450 h 6858000"/>
              <a:gd name="connsiteX205" fmla="*/ 1450773 w 5725754"/>
              <a:gd name="connsiteY205" fmla="*/ 4329974 h 6858000"/>
              <a:gd name="connsiteX206" fmla="*/ 1431712 w 5725754"/>
              <a:gd name="connsiteY206" fmla="*/ 4301870 h 6858000"/>
              <a:gd name="connsiteX207" fmla="*/ 1466220 w 5725754"/>
              <a:gd name="connsiteY207" fmla="*/ 4235312 h 6858000"/>
              <a:gd name="connsiteX208" fmla="*/ 1538694 w 5725754"/>
              <a:gd name="connsiteY208" fmla="*/ 4242215 h 6858000"/>
              <a:gd name="connsiteX209" fmla="*/ 1652745 w 5725754"/>
              <a:gd name="connsiteY209" fmla="*/ 4240079 h 6858000"/>
              <a:gd name="connsiteX210" fmla="*/ 1610839 w 5725754"/>
              <a:gd name="connsiteY210" fmla="*/ 4170563 h 6858000"/>
              <a:gd name="connsiteX211" fmla="*/ 1585366 w 5725754"/>
              <a:gd name="connsiteY211" fmla="*/ 4143775 h 6858000"/>
              <a:gd name="connsiteX212" fmla="*/ 1623331 w 5725754"/>
              <a:gd name="connsiteY212" fmla="*/ 4074259 h 6858000"/>
              <a:gd name="connsiteX213" fmla="*/ 1698925 w 5725754"/>
              <a:gd name="connsiteY213" fmla="*/ 4083298 h 6858000"/>
              <a:gd name="connsiteX214" fmla="*/ 1791288 w 5725754"/>
              <a:gd name="connsiteY214" fmla="*/ 4098417 h 6858000"/>
              <a:gd name="connsiteX215" fmla="*/ 1862118 w 5725754"/>
              <a:gd name="connsiteY215" fmla="*/ 4085435 h 6858000"/>
              <a:gd name="connsiteX216" fmla="*/ 1811993 w 5725754"/>
              <a:gd name="connsiteY216" fmla="*/ 4030544 h 6858000"/>
              <a:gd name="connsiteX217" fmla="*/ 1775672 w 5725754"/>
              <a:gd name="connsiteY217" fmla="*/ 4006879 h 6858000"/>
              <a:gd name="connsiteX218" fmla="*/ 1733437 w 5725754"/>
              <a:gd name="connsiteY218" fmla="*/ 3973188 h 6858000"/>
              <a:gd name="connsiteX219" fmla="*/ 1722593 w 5725754"/>
              <a:gd name="connsiteY219" fmla="*/ 3929970 h 6858000"/>
              <a:gd name="connsiteX220" fmla="*/ 1736889 w 5725754"/>
              <a:gd name="connsiteY220" fmla="*/ 3915669 h 6858000"/>
              <a:gd name="connsiteX221" fmla="*/ 1758911 w 5725754"/>
              <a:gd name="connsiteY221" fmla="*/ 3907944 h 6858000"/>
              <a:gd name="connsiteX222" fmla="*/ 1868197 w 5725754"/>
              <a:gd name="connsiteY222" fmla="*/ 3914848 h 6858000"/>
              <a:gd name="connsiteX223" fmla="*/ 2011007 w 5725754"/>
              <a:gd name="connsiteY223" fmla="*/ 3930460 h 6858000"/>
              <a:gd name="connsiteX224" fmla="*/ 2161214 w 5725754"/>
              <a:gd name="connsiteY224" fmla="*/ 3925203 h 6858000"/>
              <a:gd name="connsiteX225" fmla="*/ 2161708 w 5725754"/>
              <a:gd name="connsiteY225" fmla="*/ 3925203 h 6858000"/>
              <a:gd name="connsiteX226" fmla="*/ 2280854 w 5725754"/>
              <a:gd name="connsiteY226" fmla="*/ 3942458 h 6858000"/>
              <a:gd name="connsiteX227" fmla="*/ 2244537 w 5725754"/>
              <a:gd name="connsiteY227" fmla="*/ 4012467 h 6858000"/>
              <a:gd name="connsiteX228" fmla="*/ 2244043 w 5725754"/>
              <a:gd name="connsiteY228" fmla="*/ 4012467 h 6858000"/>
              <a:gd name="connsiteX229" fmla="*/ 2215613 w 5725754"/>
              <a:gd name="connsiteY229" fmla="*/ 4028901 h 6858000"/>
              <a:gd name="connsiteX230" fmla="*/ 2146918 w 5725754"/>
              <a:gd name="connsiteY230" fmla="*/ 4090692 h 6858000"/>
              <a:gd name="connsiteX231" fmla="*/ 2215940 w 5725754"/>
              <a:gd name="connsiteY231" fmla="*/ 4107456 h 6858000"/>
              <a:gd name="connsiteX232" fmla="*/ 2316023 w 5725754"/>
              <a:gd name="connsiteY232" fmla="*/ 4088066 h 6858000"/>
              <a:gd name="connsiteX233" fmla="*/ 2316517 w 5725754"/>
              <a:gd name="connsiteY233" fmla="*/ 4088066 h 6858000"/>
              <a:gd name="connsiteX234" fmla="*/ 2440758 w 5725754"/>
              <a:gd name="connsiteY234" fmla="*/ 4098417 h 6858000"/>
              <a:gd name="connsiteX235" fmla="*/ 2400989 w 5725754"/>
              <a:gd name="connsiteY235" fmla="*/ 4176973 h 6858000"/>
              <a:gd name="connsiteX236" fmla="*/ 2364667 w 5725754"/>
              <a:gd name="connsiteY236" fmla="*/ 4212307 h 6858000"/>
              <a:gd name="connsiteX237" fmla="*/ 2395728 w 5725754"/>
              <a:gd name="connsiteY237" fmla="*/ 4260623 h 6858000"/>
              <a:gd name="connsiteX238" fmla="*/ 2470339 w 5725754"/>
              <a:gd name="connsiteY238" fmla="*/ 4249775 h 6858000"/>
              <a:gd name="connsiteX239" fmla="*/ 2470832 w 5725754"/>
              <a:gd name="connsiteY239" fmla="*/ 4249775 h 6858000"/>
              <a:gd name="connsiteX240" fmla="*/ 2579624 w 5725754"/>
              <a:gd name="connsiteY240" fmla="*/ 4259636 h 6858000"/>
              <a:gd name="connsiteX241" fmla="*/ 2556781 w 5725754"/>
              <a:gd name="connsiteY241" fmla="*/ 4339997 h 6858000"/>
              <a:gd name="connsiteX242" fmla="*/ 2527860 w 5725754"/>
              <a:gd name="connsiteY242" fmla="*/ 4373195 h 6858000"/>
              <a:gd name="connsiteX243" fmla="*/ 2554976 w 5725754"/>
              <a:gd name="connsiteY243" fmla="*/ 4422826 h 6858000"/>
              <a:gd name="connsiteX244" fmla="*/ 2623998 w 5725754"/>
              <a:gd name="connsiteY244" fmla="*/ 4410666 h 6858000"/>
              <a:gd name="connsiteX245" fmla="*/ 2635175 w 5725754"/>
              <a:gd name="connsiteY245" fmla="*/ 4408036 h 6858000"/>
              <a:gd name="connsiteX246" fmla="*/ 2711590 w 5725754"/>
              <a:gd name="connsiteY246" fmla="*/ 4502532 h 6858000"/>
              <a:gd name="connsiteX247" fmla="*/ 2709947 w 5725754"/>
              <a:gd name="connsiteY247" fmla="*/ 4506477 h 6858000"/>
              <a:gd name="connsiteX248" fmla="*/ 2739365 w 5725754"/>
              <a:gd name="connsiteY248" fmla="*/ 4576814 h 6858000"/>
              <a:gd name="connsiteX249" fmla="*/ 2779956 w 5725754"/>
              <a:gd name="connsiteY249" fmla="*/ 4574184 h 6858000"/>
              <a:gd name="connsiteX250" fmla="*/ 2817589 w 5725754"/>
              <a:gd name="connsiteY250" fmla="*/ 4574184 h 6858000"/>
              <a:gd name="connsiteX251" fmla="*/ 2860320 w 5725754"/>
              <a:gd name="connsiteY251" fmla="*/ 4639759 h 6858000"/>
              <a:gd name="connsiteX252" fmla="*/ 2855225 w 5725754"/>
              <a:gd name="connsiteY252" fmla="*/ 4652740 h 6858000"/>
              <a:gd name="connsiteX253" fmla="*/ 2855225 w 5725754"/>
              <a:gd name="connsiteY253" fmla="*/ 4653234 h 6858000"/>
              <a:gd name="connsiteX254" fmla="*/ 2848322 w 5725754"/>
              <a:gd name="connsiteY254" fmla="*/ 4670488 h 6858000"/>
              <a:gd name="connsiteX255" fmla="*/ 2894501 w 5725754"/>
              <a:gd name="connsiteY255" fmla="*/ 4732279 h 6858000"/>
              <a:gd name="connsiteX256" fmla="*/ 2929505 w 5725754"/>
              <a:gd name="connsiteY256" fmla="*/ 4730968 h 6858000"/>
              <a:gd name="connsiteX257" fmla="*/ 2953169 w 5725754"/>
              <a:gd name="connsiteY257" fmla="*/ 4731458 h 6858000"/>
              <a:gd name="connsiteX258" fmla="*/ 3007567 w 5725754"/>
              <a:gd name="connsiteY258" fmla="*/ 4802289 h 6858000"/>
              <a:gd name="connsiteX259" fmla="*/ 3005430 w 5725754"/>
              <a:gd name="connsiteY259" fmla="*/ 4810508 h 6858000"/>
              <a:gd name="connsiteX260" fmla="*/ 3005430 w 5725754"/>
              <a:gd name="connsiteY260" fmla="*/ 4811001 h 6858000"/>
              <a:gd name="connsiteX261" fmla="*/ 2999351 w 5725754"/>
              <a:gd name="connsiteY261" fmla="*/ 4833844 h 6858000"/>
              <a:gd name="connsiteX262" fmla="*/ 3040764 w 5725754"/>
              <a:gd name="connsiteY262" fmla="*/ 4887749 h 6858000"/>
              <a:gd name="connsiteX263" fmla="*/ 3066565 w 5725754"/>
              <a:gd name="connsiteY263" fmla="*/ 4888242 h 6858000"/>
              <a:gd name="connsiteX264" fmla="*/ 3079547 w 5725754"/>
              <a:gd name="connsiteY264" fmla="*/ 4888732 h 6858000"/>
              <a:gd name="connsiteX265" fmla="*/ 3152024 w 5725754"/>
              <a:gd name="connsiteY265" fmla="*/ 4964658 h 6858000"/>
              <a:gd name="connsiteX266" fmla="*/ 3151203 w 5725754"/>
              <a:gd name="connsiteY266" fmla="*/ 4979780 h 6858000"/>
              <a:gd name="connsiteX267" fmla="*/ 3201651 w 5725754"/>
              <a:gd name="connsiteY267" fmla="*/ 5041077 h 6858000"/>
              <a:gd name="connsiteX268" fmla="*/ 3223676 w 5725754"/>
              <a:gd name="connsiteY268" fmla="*/ 5039762 h 6858000"/>
              <a:gd name="connsiteX269" fmla="*/ 3252597 w 5725754"/>
              <a:gd name="connsiteY269" fmla="*/ 5034668 h 6858000"/>
              <a:gd name="connsiteX270" fmla="*/ 3252929 w 5725754"/>
              <a:gd name="connsiteY270" fmla="*/ 5034340 h 6858000"/>
              <a:gd name="connsiteX271" fmla="*/ 3314719 w 5725754"/>
              <a:gd name="connsiteY271" fmla="*/ 5106486 h 6858000"/>
              <a:gd name="connsiteX272" fmla="*/ 3316035 w 5725754"/>
              <a:gd name="connsiteY272" fmla="*/ 5135901 h 6858000"/>
              <a:gd name="connsiteX273" fmla="*/ 3347917 w 5725754"/>
              <a:gd name="connsiteY273" fmla="*/ 5184711 h 6858000"/>
              <a:gd name="connsiteX274" fmla="*/ 3368130 w 5725754"/>
              <a:gd name="connsiteY274" fmla="*/ 5190793 h 6858000"/>
              <a:gd name="connsiteX275" fmla="*/ 3431895 w 5725754"/>
              <a:gd name="connsiteY275" fmla="*/ 5195887 h 6858000"/>
              <a:gd name="connsiteX276" fmla="*/ 3476759 w 5725754"/>
              <a:gd name="connsiteY276" fmla="*/ 5220373 h 6858000"/>
              <a:gd name="connsiteX277" fmla="*/ 3472652 w 5725754"/>
              <a:gd name="connsiteY277" fmla="*/ 5272800 h 6858000"/>
              <a:gd name="connsiteX278" fmla="*/ 3477909 w 5725754"/>
              <a:gd name="connsiteY278" fmla="*/ 5270825 h 6858000"/>
              <a:gd name="connsiteX279" fmla="*/ 3514886 w 5725754"/>
              <a:gd name="connsiteY279" fmla="*/ 5242394 h 6858000"/>
              <a:gd name="connsiteX280" fmla="*/ 3530498 w 5725754"/>
              <a:gd name="connsiteY280" fmla="*/ 5230235 h 6858000"/>
              <a:gd name="connsiteX281" fmla="*/ 4430755 w 5725754"/>
              <a:gd name="connsiteY281" fmla="*/ 3354609 h 6858000"/>
              <a:gd name="connsiteX282" fmla="*/ 2028427 w 5725754"/>
              <a:gd name="connsiteY282" fmla="*/ 952273 h 6858000"/>
              <a:gd name="connsiteX283" fmla="*/ 36960 w 5725754"/>
              <a:gd name="connsiteY283" fmla="*/ 2012328 h 6858000"/>
              <a:gd name="connsiteX284" fmla="*/ 0 w 5725754"/>
              <a:gd name="connsiteY284" fmla="*/ 2073100 h 6858000"/>
              <a:gd name="connsiteX285" fmla="*/ 0 w 5725754"/>
              <a:gd name="connsiteY285" fmla="*/ 265260 h 6858000"/>
              <a:gd name="connsiteX286" fmla="*/ 199064 w 5725754"/>
              <a:gd name="connsiteY286" fmla="*/ 142122 h 6858000"/>
              <a:gd name="connsiteX287" fmla="*/ 426775 w 5725754"/>
              <a:gd name="connsiteY287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725754" h="6858000">
                <a:moveTo>
                  <a:pt x="5112108" y="6803800"/>
                </a:moveTo>
                <a:cubicBezTo>
                  <a:pt x="5117943" y="6817605"/>
                  <a:pt x="5125070" y="6829437"/>
                  <a:pt x="5133168" y="6839806"/>
                </a:cubicBezTo>
                <a:lnTo>
                  <a:pt x="5151137" y="6858000"/>
                </a:lnTo>
                <a:lnTo>
                  <a:pt x="5047495" y="6858000"/>
                </a:lnTo>
                <a:lnTo>
                  <a:pt x="5100441" y="6813661"/>
                </a:lnTo>
                <a:cubicBezTo>
                  <a:pt x="5104382" y="6810702"/>
                  <a:pt x="5108162" y="6807251"/>
                  <a:pt x="5112108" y="6803800"/>
                </a:cubicBezTo>
                <a:close/>
                <a:moveTo>
                  <a:pt x="2052976" y="5528802"/>
                </a:moveTo>
                <a:cubicBezTo>
                  <a:pt x="1997244" y="5527281"/>
                  <a:pt x="1936396" y="5528677"/>
                  <a:pt x="1888081" y="5534921"/>
                </a:cubicBezTo>
                <a:cubicBezTo>
                  <a:pt x="1871647" y="5537057"/>
                  <a:pt x="1833193" y="5541003"/>
                  <a:pt x="1833193" y="5565982"/>
                </a:cubicBezTo>
                <a:cubicBezTo>
                  <a:pt x="1833193" y="5601810"/>
                  <a:pt x="1938039" y="5619065"/>
                  <a:pt x="2004107" y="5623832"/>
                </a:cubicBezTo>
                <a:lnTo>
                  <a:pt x="2004601" y="5623832"/>
                </a:lnTo>
                <a:cubicBezTo>
                  <a:pt x="2013637" y="5624653"/>
                  <a:pt x="2021361" y="5625146"/>
                  <a:pt x="2028265" y="5625146"/>
                </a:cubicBezTo>
                <a:cubicBezTo>
                  <a:pt x="2035165" y="5625146"/>
                  <a:pt x="2041247" y="5625146"/>
                  <a:pt x="2048150" y="5624653"/>
                </a:cubicBezTo>
                <a:lnTo>
                  <a:pt x="2048643" y="5624653"/>
                </a:lnTo>
                <a:lnTo>
                  <a:pt x="2048643" y="5624815"/>
                </a:lnTo>
                <a:cubicBezTo>
                  <a:pt x="2138372" y="5623503"/>
                  <a:pt x="2219557" y="5597537"/>
                  <a:pt x="2219557" y="5567791"/>
                </a:cubicBezTo>
                <a:cubicBezTo>
                  <a:pt x="2219557" y="5551358"/>
                  <a:pt x="2200985" y="5542811"/>
                  <a:pt x="2187181" y="5540181"/>
                </a:cubicBezTo>
                <a:cubicBezTo>
                  <a:pt x="2159325" y="5534759"/>
                  <a:pt x="2108707" y="5530322"/>
                  <a:pt x="2052976" y="5528802"/>
                </a:cubicBezTo>
                <a:close/>
                <a:moveTo>
                  <a:pt x="2059263" y="3728302"/>
                </a:moveTo>
                <a:cubicBezTo>
                  <a:pt x="2073376" y="3728528"/>
                  <a:pt x="2086523" y="3728980"/>
                  <a:pt x="2097781" y="3729637"/>
                </a:cubicBezTo>
                <a:cubicBezTo>
                  <a:pt x="2110762" y="3729967"/>
                  <a:pt x="2121611" y="3730458"/>
                  <a:pt x="2128017" y="3731773"/>
                </a:cubicBezTo>
                <a:lnTo>
                  <a:pt x="2128183" y="3731939"/>
                </a:lnTo>
                <a:cubicBezTo>
                  <a:pt x="2144453" y="3734403"/>
                  <a:pt x="2160887" y="3742294"/>
                  <a:pt x="2166969" y="3759055"/>
                </a:cubicBezTo>
                <a:cubicBezTo>
                  <a:pt x="2170417" y="3769409"/>
                  <a:pt x="2164832" y="3781404"/>
                  <a:pt x="2156614" y="3790938"/>
                </a:cubicBezTo>
                <a:cubicBezTo>
                  <a:pt x="2153655" y="3794880"/>
                  <a:pt x="2149711" y="3798169"/>
                  <a:pt x="2146259" y="3801289"/>
                </a:cubicBezTo>
                <a:cubicBezTo>
                  <a:pt x="2082003" y="3852563"/>
                  <a:pt x="1941656" y="3849115"/>
                  <a:pt x="1882493" y="3795211"/>
                </a:cubicBezTo>
                <a:cubicBezTo>
                  <a:pt x="1878550" y="3791759"/>
                  <a:pt x="1874606" y="3786499"/>
                  <a:pt x="1871647" y="3781404"/>
                </a:cubicBezTo>
                <a:cubicBezTo>
                  <a:pt x="1867374" y="3773517"/>
                  <a:pt x="1864744" y="3764477"/>
                  <a:pt x="1866881" y="3756752"/>
                </a:cubicBezTo>
                <a:cubicBezTo>
                  <a:pt x="1871647" y="3739991"/>
                  <a:pt x="1887918" y="3732101"/>
                  <a:pt x="1900079" y="3731280"/>
                </a:cubicBezTo>
                <a:cubicBezTo>
                  <a:pt x="1905668" y="3730789"/>
                  <a:pt x="1913553" y="3730458"/>
                  <a:pt x="1923416" y="3729967"/>
                </a:cubicBezTo>
                <a:cubicBezTo>
                  <a:pt x="1947245" y="3729143"/>
                  <a:pt x="1981261" y="3728322"/>
                  <a:pt x="2014952" y="3728322"/>
                </a:cubicBezTo>
                <a:cubicBezTo>
                  <a:pt x="2030072" y="3728077"/>
                  <a:pt x="2045150" y="3728077"/>
                  <a:pt x="2059263" y="3728302"/>
                </a:cubicBezTo>
                <a:close/>
                <a:moveTo>
                  <a:pt x="475948" y="0"/>
                </a:moveTo>
                <a:lnTo>
                  <a:pt x="3580638" y="0"/>
                </a:lnTo>
                <a:lnTo>
                  <a:pt x="3629754" y="22240"/>
                </a:lnTo>
                <a:cubicBezTo>
                  <a:pt x="4868710" y="620105"/>
                  <a:pt x="5725588" y="1889048"/>
                  <a:pt x="5725588" y="3354447"/>
                </a:cubicBezTo>
                <a:lnTo>
                  <a:pt x="5725754" y="3354115"/>
                </a:lnTo>
                <a:cubicBezTo>
                  <a:pt x="5725754" y="4423154"/>
                  <a:pt x="5253112" y="5440426"/>
                  <a:pt x="4461488" y="6136411"/>
                </a:cubicBezTo>
                <a:cubicBezTo>
                  <a:pt x="4480878" y="6151367"/>
                  <a:pt x="4505364" y="6139041"/>
                  <a:pt x="4530836" y="6166156"/>
                </a:cubicBezTo>
                <a:cubicBezTo>
                  <a:pt x="4558446" y="6195410"/>
                  <a:pt x="4540204" y="6226962"/>
                  <a:pt x="4561405" y="6254571"/>
                </a:cubicBezTo>
                <a:cubicBezTo>
                  <a:pt x="4603310" y="6309462"/>
                  <a:pt x="4671511" y="6283989"/>
                  <a:pt x="4675784" y="6370760"/>
                </a:cubicBezTo>
                <a:cubicBezTo>
                  <a:pt x="4676112" y="6377169"/>
                  <a:pt x="4677100" y="6382924"/>
                  <a:pt x="4678742" y="6388014"/>
                </a:cubicBezTo>
                <a:cubicBezTo>
                  <a:pt x="4684824" y="6407409"/>
                  <a:pt x="4699448" y="6418254"/>
                  <a:pt x="4715064" y="6424664"/>
                </a:cubicBezTo>
                <a:cubicBezTo>
                  <a:pt x="4731990" y="6431568"/>
                  <a:pt x="4750067" y="6434198"/>
                  <a:pt x="4760422" y="6437650"/>
                </a:cubicBezTo>
                <a:cubicBezTo>
                  <a:pt x="4803642" y="6452439"/>
                  <a:pt x="4815309" y="6466243"/>
                  <a:pt x="4825170" y="6511929"/>
                </a:cubicBezTo>
                <a:cubicBezTo>
                  <a:pt x="4832896" y="6549893"/>
                  <a:pt x="4856721" y="6573229"/>
                  <a:pt x="4894193" y="6582760"/>
                </a:cubicBezTo>
                <a:cubicBezTo>
                  <a:pt x="4932647" y="6592787"/>
                  <a:pt x="4962394" y="6613000"/>
                  <a:pt x="4971927" y="6653591"/>
                </a:cubicBezTo>
                <a:cubicBezTo>
                  <a:pt x="4981785" y="6696319"/>
                  <a:pt x="4996413" y="6720480"/>
                  <a:pt x="5040948" y="6727380"/>
                </a:cubicBezTo>
                <a:cubicBezTo>
                  <a:pt x="5055573" y="6729517"/>
                  <a:pt x="5065600" y="6732146"/>
                  <a:pt x="5067736" y="6746774"/>
                </a:cubicBezTo>
                <a:cubicBezTo>
                  <a:pt x="5069052" y="6754662"/>
                  <a:pt x="5064613" y="6761893"/>
                  <a:pt x="5056888" y="6769286"/>
                </a:cubicBezTo>
                <a:cubicBezTo>
                  <a:pt x="5050811" y="6775696"/>
                  <a:pt x="5042756" y="6782106"/>
                  <a:pt x="5034046" y="6789502"/>
                </a:cubicBezTo>
                <a:cubicBezTo>
                  <a:pt x="5014408" y="6806019"/>
                  <a:pt x="4996947" y="6820645"/>
                  <a:pt x="4980292" y="6834447"/>
                </a:cubicBezTo>
                <a:lnTo>
                  <a:pt x="4951487" y="6858000"/>
                </a:lnTo>
                <a:lnTo>
                  <a:pt x="3339947" y="6858000"/>
                </a:lnTo>
                <a:lnTo>
                  <a:pt x="3345253" y="6845288"/>
                </a:lnTo>
                <a:cubicBezTo>
                  <a:pt x="3345862" y="6839779"/>
                  <a:pt x="3344630" y="6834572"/>
                  <a:pt x="3341508" y="6829600"/>
                </a:cubicBezTo>
                <a:cubicBezTo>
                  <a:pt x="3329344" y="6811031"/>
                  <a:pt x="3287604" y="6816291"/>
                  <a:pt x="3256049" y="6818428"/>
                </a:cubicBezTo>
                <a:cubicBezTo>
                  <a:pt x="3227456" y="6820070"/>
                  <a:pt x="3201651" y="6821386"/>
                  <a:pt x="3179139" y="6823191"/>
                </a:cubicBezTo>
                <a:cubicBezTo>
                  <a:pt x="3140354" y="6825327"/>
                  <a:pt x="3112251" y="6826642"/>
                  <a:pt x="3102721" y="6826642"/>
                </a:cubicBezTo>
                <a:cubicBezTo>
                  <a:pt x="3085794" y="6827464"/>
                  <a:pt x="3041751" y="6831737"/>
                  <a:pt x="3038793" y="6811031"/>
                </a:cubicBezTo>
                <a:cubicBezTo>
                  <a:pt x="3035836" y="6789831"/>
                  <a:pt x="3073469" y="6768631"/>
                  <a:pt x="3083330" y="6762221"/>
                </a:cubicBezTo>
                <a:cubicBezTo>
                  <a:pt x="3092860" y="6756142"/>
                  <a:pt x="3100584" y="6750882"/>
                  <a:pt x="3107488" y="6746609"/>
                </a:cubicBezTo>
                <a:cubicBezTo>
                  <a:pt x="3129177" y="6733297"/>
                  <a:pt x="3140354" y="6726396"/>
                  <a:pt x="3162375" y="6709466"/>
                </a:cubicBezTo>
                <a:cubicBezTo>
                  <a:pt x="3176182" y="6699115"/>
                  <a:pt x="3195244" y="6676599"/>
                  <a:pt x="3186533" y="6655893"/>
                </a:cubicBezTo>
                <a:cubicBezTo>
                  <a:pt x="3178318" y="6636830"/>
                  <a:pt x="3155803" y="6639950"/>
                  <a:pt x="3132957" y="6641596"/>
                </a:cubicBezTo>
                <a:cubicBezTo>
                  <a:pt x="3094503" y="6644716"/>
                  <a:pt x="3055720" y="6648168"/>
                  <a:pt x="3017262" y="6651127"/>
                </a:cubicBezTo>
                <a:cubicBezTo>
                  <a:pt x="2992614" y="6653263"/>
                  <a:pt x="2968453" y="6655400"/>
                  <a:pt x="2943804" y="6657209"/>
                </a:cubicBezTo>
                <a:cubicBezTo>
                  <a:pt x="2918331" y="6659344"/>
                  <a:pt x="2873958" y="6664112"/>
                  <a:pt x="2866564" y="6636009"/>
                </a:cubicBezTo>
                <a:cubicBezTo>
                  <a:pt x="2860155" y="6612344"/>
                  <a:pt x="2895489" y="6597222"/>
                  <a:pt x="2915374" y="6585556"/>
                </a:cubicBezTo>
                <a:cubicBezTo>
                  <a:pt x="2924576" y="6580295"/>
                  <a:pt x="2932628" y="6575201"/>
                  <a:pt x="2941340" y="6570434"/>
                </a:cubicBezTo>
                <a:lnTo>
                  <a:pt x="2941830" y="6570434"/>
                </a:lnTo>
                <a:cubicBezTo>
                  <a:pt x="2961224" y="6559755"/>
                  <a:pt x="2979467" y="6549400"/>
                  <a:pt x="2998858" y="6535103"/>
                </a:cubicBezTo>
                <a:cubicBezTo>
                  <a:pt x="3014304" y="6523105"/>
                  <a:pt x="3033367" y="6513081"/>
                  <a:pt x="3026468" y="6492375"/>
                </a:cubicBezTo>
                <a:cubicBezTo>
                  <a:pt x="3018743" y="6467230"/>
                  <a:pt x="2987682" y="6469366"/>
                  <a:pt x="2973385" y="6469859"/>
                </a:cubicBezTo>
                <a:cubicBezTo>
                  <a:pt x="2928355" y="6470681"/>
                  <a:pt x="2890391" y="6471997"/>
                  <a:pt x="2850294" y="6473309"/>
                </a:cubicBezTo>
                <a:lnTo>
                  <a:pt x="2849800" y="6473309"/>
                </a:lnTo>
                <a:cubicBezTo>
                  <a:pt x="2827779" y="6474133"/>
                  <a:pt x="2805429" y="6475444"/>
                  <a:pt x="2780777" y="6476270"/>
                </a:cubicBezTo>
                <a:cubicBezTo>
                  <a:pt x="2761387" y="6477582"/>
                  <a:pt x="2732462" y="6478896"/>
                  <a:pt x="2709126" y="6477092"/>
                </a:cubicBezTo>
                <a:cubicBezTo>
                  <a:pt x="2681847" y="6474954"/>
                  <a:pt x="2674616" y="6441757"/>
                  <a:pt x="2698281" y="6428775"/>
                </a:cubicBezTo>
                <a:cubicBezTo>
                  <a:pt x="2725396" y="6414147"/>
                  <a:pt x="2746596" y="6405107"/>
                  <a:pt x="2774206" y="6392948"/>
                </a:cubicBezTo>
                <a:cubicBezTo>
                  <a:pt x="2781927" y="6389001"/>
                  <a:pt x="2790145" y="6385550"/>
                  <a:pt x="2799678" y="6381281"/>
                </a:cubicBezTo>
                <a:cubicBezTo>
                  <a:pt x="2828600" y="6368462"/>
                  <a:pt x="2878231" y="6340852"/>
                  <a:pt x="2870837" y="6313570"/>
                </a:cubicBezTo>
                <a:cubicBezTo>
                  <a:pt x="2865249" y="6291548"/>
                  <a:pt x="2831558" y="6290726"/>
                  <a:pt x="2803951" y="6290233"/>
                </a:cubicBezTo>
                <a:cubicBezTo>
                  <a:pt x="2755142" y="6289249"/>
                  <a:pt x="2719314" y="6288425"/>
                  <a:pt x="2677081" y="6289739"/>
                </a:cubicBezTo>
                <a:cubicBezTo>
                  <a:pt x="2649799" y="6290233"/>
                  <a:pt x="2620053" y="6291548"/>
                  <a:pt x="2582914" y="6293685"/>
                </a:cubicBezTo>
                <a:cubicBezTo>
                  <a:pt x="2556619" y="6295494"/>
                  <a:pt x="2506988" y="6303712"/>
                  <a:pt x="2503536" y="6272157"/>
                </a:cubicBezTo>
                <a:cubicBezTo>
                  <a:pt x="2500412" y="6245862"/>
                  <a:pt x="2544128" y="6232056"/>
                  <a:pt x="2566970" y="6222525"/>
                </a:cubicBezTo>
                <a:cubicBezTo>
                  <a:pt x="2579462" y="6217431"/>
                  <a:pt x="2590307" y="6212992"/>
                  <a:pt x="2600662" y="6208719"/>
                </a:cubicBezTo>
                <a:cubicBezTo>
                  <a:pt x="2622682" y="6199683"/>
                  <a:pt x="2641253" y="6192286"/>
                  <a:pt x="2664589" y="6181935"/>
                </a:cubicBezTo>
                <a:cubicBezTo>
                  <a:pt x="2685627" y="6172402"/>
                  <a:pt x="2718000" y="6161225"/>
                  <a:pt x="2711590" y="6133618"/>
                </a:cubicBezTo>
                <a:cubicBezTo>
                  <a:pt x="2704197" y="6103050"/>
                  <a:pt x="2669683" y="6108145"/>
                  <a:pt x="2639938" y="6108145"/>
                </a:cubicBezTo>
                <a:cubicBezTo>
                  <a:pt x="2592772" y="6108635"/>
                  <a:pt x="2549715" y="6109129"/>
                  <a:pt x="2506494" y="6108635"/>
                </a:cubicBezTo>
                <a:cubicBezTo>
                  <a:pt x="2465903" y="6109129"/>
                  <a:pt x="2425640" y="6109129"/>
                  <a:pt x="2381266" y="6109129"/>
                </a:cubicBezTo>
                <a:cubicBezTo>
                  <a:pt x="2354809" y="6109129"/>
                  <a:pt x="2305672" y="6110444"/>
                  <a:pt x="2307805" y="6081519"/>
                </a:cubicBezTo>
                <a:cubicBezTo>
                  <a:pt x="2309614" y="6056049"/>
                  <a:pt x="2349221" y="6046844"/>
                  <a:pt x="2368284" y="6040434"/>
                </a:cubicBezTo>
                <a:cubicBezTo>
                  <a:pt x="2385705" y="6034356"/>
                  <a:pt x="2405424" y="6027781"/>
                  <a:pt x="2424487" y="6021371"/>
                </a:cubicBezTo>
                <a:cubicBezTo>
                  <a:pt x="2464751" y="6008061"/>
                  <a:pt x="2502715" y="5995570"/>
                  <a:pt x="2511755" y="5991625"/>
                </a:cubicBezTo>
                <a:cubicBezTo>
                  <a:pt x="2539033" y="5979464"/>
                  <a:pt x="2553989" y="5969109"/>
                  <a:pt x="2548894" y="5948896"/>
                </a:cubicBezTo>
                <a:cubicBezTo>
                  <a:pt x="2544621" y="5930655"/>
                  <a:pt x="2517833" y="5926876"/>
                  <a:pt x="2496633" y="5926381"/>
                </a:cubicBezTo>
                <a:cubicBezTo>
                  <a:pt x="2487102" y="5925888"/>
                  <a:pt x="2408875" y="5922108"/>
                  <a:pt x="2327362" y="5918167"/>
                </a:cubicBezTo>
                <a:lnTo>
                  <a:pt x="2326872" y="5918167"/>
                </a:lnTo>
                <a:cubicBezTo>
                  <a:pt x="2277568" y="5915536"/>
                  <a:pt x="2227938" y="5913401"/>
                  <a:pt x="2191288" y="5911592"/>
                </a:cubicBezTo>
                <a:cubicBezTo>
                  <a:pt x="2162367" y="5910442"/>
                  <a:pt x="2102381" y="5913401"/>
                  <a:pt x="2101067" y="5881024"/>
                </a:cubicBezTo>
                <a:cubicBezTo>
                  <a:pt x="2099752" y="5853414"/>
                  <a:pt x="2154149" y="5846514"/>
                  <a:pt x="2180937" y="5841747"/>
                </a:cubicBezTo>
                <a:cubicBezTo>
                  <a:pt x="2203780" y="5837474"/>
                  <a:pt x="2223665" y="5833036"/>
                  <a:pt x="2243056" y="5828766"/>
                </a:cubicBezTo>
                <a:cubicBezTo>
                  <a:pt x="2269022" y="5822850"/>
                  <a:pt x="2294002" y="5816274"/>
                  <a:pt x="2324242" y="5808550"/>
                </a:cubicBezTo>
                <a:cubicBezTo>
                  <a:pt x="2338866" y="5804604"/>
                  <a:pt x="2404109" y="5794746"/>
                  <a:pt x="2391948" y="5755467"/>
                </a:cubicBezTo>
                <a:cubicBezTo>
                  <a:pt x="2382909" y="5726052"/>
                  <a:pt x="2260315" y="5719149"/>
                  <a:pt x="2139031" y="5718328"/>
                </a:cubicBezTo>
                <a:cubicBezTo>
                  <a:pt x="2104519" y="5717341"/>
                  <a:pt x="2070006" y="5717834"/>
                  <a:pt x="2038454" y="5717834"/>
                </a:cubicBezTo>
                <a:cubicBezTo>
                  <a:pt x="1993096" y="5718162"/>
                  <a:pt x="1950038" y="5718162"/>
                  <a:pt x="1910268" y="5718655"/>
                </a:cubicBezTo>
                <a:cubicBezTo>
                  <a:pt x="1756609" y="5720463"/>
                  <a:pt x="1651268" y="5725065"/>
                  <a:pt x="1642229" y="5754484"/>
                </a:cubicBezTo>
                <a:cubicBezTo>
                  <a:pt x="1634504" y="5778969"/>
                  <a:pt x="1665565" y="5793265"/>
                  <a:pt x="1684135" y="5799347"/>
                </a:cubicBezTo>
                <a:cubicBezTo>
                  <a:pt x="1723414" y="5811508"/>
                  <a:pt x="1757430" y="5820547"/>
                  <a:pt x="1797203" y="5829587"/>
                </a:cubicBezTo>
                <a:lnTo>
                  <a:pt x="1797696" y="5829587"/>
                </a:lnTo>
                <a:cubicBezTo>
                  <a:pt x="1825797" y="5835993"/>
                  <a:pt x="1856036" y="5842075"/>
                  <a:pt x="1893997" y="5849473"/>
                </a:cubicBezTo>
                <a:cubicBezTo>
                  <a:pt x="1926867" y="5856045"/>
                  <a:pt x="1957928" y="5860318"/>
                  <a:pt x="1956613" y="5884475"/>
                </a:cubicBezTo>
                <a:cubicBezTo>
                  <a:pt x="1954970" y="5908633"/>
                  <a:pt x="1917333" y="5913401"/>
                  <a:pt x="1894491" y="5914222"/>
                </a:cubicBezTo>
                <a:cubicBezTo>
                  <a:pt x="1840915" y="5915043"/>
                  <a:pt x="1773207" y="5916358"/>
                  <a:pt x="1707965" y="5917674"/>
                </a:cubicBezTo>
                <a:cubicBezTo>
                  <a:pt x="1604924" y="5919809"/>
                  <a:pt x="1509113" y="5923262"/>
                  <a:pt x="1490050" y="5930162"/>
                </a:cubicBezTo>
                <a:cubicBezTo>
                  <a:pt x="1468190" y="5938707"/>
                  <a:pt x="1462440" y="5964181"/>
                  <a:pt x="1483640" y="5975851"/>
                </a:cubicBezTo>
                <a:cubicBezTo>
                  <a:pt x="1507798" y="5989326"/>
                  <a:pt x="1554471" y="6006909"/>
                  <a:pt x="1601472" y="6022521"/>
                </a:cubicBezTo>
                <a:cubicBezTo>
                  <a:pt x="1622672" y="6029424"/>
                  <a:pt x="1643872" y="6035999"/>
                  <a:pt x="1663263" y="6041587"/>
                </a:cubicBezTo>
                <a:cubicBezTo>
                  <a:pt x="1682658" y="6047172"/>
                  <a:pt x="1734093" y="6058348"/>
                  <a:pt x="1732781" y="6086452"/>
                </a:cubicBezTo>
                <a:cubicBezTo>
                  <a:pt x="1731960" y="6109788"/>
                  <a:pt x="1690544" y="6111925"/>
                  <a:pt x="1665072" y="6111431"/>
                </a:cubicBezTo>
                <a:cubicBezTo>
                  <a:pt x="1614619" y="6110609"/>
                  <a:pt x="1564005" y="6110116"/>
                  <a:pt x="1513552" y="6109295"/>
                </a:cubicBezTo>
                <a:lnTo>
                  <a:pt x="1513058" y="6109295"/>
                </a:lnTo>
                <a:cubicBezTo>
                  <a:pt x="1467863" y="6107979"/>
                  <a:pt x="1422505" y="6107158"/>
                  <a:pt x="1377148" y="6105843"/>
                </a:cubicBezTo>
                <a:cubicBezTo>
                  <a:pt x="1341324" y="6104693"/>
                  <a:pt x="1306317" y="6102063"/>
                  <a:pt x="1298102" y="6124906"/>
                </a:cubicBezTo>
                <a:cubicBezTo>
                  <a:pt x="1287253" y="6154324"/>
                  <a:pt x="1328669" y="6170758"/>
                  <a:pt x="1348554" y="6179797"/>
                </a:cubicBezTo>
                <a:cubicBezTo>
                  <a:pt x="1370082" y="6189659"/>
                  <a:pt x="1392103" y="6198368"/>
                  <a:pt x="1414125" y="6206582"/>
                </a:cubicBezTo>
                <a:cubicBezTo>
                  <a:pt x="1432695" y="6213979"/>
                  <a:pt x="1451264" y="6221211"/>
                  <a:pt x="1469838" y="6228607"/>
                </a:cubicBezTo>
                <a:cubicBezTo>
                  <a:pt x="1501389" y="6241917"/>
                  <a:pt x="1526699" y="6249807"/>
                  <a:pt x="1525053" y="6273472"/>
                </a:cubicBezTo>
                <a:cubicBezTo>
                  <a:pt x="1522754" y="6295821"/>
                  <a:pt x="1482653" y="6297630"/>
                  <a:pt x="1459810" y="6297137"/>
                </a:cubicBezTo>
                <a:cubicBezTo>
                  <a:pt x="1428260" y="6296315"/>
                  <a:pt x="1377641" y="6293357"/>
                  <a:pt x="1328503" y="6290726"/>
                </a:cubicBezTo>
                <a:cubicBezTo>
                  <a:pt x="1275749" y="6287604"/>
                  <a:pt x="1223654" y="6284645"/>
                  <a:pt x="1198509" y="6284645"/>
                </a:cubicBezTo>
                <a:cubicBezTo>
                  <a:pt x="1173367" y="6284645"/>
                  <a:pt x="1135403" y="6278236"/>
                  <a:pt x="1128993" y="6304534"/>
                </a:cubicBezTo>
                <a:cubicBezTo>
                  <a:pt x="1120450" y="6339536"/>
                  <a:pt x="1183884" y="6368955"/>
                  <a:pt x="1230063" y="6387031"/>
                </a:cubicBezTo>
                <a:cubicBezTo>
                  <a:pt x="1247318" y="6393935"/>
                  <a:pt x="1262112" y="6399029"/>
                  <a:pt x="1269834" y="6402971"/>
                </a:cubicBezTo>
                <a:cubicBezTo>
                  <a:pt x="1283639" y="6409381"/>
                  <a:pt x="1298264" y="6415956"/>
                  <a:pt x="1309934" y="6424992"/>
                </a:cubicBezTo>
                <a:cubicBezTo>
                  <a:pt x="1331133" y="6442578"/>
                  <a:pt x="1326367" y="6466737"/>
                  <a:pt x="1299580" y="6474133"/>
                </a:cubicBezTo>
                <a:cubicBezTo>
                  <a:pt x="1283145" y="6478403"/>
                  <a:pt x="1265070" y="6477582"/>
                  <a:pt x="1247811" y="6476270"/>
                </a:cubicBezTo>
                <a:cubicBezTo>
                  <a:pt x="1221024" y="6474133"/>
                  <a:pt x="1184378" y="6471503"/>
                  <a:pt x="1147235" y="6468545"/>
                </a:cubicBezTo>
                <a:cubicBezTo>
                  <a:pt x="1087746" y="6463451"/>
                  <a:pt x="1027761" y="6457697"/>
                  <a:pt x="1013464" y="6456875"/>
                </a:cubicBezTo>
                <a:cubicBezTo>
                  <a:pt x="991115" y="6455232"/>
                  <a:pt x="970736" y="6451781"/>
                  <a:pt x="963833" y="6475938"/>
                </a:cubicBezTo>
                <a:cubicBezTo>
                  <a:pt x="959231" y="6491388"/>
                  <a:pt x="975171" y="6512916"/>
                  <a:pt x="1001466" y="6528527"/>
                </a:cubicBezTo>
                <a:cubicBezTo>
                  <a:pt x="1020036" y="6539704"/>
                  <a:pt x="1038609" y="6549727"/>
                  <a:pt x="1055370" y="6558768"/>
                </a:cubicBezTo>
                <a:cubicBezTo>
                  <a:pt x="1102370" y="6583091"/>
                  <a:pt x="1138199" y="6601662"/>
                  <a:pt x="1135241" y="6625325"/>
                </a:cubicBezTo>
                <a:cubicBezTo>
                  <a:pt x="1131789" y="6654250"/>
                  <a:pt x="1096948" y="6656056"/>
                  <a:pt x="1057178" y="6655565"/>
                </a:cubicBezTo>
                <a:cubicBezTo>
                  <a:pt x="1035978" y="6655071"/>
                  <a:pt x="1029075" y="6655565"/>
                  <a:pt x="964820" y="6648168"/>
                </a:cubicBezTo>
                <a:lnTo>
                  <a:pt x="964326" y="6648168"/>
                </a:lnTo>
                <a:cubicBezTo>
                  <a:pt x="895304" y="6640609"/>
                  <a:pt x="578456" y="6562547"/>
                  <a:pt x="123891" y="6262951"/>
                </a:cubicBezTo>
                <a:cubicBezTo>
                  <a:pt x="115672" y="6257529"/>
                  <a:pt x="82968" y="6245041"/>
                  <a:pt x="68506" y="6267224"/>
                </a:cubicBezTo>
                <a:cubicBezTo>
                  <a:pt x="55359" y="6287440"/>
                  <a:pt x="80998" y="6312748"/>
                  <a:pt x="90037" y="6318830"/>
                </a:cubicBezTo>
                <a:cubicBezTo>
                  <a:pt x="451750" y="6559261"/>
                  <a:pt x="779607" y="6676438"/>
                  <a:pt x="896615" y="6715220"/>
                </a:cubicBezTo>
                <a:cubicBezTo>
                  <a:pt x="897164" y="6715548"/>
                  <a:pt x="897441" y="6715713"/>
                  <a:pt x="897441" y="6715713"/>
                </a:cubicBezTo>
                <a:cubicBezTo>
                  <a:pt x="949371" y="6732968"/>
                  <a:pt x="949698" y="6765839"/>
                  <a:pt x="945425" y="6782599"/>
                </a:cubicBezTo>
                <a:cubicBezTo>
                  <a:pt x="932444" y="6829273"/>
                  <a:pt x="875910" y="6821386"/>
                  <a:pt x="803436" y="6806758"/>
                </a:cubicBezTo>
                <a:cubicBezTo>
                  <a:pt x="684617" y="6783420"/>
                  <a:pt x="521922" y="6727712"/>
                  <a:pt x="456351" y="6699276"/>
                </a:cubicBezTo>
                <a:cubicBezTo>
                  <a:pt x="453227" y="6697965"/>
                  <a:pt x="450597" y="6696651"/>
                  <a:pt x="447640" y="6695335"/>
                </a:cubicBezTo>
                <a:cubicBezTo>
                  <a:pt x="424302" y="6684652"/>
                  <a:pt x="401460" y="6673313"/>
                  <a:pt x="378617" y="6662137"/>
                </a:cubicBezTo>
                <a:cubicBezTo>
                  <a:pt x="360869" y="6653429"/>
                  <a:pt x="343615" y="6644882"/>
                  <a:pt x="326356" y="6635348"/>
                </a:cubicBezTo>
                <a:cubicBezTo>
                  <a:pt x="307293" y="6625819"/>
                  <a:pt x="288395" y="6615464"/>
                  <a:pt x="269825" y="6605606"/>
                </a:cubicBezTo>
                <a:cubicBezTo>
                  <a:pt x="268510" y="6604781"/>
                  <a:pt x="267195" y="6604291"/>
                  <a:pt x="265880" y="6603470"/>
                </a:cubicBezTo>
                <a:cubicBezTo>
                  <a:pt x="245174" y="6592621"/>
                  <a:pt x="224796" y="6581445"/>
                  <a:pt x="204583" y="6569778"/>
                </a:cubicBezTo>
                <a:cubicBezTo>
                  <a:pt x="197351" y="6565505"/>
                  <a:pt x="189461" y="6561069"/>
                  <a:pt x="181737" y="6556796"/>
                </a:cubicBezTo>
                <a:cubicBezTo>
                  <a:pt x="140817" y="6533460"/>
                  <a:pt x="100227" y="6509298"/>
                  <a:pt x="60454" y="6484322"/>
                </a:cubicBezTo>
                <a:cubicBezTo>
                  <a:pt x="52239" y="6479556"/>
                  <a:pt x="44020" y="6474296"/>
                  <a:pt x="36295" y="6469201"/>
                </a:cubicBezTo>
                <a:lnTo>
                  <a:pt x="0" y="6445959"/>
                </a:lnTo>
                <a:lnTo>
                  <a:pt x="0" y="4639218"/>
                </a:lnTo>
                <a:lnTo>
                  <a:pt x="132290" y="4829774"/>
                </a:lnTo>
                <a:cubicBezTo>
                  <a:pt x="240315" y="4968491"/>
                  <a:pt x="364115" y="5096051"/>
                  <a:pt x="502202" y="5209693"/>
                </a:cubicBezTo>
                <a:cubicBezTo>
                  <a:pt x="506144" y="5212320"/>
                  <a:pt x="509268" y="5213307"/>
                  <a:pt x="512060" y="5211664"/>
                </a:cubicBezTo>
                <a:cubicBezTo>
                  <a:pt x="519785" y="5207391"/>
                  <a:pt x="516333" y="5198679"/>
                  <a:pt x="525867" y="5183561"/>
                </a:cubicBezTo>
                <a:cubicBezTo>
                  <a:pt x="534576" y="5169593"/>
                  <a:pt x="551340" y="5165485"/>
                  <a:pt x="560049" y="5164664"/>
                </a:cubicBezTo>
                <a:cubicBezTo>
                  <a:pt x="574839" y="5163182"/>
                  <a:pt x="583219" y="5163017"/>
                  <a:pt x="611650" y="5164332"/>
                </a:cubicBezTo>
                <a:cubicBezTo>
                  <a:pt x="625950" y="5165485"/>
                  <a:pt x="637945" y="5163348"/>
                  <a:pt x="646656" y="5159075"/>
                </a:cubicBezTo>
                <a:cubicBezTo>
                  <a:pt x="664243" y="5149542"/>
                  <a:pt x="667363" y="5130151"/>
                  <a:pt x="666869" y="5109444"/>
                </a:cubicBezTo>
                <a:lnTo>
                  <a:pt x="666869" y="5108951"/>
                </a:lnTo>
                <a:cubicBezTo>
                  <a:pt x="666375" y="5096953"/>
                  <a:pt x="665064" y="5084793"/>
                  <a:pt x="665064" y="5073616"/>
                </a:cubicBezTo>
                <a:cubicBezTo>
                  <a:pt x="665064" y="5029245"/>
                  <a:pt x="681825" y="5004100"/>
                  <a:pt x="726361" y="5004594"/>
                </a:cubicBezTo>
                <a:cubicBezTo>
                  <a:pt x="741480" y="5004594"/>
                  <a:pt x="756601" y="5005908"/>
                  <a:pt x="770403" y="5005908"/>
                </a:cubicBezTo>
                <a:lnTo>
                  <a:pt x="770897" y="5005908"/>
                </a:lnTo>
                <a:cubicBezTo>
                  <a:pt x="809680" y="5007224"/>
                  <a:pt x="839098" y="5002457"/>
                  <a:pt x="828743" y="4948552"/>
                </a:cubicBezTo>
                <a:cubicBezTo>
                  <a:pt x="828415" y="4944279"/>
                  <a:pt x="827100" y="4939023"/>
                  <a:pt x="825785" y="4933928"/>
                </a:cubicBezTo>
                <a:cubicBezTo>
                  <a:pt x="813131" y="4888242"/>
                  <a:pt x="821022" y="4856687"/>
                  <a:pt x="879689" y="4858002"/>
                </a:cubicBezTo>
                <a:cubicBezTo>
                  <a:pt x="892674" y="4858330"/>
                  <a:pt x="905656" y="4859152"/>
                  <a:pt x="918147" y="4859645"/>
                </a:cubicBezTo>
                <a:cubicBezTo>
                  <a:pt x="955287" y="4860139"/>
                  <a:pt x="986348" y="4853236"/>
                  <a:pt x="980760" y="4797523"/>
                </a:cubicBezTo>
                <a:lnTo>
                  <a:pt x="980760" y="4797033"/>
                </a:lnTo>
                <a:cubicBezTo>
                  <a:pt x="980760" y="4791938"/>
                  <a:pt x="979938" y="4785856"/>
                  <a:pt x="978623" y="4778953"/>
                </a:cubicBezTo>
                <a:cubicBezTo>
                  <a:pt x="967941" y="4725380"/>
                  <a:pt x="988647" y="4702044"/>
                  <a:pt x="1045182" y="4703358"/>
                </a:cubicBezTo>
                <a:cubicBezTo>
                  <a:pt x="1054220" y="4703848"/>
                  <a:pt x="1063260" y="4704670"/>
                  <a:pt x="1072297" y="4705985"/>
                </a:cubicBezTo>
                <a:lnTo>
                  <a:pt x="1072790" y="4705985"/>
                </a:lnTo>
                <a:cubicBezTo>
                  <a:pt x="1083145" y="4707300"/>
                  <a:pt x="1093497" y="4708616"/>
                  <a:pt x="1103851" y="4708121"/>
                </a:cubicBezTo>
                <a:cubicBezTo>
                  <a:pt x="1137046" y="4706973"/>
                  <a:pt x="1150358" y="4687415"/>
                  <a:pt x="1142635" y="4655533"/>
                </a:cubicBezTo>
                <a:cubicBezTo>
                  <a:pt x="1141485" y="4650769"/>
                  <a:pt x="1139676" y="4646496"/>
                  <a:pt x="1137539" y="4641729"/>
                </a:cubicBezTo>
                <a:cubicBezTo>
                  <a:pt x="1134910" y="4636469"/>
                  <a:pt x="1132444" y="4630881"/>
                  <a:pt x="1130639" y="4625296"/>
                </a:cubicBezTo>
                <a:cubicBezTo>
                  <a:pt x="1115024" y="4576980"/>
                  <a:pt x="1134910" y="4550192"/>
                  <a:pt x="1185855" y="4548055"/>
                </a:cubicBezTo>
                <a:cubicBezTo>
                  <a:pt x="1195389" y="4547561"/>
                  <a:pt x="1210013" y="4550686"/>
                  <a:pt x="1225956" y="4553643"/>
                </a:cubicBezTo>
                <a:lnTo>
                  <a:pt x="1226450" y="4553643"/>
                </a:lnTo>
                <a:cubicBezTo>
                  <a:pt x="1255702" y="4558407"/>
                  <a:pt x="1288896" y="4561858"/>
                  <a:pt x="1301059" y="4539837"/>
                </a:cubicBezTo>
                <a:cubicBezTo>
                  <a:pt x="1307797" y="4527348"/>
                  <a:pt x="1300072" y="4506639"/>
                  <a:pt x="1292348" y="4487579"/>
                </a:cubicBezTo>
                <a:cubicBezTo>
                  <a:pt x="1290211" y="4483306"/>
                  <a:pt x="1288403" y="4478539"/>
                  <a:pt x="1286761" y="4474594"/>
                </a:cubicBezTo>
                <a:cubicBezTo>
                  <a:pt x="1263917" y="4419374"/>
                  <a:pt x="1282487" y="4389629"/>
                  <a:pt x="1341978" y="4393080"/>
                </a:cubicBezTo>
                <a:cubicBezTo>
                  <a:pt x="1350197" y="4393902"/>
                  <a:pt x="1364328" y="4396859"/>
                  <a:pt x="1380765" y="4399490"/>
                </a:cubicBezTo>
                <a:cubicBezTo>
                  <a:pt x="1414946" y="4406065"/>
                  <a:pt x="1457675" y="4411159"/>
                  <a:pt x="1470165" y="4390450"/>
                </a:cubicBezTo>
                <a:cubicBezTo>
                  <a:pt x="1478874" y="4375332"/>
                  <a:pt x="1464577" y="4350187"/>
                  <a:pt x="1450773" y="4329974"/>
                </a:cubicBezTo>
                <a:cubicBezTo>
                  <a:pt x="1442556" y="4317813"/>
                  <a:pt x="1434669" y="4307458"/>
                  <a:pt x="1431712" y="4301870"/>
                </a:cubicBezTo>
                <a:cubicBezTo>
                  <a:pt x="1414781" y="4267689"/>
                  <a:pt x="1429081" y="4239258"/>
                  <a:pt x="1466220" y="4235312"/>
                </a:cubicBezTo>
                <a:cubicBezTo>
                  <a:pt x="1483806" y="4233507"/>
                  <a:pt x="1510594" y="4237449"/>
                  <a:pt x="1538694" y="4242215"/>
                </a:cubicBezTo>
                <a:cubicBezTo>
                  <a:pt x="1588818" y="4249940"/>
                  <a:pt x="1641900" y="4259470"/>
                  <a:pt x="1652745" y="4240079"/>
                </a:cubicBezTo>
                <a:cubicBezTo>
                  <a:pt x="1664416" y="4218879"/>
                  <a:pt x="1634997" y="4193078"/>
                  <a:pt x="1610839" y="4170563"/>
                </a:cubicBezTo>
                <a:cubicBezTo>
                  <a:pt x="1599994" y="4160702"/>
                  <a:pt x="1590461" y="4151500"/>
                  <a:pt x="1585366" y="4143775"/>
                </a:cubicBezTo>
                <a:cubicBezTo>
                  <a:pt x="1560715" y="4105320"/>
                  <a:pt x="1577151" y="4076889"/>
                  <a:pt x="1623331" y="4074259"/>
                </a:cubicBezTo>
                <a:cubicBezTo>
                  <a:pt x="1638122" y="4073437"/>
                  <a:pt x="1667373" y="4077711"/>
                  <a:pt x="1698925" y="4083298"/>
                </a:cubicBezTo>
                <a:cubicBezTo>
                  <a:pt x="1732616" y="4088887"/>
                  <a:pt x="1768772" y="4095787"/>
                  <a:pt x="1791288" y="4098417"/>
                </a:cubicBezTo>
                <a:cubicBezTo>
                  <a:pt x="1817582" y="4101375"/>
                  <a:pt x="1853406" y="4111402"/>
                  <a:pt x="1862118" y="4085435"/>
                </a:cubicBezTo>
                <a:cubicBezTo>
                  <a:pt x="1871482" y="4057825"/>
                  <a:pt x="1832207" y="4044844"/>
                  <a:pt x="1811993" y="4030544"/>
                </a:cubicBezTo>
                <a:cubicBezTo>
                  <a:pt x="1800324" y="4022329"/>
                  <a:pt x="1787670" y="4015097"/>
                  <a:pt x="1775672" y="4006879"/>
                </a:cubicBezTo>
                <a:cubicBezTo>
                  <a:pt x="1760226" y="3996856"/>
                  <a:pt x="1745598" y="3986173"/>
                  <a:pt x="1733437" y="3973188"/>
                </a:cubicBezTo>
                <a:cubicBezTo>
                  <a:pt x="1718647" y="3958070"/>
                  <a:pt x="1716183" y="3942458"/>
                  <a:pt x="1722593" y="3929970"/>
                </a:cubicBezTo>
                <a:cubicBezTo>
                  <a:pt x="1725713" y="3924381"/>
                  <a:pt x="1730480" y="3919615"/>
                  <a:pt x="1736889" y="3915669"/>
                </a:cubicBezTo>
                <a:cubicBezTo>
                  <a:pt x="1742969" y="3912218"/>
                  <a:pt x="1750198" y="3909260"/>
                  <a:pt x="1758911" y="3907944"/>
                </a:cubicBezTo>
                <a:cubicBezTo>
                  <a:pt x="1778796" y="3904003"/>
                  <a:pt x="1821524" y="3908766"/>
                  <a:pt x="1868197" y="3914848"/>
                </a:cubicBezTo>
                <a:cubicBezTo>
                  <a:pt x="1919964" y="3921424"/>
                  <a:pt x="1976498" y="3929970"/>
                  <a:pt x="2011007" y="3930460"/>
                </a:cubicBezTo>
                <a:cubicBezTo>
                  <a:pt x="2052095" y="3930791"/>
                  <a:pt x="2109447" y="3926518"/>
                  <a:pt x="2161214" y="3925203"/>
                </a:cubicBezTo>
                <a:lnTo>
                  <a:pt x="2161708" y="3925203"/>
                </a:lnTo>
                <a:cubicBezTo>
                  <a:pt x="2219557" y="3923394"/>
                  <a:pt x="2269678" y="3925697"/>
                  <a:pt x="2280854" y="3942458"/>
                </a:cubicBezTo>
                <a:cubicBezTo>
                  <a:pt x="2301067" y="3974012"/>
                  <a:pt x="2275104" y="3994391"/>
                  <a:pt x="2244537" y="4012467"/>
                </a:cubicBezTo>
                <a:lnTo>
                  <a:pt x="2244043" y="4012467"/>
                </a:lnTo>
                <a:cubicBezTo>
                  <a:pt x="2234675" y="4018056"/>
                  <a:pt x="2224652" y="4023806"/>
                  <a:pt x="2215613" y="4028901"/>
                </a:cubicBezTo>
                <a:cubicBezTo>
                  <a:pt x="2194906" y="4041555"/>
                  <a:pt x="2137057" y="4060455"/>
                  <a:pt x="2146918" y="4090692"/>
                </a:cubicBezTo>
                <a:cubicBezTo>
                  <a:pt x="2155136" y="4115181"/>
                  <a:pt x="2191288" y="4110908"/>
                  <a:pt x="2215940" y="4107456"/>
                </a:cubicBezTo>
                <a:cubicBezTo>
                  <a:pt x="2243056" y="4103183"/>
                  <a:pt x="2279706" y="4094472"/>
                  <a:pt x="2316023" y="4088066"/>
                </a:cubicBezTo>
                <a:lnTo>
                  <a:pt x="2316517" y="4088066"/>
                </a:lnTo>
                <a:cubicBezTo>
                  <a:pt x="2374694" y="4076889"/>
                  <a:pt x="2430897" y="4071629"/>
                  <a:pt x="2440758" y="4098417"/>
                </a:cubicBezTo>
                <a:cubicBezTo>
                  <a:pt x="2448976" y="4120932"/>
                  <a:pt x="2427776" y="4149857"/>
                  <a:pt x="2400989" y="4176973"/>
                </a:cubicBezTo>
                <a:cubicBezTo>
                  <a:pt x="2389319" y="4189461"/>
                  <a:pt x="2376337" y="4201131"/>
                  <a:pt x="2364667" y="4212307"/>
                </a:cubicBezTo>
                <a:cubicBezTo>
                  <a:pt x="2344289" y="4231205"/>
                  <a:pt x="2368940" y="4261444"/>
                  <a:pt x="2395728" y="4260623"/>
                </a:cubicBezTo>
                <a:cubicBezTo>
                  <a:pt x="2408548" y="4260130"/>
                  <a:pt x="2438456" y="4254541"/>
                  <a:pt x="2470339" y="4249775"/>
                </a:cubicBezTo>
                <a:lnTo>
                  <a:pt x="2470832" y="4249775"/>
                </a:lnTo>
                <a:cubicBezTo>
                  <a:pt x="2515696" y="4243697"/>
                  <a:pt x="2565000" y="4240572"/>
                  <a:pt x="2579624" y="4259636"/>
                </a:cubicBezTo>
                <a:cubicBezTo>
                  <a:pt x="2597376" y="4283466"/>
                  <a:pt x="2576997" y="4315346"/>
                  <a:pt x="2556781" y="4339997"/>
                </a:cubicBezTo>
                <a:cubicBezTo>
                  <a:pt x="2543472" y="4355447"/>
                  <a:pt x="2530487" y="4368100"/>
                  <a:pt x="2527860" y="4373195"/>
                </a:cubicBezTo>
                <a:cubicBezTo>
                  <a:pt x="2513066" y="4400311"/>
                  <a:pt x="2524408" y="4422004"/>
                  <a:pt x="2554976" y="4422826"/>
                </a:cubicBezTo>
                <a:cubicBezTo>
                  <a:pt x="2572559" y="4423647"/>
                  <a:pt x="2604113" y="4415432"/>
                  <a:pt x="2623998" y="4410666"/>
                </a:cubicBezTo>
                <a:cubicBezTo>
                  <a:pt x="2628271" y="4409351"/>
                  <a:pt x="2632216" y="4408530"/>
                  <a:pt x="2635175" y="4408036"/>
                </a:cubicBezTo>
                <a:cubicBezTo>
                  <a:pt x="2717672" y="4391603"/>
                  <a:pt x="2746103" y="4418718"/>
                  <a:pt x="2711590" y="4502532"/>
                </a:cubicBezTo>
                <a:cubicBezTo>
                  <a:pt x="2711262" y="4503846"/>
                  <a:pt x="2710441" y="4505162"/>
                  <a:pt x="2709947" y="4506477"/>
                </a:cubicBezTo>
                <a:cubicBezTo>
                  <a:pt x="2690228" y="4552163"/>
                  <a:pt x="2687926" y="4578457"/>
                  <a:pt x="2739365" y="4576814"/>
                </a:cubicBezTo>
                <a:cubicBezTo>
                  <a:pt x="2752841" y="4576321"/>
                  <a:pt x="2766643" y="4574678"/>
                  <a:pt x="2779956" y="4574184"/>
                </a:cubicBezTo>
                <a:cubicBezTo>
                  <a:pt x="2792609" y="4572869"/>
                  <a:pt x="2805102" y="4572869"/>
                  <a:pt x="2817589" y="4574184"/>
                </a:cubicBezTo>
                <a:cubicBezTo>
                  <a:pt x="2854238" y="4578457"/>
                  <a:pt x="2869029" y="4603930"/>
                  <a:pt x="2860320" y="4639759"/>
                </a:cubicBezTo>
                <a:cubicBezTo>
                  <a:pt x="2859167" y="4644522"/>
                  <a:pt x="2857363" y="4648467"/>
                  <a:pt x="2855225" y="4652740"/>
                </a:cubicBezTo>
                <a:lnTo>
                  <a:pt x="2855225" y="4653234"/>
                </a:lnTo>
                <a:cubicBezTo>
                  <a:pt x="2853090" y="4658822"/>
                  <a:pt x="2849965" y="4664410"/>
                  <a:pt x="2848322" y="4670488"/>
                </a:cubicBezTo>
                <a:cubicBezTo>
                  <a:pt x="2835337" y="4713216"/>
                  <a:pt x="2848650" y="4730968"/>
                  <a:pt x="2894501" y="4732279"/>
                </a:cubicBezTo>
                <a:cubicBezTo>
                  <a:pt x="2906168" y="4732611"/>
                  <a:pt x="2917838" y="4731458"/>
                  <a:pt x="2929505" y="4730968"/>
                </a:cubicBezTo>
                <a:cubicBezTo>
                  <a:pt x="2937723" y="4730636"/>
                  <a:pt x="2945448" y="4730636"/>
                  <a:pt x="2953169" y="4731458"/>
                </a:cubicBezTo>
                <a:cubicBezTo>
                  <a:pt x="2997215" y="4735731"/>
                  <a:pt x="3014963" y="4759068"/>
                  <a:pt x="3007567" y="4802289"/>
                </a:cubicBezTo>
                <a:cubicBezTo>
                  <a:pt x="3007073" y="4805248"/>
                  <a:pt x="3006251" y="4807878"/>
                  <a:pt x="3005430" y="4810508"/>
                </a:cubicBezTo>
                <a:lnTo>
                  <a:pt x="3005430" y="4811001"/>
                </a:lnTo>
                <a:cubicBezTo>
                  <a:pt x="3003294" y="4818723"/>
                  <a:pt x="2999845" y="4826119"/>
                  <a:pt x="2999351" y="4833844"/>
                </a:cubicBezTo>
                <a:cubicBezTo>
                  <a:pt x="2994913" y="4866217"/>
                  <a:pt x="3007894" y="4882488"/>
                  <a:pt x="3040764" y="4887749"/>
                </a:cubicBezTo>
                <a:cubicBezTo>
                  <a:pt x="3049311" y="4889063"/>
                  <a:pt x="3057857" y="4887749"/>
                  <a:pt x="3066565" y="4888242"/>
                </a:cubicBezTo>
                <a:cubicBezTo>
                  <a:pt x="3070838" y="4888242"/>
                  <a:pt x="3075273" y="4888732"/>
                  <a:pt x="3079547" y="4888732"/>
                </a:cubicBezTo>
                <a:cubicBezTo>
                  <a:pt x="3143805" y="4891362"/>
                  <a:pt x="3154982" y="4902538"/>
                  <a:pt x="3152024" y="4964658"/>
                </a:cubicBezTo>
                <a:cubicBezTo>
                  <a:pt x="3152024" y="4969425"/>
                  <a:pt x="3151693" y="4974520"/>
                  <a:pt x="3151203" y="4979780"/>
                </a:cubicBezTo>
                <a:cubicBezTo>
                  <a:pt x="3148078" y="5021686"/>
                  <a:pt x="3160239" y="5037626"/>
                  <a:pt x="3201651" y="5041077"/>
                </a:cubicBezTo>
                <a:cubicBezTo>
                  <a:pt x="3208227" y="5041405"/>
                  <a:pt x="3215457" y="5041077"/>
                  <a:pt x="3223676" y="5039762"/>
                </a:cubicBezTo>
                <a:cubicBezTo>
                  <a:pt x="3232384" y="5038941"/>
                  <a:pt x="3241752" y="5037298"/>
                  <a:pt x="3252597" y="5034668"/>
                </a:cubicBezTo>
                <a:lnTo>
                  <a:pt x="3252929" y="5034340"/>
                </a:lnTo>
                <a:cubicBezTo>
                  <a:pt x="3296150" y="5025300"/>
                  <a:pt x="3312089" y="5038285"/>
                  <a:pt x="3314719" y="5106486"/>
                </a:cubicBezTo>
                <a:cubicBezTo>
                  <a:pt x="3315213" y="5113880"/>
                  <a:pt x="3314392" y="5124728"/>
                  <a:pt x="3316035" y="5135901"/>
                </a:cubicBezTo>
                <a:cubicBezTo>
                  <a:pt x="3318171" y="5153653"/>
                  <a:pt x="3325071" y="5173537"/>
                  <a:pt x="3347917" y="5184711"/>
                </a:cubicBezTo>
                <a:cubicBezTo>
                  <a:pt x="3354326" y="5187834"/>
                  <a:pt x="3360737" y="5189971"/>
                  <a:pt x="3368130" y="5190793"/>
                </a:cubicBezTo>
                <a:cubicBezTo>
                  <a:pt x="3398698" y="5195887"/>
                  <a:pt x="3394752" y="5194410"/>
                  <a:pt x="3431895" y="5195887"/>
                </a:cubicBezTo>
                <a:cubicBezTo>
                  <a:pt x="3455888" y="5196874"/>
                  <a:pt x="3472979" y="5212813"/>
                  <a:pt x="3476759" y="5220373"/>
                </a:cubicBezTo>
                <a:cubicBezTo>
                  <a:pt x="3491715" y="5250613"/>
                  <a:pt x="3476100" y="5265240"/>
                  <a:pt x="3472652" y="5272800"/>
                </a:cubicBezTo>
                <a:cubicBezTo>
                  <a:pt x="3471827" y="5274605"/>
                  <a:pt x="3473636" y="5273784"/>
                  <a:pt x="3477909" y="5270825"/>
                </a:cubicBezTo>
                <a:cubicBezTo>
                  <a:pt x="3490235" y="5261457"/>
                  <a:pt x="3502723" y="5251928"/>
                  <a:pt x="3514886" y="5242394"/>
                </a:cubicBezTo>
                <a:cubicBezTo>
                  <a:pt x="3523101" y="5235329"/>
                  <a:pt x="3529677" y="5229413"/>
                  <a:pt x="3530498" y="5230235"/>
                </a:cubicBezTo>
                <a:cubicBezTo>
                  <a:pt x="4099280" y="4776816"/>
                  <a:pt x="4430755" y="4096446"/>
                  <a:pt x="4430755" y="3354609"/>
                </a:cubicBezTo>
                <a:cubicBezTo>
                  <a:pt x="4430755" y="2030021"/>
                  <a:pt x="3353012" y="952273"/>
                  <a:pt x="2028427" y="952273"/>
                </a:cubicBezTo>
                <a:cubicBezTo>
                  <a:pt x="1200564" y="952273"/>
                  <a:pt x="469123" y="1373204"/>
                  <a:pt x="36960" y="2012328"/>
                </a:cubicBezTo>
                <a:lnTo>
                  <a:pt x="0" y="2073100"/>
                </a:lnTo>
                <a:lnTo>
                  <a:pt x="0" y="265260"/>
                </a:lnTo>
                <a:lnTo>
                  <a:pt x="199064" y="142122"/>
                </a:lnTo>
                <a:cubicBezTo>
                  <a:pt x="273398" y="99626"/>
                  <a:pt x="349340" y="59636"/>
                  <a:pt x="426775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FC866E-100F-6C55-F09D-5D74DF0FA212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5152153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22">
            <a:extLst>
              <a:ext uri="{FF2B5EF4-FFF2-40B4-BE49-F238E27FC236}">
                <a16:creationId xmlns:a16="http://schemas.microsoft.com/office/drawing/2014/main" id="{281B41D5-CB98-B98F-C0C8-878EA4C15E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58773" y="2506460"/>
            <a:ext cx="5453271" cy="2139047"/>
          </a:xfrm>
        </p:spPr>
        <p:txBody>
          <a:bodyPr/>
          <a:lstStyle>
            <a:lvl1pPr>
              <a:lnSpc>
                <a:spcPct val="86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7E23D83-B31C-365F-9FAC-AC9A7F89CFC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8774" y="2234037"/>
            <a:ext cx="5453269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863EDB59-E5F4-2321-2304-2462F0288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4" y="6213090"/>
            <a:ext cx="4165213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grpSp>
        <p:nvGrpSpPr>
          <p:cNvPr id="4" name="Graphic 25">
            <a:extLst>
              <a:ext uri="{FF2B5EF4-FFF2-40B4-BE49-F238E27FC236}">
                <a16:creationId xmlns:a16="http://schemas.microsoft.com/office/drawing/2014/main" id="{A4FF0B1F-B927-BBBA-932A-08AA73677ABC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34C14A-6E00-9AF0-00E6-7427E9F6EA81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grpFill/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E6CB3D-6685-29E4-623B-9FDA20C4E86A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grpFill/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D97592F-B982-57D8-5244-F2354AB1195E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grpFill/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5A5EF1-24F9-5701-2DC2-7D1685F2822F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EC8D41-A7B4-1889-D3D8-E937D52BAF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0F50E6B1-6B3A-5E1F-C2A3-C39011114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B76820-945C-74DB-04A9-1F4C7239945C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CE3059-6072-7EAF-23E8-E146A7890E67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65AC44B7-A667-762E-5C41-11B185071E25}"/>
              </a:ext>
            </a:extLst>
          </p:cNvPr>
          <p:cNvSpPr>
            <a:spLocks noGrp="1"/>
          </p:cNvSpPr>
          <p:nvPr>
            <p:ph type="tbl" sz="quarter" idx="33"/>
          </p:nvPr>
        </p:nvSpPr>
        <p:spPr>
          <a:xfrm>
            <a:off x="6555865" y="989691"/>
            <a:ext cx="5182108" cy="50618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A84FD2C-F481-4CE0-56C1-C0F630805A29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12645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C992E15-2147-50E3-0DC2-EAA39ED4DFAF}"/>
              </a:ext>
            </a:extLst>
          </p:cNvPr>
          <p:cNvSpPr/>
          <p:nvPr userDrawn="1"/>
        </p:nvSpPr>
        <p:spPr>
          <a:xfrm>
            <a:off x="4549389" y="0"/>
            <a:ext cx="7394816" cy="6858000"/>
          </a:xfrm>
          <a:custGeom>
            <a:avLst/>
            <a:gdLst>
              <a:gd name="connsiteX0" fmla="*/ 6781170 w 7394816"/>
              <a:gd name="connsiteY0" fmla="*/ 6803800 h 6858000"/>
              <a:gd name="connsiteX1" fmla="*/ 6802230 w 7394816"/>
              <a:gd name="connsiteY1" fmla="*/ 6839806 h 6858000"/>
              <a:gd name="connsiteX2" fmla="*/ 6820198 w 7394816"/>
              <a:gd name="connsiteY2" fmla="*/ 6858000 h 6858000"/>
              <a:gd name="connsiteX3" fmla="*/ 6716557 w 7394816"/>
              <a:gd name="connsiteY3" fmla="*/ 6858000 h 6858000"/>
              <a:gd name="connsiteX4" fmla="*/ 6769503 w 7394816"/>
              <a:gd name="connsiteY4" fmla="*/ 6813661 h 6858000"/>
              <a:gd name="connsiteX5" fmla="*/ 6781170 w 7394816"/>
              <a:gd name="connsiteY5" fmla="*/ 6803800 h 6858000"/>
              <a:gd name="connsiteX6" fmla="*/ 3722038 w 7394816"/>
              <a:gd name="connsiteY6" fmla="*/ 5528802 h 6858000"/>
              <a:gd name="connsiteX7" fmla="*/ 3557143 w 7394816"/>
              <a:gd name="connsiteY7" fmla="*/ 5534921 h 6858000"/>
              <a:gd name="connsiteX8" fmla="*/ 3502255 w 7394816"/>
              <a:gd name="connsiteY8" fmla="*/ 5565982 h 6858000"/>
              <a:gd name="connsiteX9" fmla="*/ 3673169 w 7394816"/>
              <a:gd name="connsiteY9" fmla="*/ 5623832 h 6858000"/>
              <a:gd name="connsiteX10" fmla="*/ 3673663 w 7394816"/>
              <a:gd name="connsiteY10" fmla="*/ 5623832 h 6858000"/>
              <a:gd name="connsiteX11" fmla="*/ 3697327 w 7394816"/>
              <a:gd name="connsiteY11" fmla="*/ 5625146 h 6858000"/>
              <a:gd name="connsiteX12" fmla="*/ 3717212 w 7394816"/>
              <a:gd name="connsiteY12" fmla="*/ 5624653 h 6858000"/>
              <a:gd name="connsiteX13" fmla="*/ 3717705 w 7394816"/>
              <a:gd name="connsiteY13" fmla="*/ 5624653 h 6858000"/>
              <a:gd name="connsiteX14" fmla="*/ 3717705 w 7394816"/>
              <a:gd name="connsiteY14" fmla="*/ 5624815 h 6858000"/>
              <a:gd name="connsiteX15" fmla="*/ 3888619 w 7394816"/>
              <a:gd name="connsiteY15" fmla="*/ 5567791 h 6858000"/>
              <a:gd name="connsiteX16" fmla="*/ 3856243 w 7394816"/>
              <a:gd name="connsiteY16" fmla="*/ 5540181 h 6858000"/>
              <a:gd name="connsiteX17" fmla="*/ 3722038 w 7394816"/>
              <a:gd name="connsiteY17" fmla="*/ 5528802 h 6858000"/>
              <a:gd name="connsiteX18" fmla="*/ 3728325 w 7394816"/>
              <a:gd name="connsiteY18" fmla="*/ 3728302 h 6858000"/>
              <a:gd name="connsiteX19" fmla="*/ 3766843 w 7394816"/>
              <a:gd name="connsiteY19" fmla="*/ 3729637 h 6858000"/>
              <a:gd name="connsiteX20" fmla="*/ 3797079 w 7394816"/>
              <a:gd name="connsiteY20" fmla="*/ 3731773 h 6858000"/>
              <a:gd name="connsiteX21" fmla="*/ 3797245 w 7394816"/>
              <a:gd name="connsiteY21" fmla="*/ 3731939 h 6858000"/>
              <a:gd name="connsiteX22" fmla="*/ 3836031 w 7394816"/>
              <a:gd name="connsiteY22" fmla="*/ 3759055 h 6858000"/>
              <a:gd name="connsiteX23" fmla="*/ 3825676 w 7394816"/>
              <a:gd name="connsiteY23" fmla="*/ 3790938 h 6858000"/>
              <a:gd name="connsiteX24" fmla="*/ 3815321 w 7394816"/>
              <a:gd name="connsiteY24" fmla="*/ 3801289 h 6858000"/>
              <a:gd name="connsiteX25" fmla="*/ 3551555 w 7394816"/>
              <a:gd name="connsiteY25" fmla="*/ 3795211 h 6858000"/>
              <a:gd name="connsiteX26" fmla="*/ 3540709 w 7394816"/>
              <a:gd name="connsiteY26" fmla="*/ 3781404 h 6858000"/>
              <a:gd name="connsiteX27" fmla="*/ 3535943 w 7394816"/>
              <a:gd name="connsiteY27" fmla="*/ 3756752 h 6858000"/>
              <a:gd name="connsiteX28" fmla="*/ 3569141 w 7394816"/>
              <a:gd name="connsiteY28" fmla="*/ 3731280 h 6858000"/>
              <a:gd name="connsiteX29" fmla="*/ 3592478 w 7394816"/>
              <a:gd name="connsiteY29" fmla="*/ 3729967 h 6858000"/>
              <a:gd name="connsiteX30" fmla="*/ 3684014 w 7394816"/>
              <a:gd name="connsiteY30" fmla="*/ 3728322 h 6858000"/>
              <a:gd name="connsiteX31" fmla="*/ 3728325 w 7394816"/>
              <a:gd name="connsiteY31" fmla="*/ 3728302 h 6858000"/>
              <a:gd name="connsiteX32" fmla="*/ 3697489 w 7394816"/>
              <a:gd name="connsiteY32" fmla="*/ 952273 h 6858000"/>
              <a:gd name="connsiteX33" fmla="*/ 1295167 w 7394816"/>
              <a:gd name="connsiteY33" fmla="*/ 3354609 h 6858000"/>
              <a:gd name="connsiteX34" fmla="*/ 2171264 w 7394816"/>
              <a:gd name="connsiteY34" fmla="*/ 5209693 h 6858000"/>
              <a:gd name="connsiteX35" fmla="*/ 2181122 w 7394816"/>
              <a:gd name="connsiteY35" fmla="*/ 5211664 h 6858000"/>
              <a:gd name="connsiteX36" fmla="*/ 2194929 w 7394816"/>
              <a:gd name="connsiteY36" fmla="*/ 5183561 h 6858000"/>
              <a:gd name="connsiteX37" fmla="*/ 2229111 w 7394816"/>
              <a:gd name="connsiteY37" fmla="*/ 5164664 h 6858000"/>
              <a:gd name="connsiteX38" fmla="*/ 2280712 w 7394816"/>
              <a:gd name="connsiteY38" fmla="*/ 5164332 h 6858000"/>
              <a:gd name="connsiteX39" fmla="*/ 2315718 w 7394816"/>
              <a:gd name="connsiteY39" fmla="*/ 5159075 h 6858000"/>
              <a:gd name="connsiteX40" fmla="*/ 2335931 w 7394816"/>
              <a:gd name="connsiteY40" fmla="*/ 5109444 h 6858000"/>
              <a:gd name="connsiteX41" fmla="*/ 2335931 w 7394816"/>
              <a:gd name="connsiteY41" fmla="*/ 5108951 h 6858000"/>
              <a:gd name="connsiteX42" fmla="*/ 2334126 w 7394816"/>
              <a:gd name="connsiteY42" fmla="*/ 5073616 h 6858000"/>
              <a:gd name="connsiteX43" fmla="*/ 2395423 w 7394816"/>
              <a:gd name="connsiteY43" fmla="*/ 5004594 h 6858000"/>
              <a:gd name="connsiteX44" fmla="*/ 2439465 w 7394816"/>
              <a:gd name="connsiteY44" fmla="*/ 5005908 h 6858000"/>
              <a:gd name="connsiteX45" fmla="*/ 2439959 w 7394816"/>
              <a:gd name="connsiteY45" fmla="*/ 5005908 h 6858000"/>
              <a:gd name="connsiteX46" fmla="*/ 2497805 w 7394816"/>
              <a:gd name="connsiteY46" fmla="*/ 4948552 h 6858000"/>
              <a:gd name="connsiteX47" fmla="*/ 2494847 w 7394816"/>
              <a:gd name="connsiteY47" fmla="*/ 4933928 h 6858000"/>
              <a:gd name="connsiteX48" fmla="*/ 2548751 w 7394816"/>
              <a:gd name="connsiteY48" fmla="*/ 4858002 h 6858000"/>
              <a:gd name="connsiteX49" fmla="*/ 2587209 w 7394816"/>
              <a:gd name="connsiteY49" fmla="*/ 4859645 h 6858000"/>
              <a:gd name="connsiteX50" fmla="*/ 2649822 w 7394816"/>
              <a:gd name="connsiteY50" fmla="*/ 4797523 h 6858000"/>
              <a:gd name="connsiteX51" fmla="*/ 2649822 w 7394816"/>
              <a:gd name="connsiteY51" fmla="*/ 4797033 h 6858000"/>
              <a:gd name="connsiteX52" fmla="*/ 2647685 w 7394816"/>
              <a:gd name="connsiteY52" fmla="*/ 4778953 h 6858000"/>
              <a:gd name="connsiteX53" fmla="*/ 2714244 w 7394816"/>
              <a:gd name="connsiteY53" fmla="*/ 4703358 h 6858000"/>
              <a:gd name="connsiteX54" fmla="*/ 2741359 w 7394816"/>
              <a:gd name="connsiteY54" fmla="*/ 4705985 h 6858000"/>
              <a:gd name="connsiteX55" fmla="*/ 2741852 w 7394816"/>
              <a:gd name="connsiteY55" fmla="*/ 4705985 h 6858000"/>
              <a:gd name="connsiteX56" fmla="*/ 2772913 w 7394816"/>
              <a:gd name="connsiteY56" fmla="*/ 4708121 h 6858000"/>
              <a:gd name="connsiteX57" fmla="*/ 2811697 w 7394816"/>
              <a:gd name="connsiteY57" fmla="*/ 4655533 h 6858000"/>
              <a:gd name="connsiteX58" fmla="*/ 2806601 w 7394816"/>
              <a:gd name="connsiteY58" fmla="*/ 4641729 h 6858000"/>
              <a:gd name="connsiteX59" fmla="*/ 2799701 w 7394816"/>
              <a:gd name="connsiteY59" fmla="*/ 4625296 h 6858000"/>
              <a:gd name="connsiteX60" fmla="*/ 2854917 w 7394816"/>
              <a:gd name="connsiteY60" fmla="*/ 4548055 h 6858000"/>
              <a:gd name="connsiteX61" fmla="*/ 2895018 w 7394816"/>
              <a:gd name="connsiteY61" fmla="*/ 4553643 h 6858000"/>
              <a:gd name="connsiteX62" fmla="*/ 2895512 w 7394816"/>
              <a:gd name="connsiteY62" fmla="*/ 4553643 h 6858000"/>
              <a:gd name="connsiteX63" fmla="*/ 2970121 w 7394816"/>
              <a:gd name="connsiteY63" fmla="*/ 4539837 h 6858000"/>
              <a:gd name="connsiteX64" fmla="*/ 2961410 w 7394816"/>
              <a:gd name="connsiteY64" fmla="*/ 4487579 h 6858000"/>
              <a:gd name="connsiteX65" fmla="*/ 2955823 w 7394816"/>
              <a:gd name="connsiteY65" fmla="*/ 4474594 h 6858000"/>
              <a:gd name="connsiteX66" fmla="*/ 3011040 w 7394816"/>
              <a:gd name="connsiteY66" fmla="*/ 4393080 h 6858000"/>
              <a:gd name="connsiteX67" fmla="*/ 3049827 w 7394816"/>
              <a:gd name="connsiteY67" fmla="*/ 4399490 h 6858000"/>
              <a:gd name="connsiteX68" fmla="*/ 3139227 w 7394816"/>
              <a:gd name="connsiteY68" fmla="*/ 4390450 h 6858000"/>
              <a:gd name="connsiteX69" fmla="*/ 3119835 w 7394816"/>
              <a:gd name="connsiteY69" fmla="*/ 4329974 h 6858000"/>
              <a:gd name="connsiteX70" fmla="*/ 3100774 w 7394816"/>
              <a:gd name="connsiteY70" fmla="*/ 4301870 h 6858000"/>
              <a:gd name="connsiteX71" fmla="*/ 3135282 w 7394816"/>
              <a:gd name="connsiteY71" fmla="*/ 4235312 h 6858000"/>
              <a:gd name="connsiteX72" fmla="*/ 3207756 w 7394816"/>
              <a:gd name="connsiteY72" fmla="*/ 4242215 h 6858000"/>
              <a:gd name="connsiteX73" fmla="*/ 3321807 w 7394816"/>
              <a:gd name="connsiteY73" fmla="*/ 4240079 h 6858000"/>
              <a:gd name="connsiteX74" fmla="*/ 3279901 w 7394816"/>
              <a:gd name="connsiteY74" fmla="*/ 4170563 h 6858000"/>
              <a:gd name="connsiteX75" fmla="*/ 3254428 w 7394816"/>
              <a:gd name="connsiteY75" fmla="*/ 4143775 h 6858000"/>
              <a:gd name="connsiteX76" fmla="*/ 3292393 w 7394816"/>
              <a:gd name="connsiteY76" fmla="*/ 4074259 h 6858000"/>
              <a:gd name="connsiteX77" fmla="*/ 3367987 w 7394816"/>
              <a:gd name="connsiteY77" fmla="*/ 4083298 h 6858000"/>
              <a:gd name="connsiteX78" fmla="*/ 3460350 w 7394816"/>
              <a:gd name="connsiteY78" fmla="*/ 4098417 h 6858000"/>
              <a:gd name="connsiteX79" fmla="*/ 3531180 w 7394816"/>
              <a:gd name="connsiteY79" fmla="*/ 4085435 h 6858000"/>
              <a:gd name="connsiteX80" fmla="*/ 3481055 w 7394816"/>
              <a:gd name="connsiteY80" fmla="*/ 4030544 h 6858000"/>
              <a:gd name="connsiteX81" fmla="*/ 3444734 w 7394816"/>
              <a:gd name="connsiteY81" fmla="*/ 4006879 h 6858000"/>
              <a:gd name="connsiteX82" fmla="*/ 3402499 w 7394816"/>
              <a:gd name="connsiteY82" fmla="*/ 3973188 h 6858000"/>
              <a:gd name="connsiteX83" fmla="*/ 3391655 w 7394816"/>
              <a:gd name="connsiteY83" fmla="*/ 3929970 h 6858000"/>
              <a:gd name="connsiteX84" fmla="*/ 3405951 w 7394816"/>
              <a:gd name="connsiteY84" fmla="*/ 3915669 h 6858000"/>
              <a:gd name="connsiteX85" fmla="*/ 3427973 w 7394816"/>
              <a:gd name="connsiteY85" fmla="*/ 3907944 h 6858000"/>
              <a:gd name="connsiteX86" fmla="*/ 3537259 w 7394816"/>
              <a:gd name="connsiteY86" fmla="*/ 3914848 h 6858000"/>
              <a:gd name="connsiteX87" fmla="*/ 3680069 w 7394816"/>
              <a:gd name="connsiteY87" fmla="*/ 3930460 h 6858000"/>
              <a:gd name="connsiteX88" fmla="*/ 3830276 w 7394816"/>
              <a:gd name="connsiteY88" fmla="*/ 3925203 h 6858000"/>
              <a:gd name="connsiteX89" fmla="*/ 3830770 w 7394816"/>
              <a:gd name="connsiteY89" fmla="*/ 3925203 h 6858000"/>
              <a:gd name="connsiteX90" fmla="*/ 3949916 w 7394816"/>
              <a:gd name="connsiteY90" fmla="*/ 3942458 h 6858000"/>
              <a:gd name="connsiteX91" fmla="*/ 3913599 w 7394816"/>
              <a:gd name="connsiteY91" fmla="*/ 4012467 h 6858000"/>
              <a:gd name="connsiteX92" fmla="*/ 3913105 w 7394816"/>
              <a:gd name="connsiteY92" fmla="*/ 4012467 h 6858000"/>
              <a:gd name="connsiteX93" fmla="*/ 3884675 w 7394816"/>
              <a:gd name="connsiteY93" fmla="*/ 4028901 h 6858000"/>
              <a:gd name="connsiteX94" fmla="*/ 3815980 w 7394816"/>
              <a:gd name="connsiteY94" fmla="*/ 4090692 h 6858000"/>
              <a:gd name="connsiteX95" fmla="*/ 3885002 w 7394816"/>
              <a:gd name="connsiteY95" fmla="*/ 4107456 h 6858000"/>
              <a:gd name="connsiteX96" fmla="*/ 3985085 w 7394816"/>
              <a:gd name="connsiteY96" fmla="*/ 4088066 h 6858000"/>
              <a:gd name="connsiteX97" fmla="*/ 3985579 w 7394816"/>
              <a:gd name="connsiteY97" fmla="*/ 4088066 h 6858000"/>
              <a:gd name="connsiteX98" fmla="*/ 4109820 w 7394816"/>
              <a:gd name="connsiteY98" fmla="*/ 4098417 h 6858000"/>
              <a:gd name="connsiteX99" fmla="*/ 4070051 w 7394816"/>
              <a:gd name="connsiteY99" fmla="*/ 4176973 h 6858000"/>
              <a:gd name="connsiteX100" fmla="*/ 4033729 w 7394816"/>
              <a:gd name="connsiteY100" fmla="*/ 4212307 h 6858000"/>
              <a:gd name="connsiteX101" fmla="*/ 4064790 w 7394816"/>
              <a:gd name="connsiteY101" fmla="*/ 4260623 h 6858000"/>
              <a:gd name="connsiteX102" fmla="*/ 4139401 w 7394816"/>
              <a:gd name="connsiteY102" fmla="*/ 4249775 h 6858000"/>
              <a:gd name="connsiteX103" fmla="*/ 4139894 w 7394816"/>
              <a:gd name="connsiteY103" fmla="*/ 4249775 h 6858000"/>
              <a:gd name="connsiteX104" fmla="*/ 4248686 w 7394816"/>
              <a:gd name="connsiteY104" fmla="*/ 4259636 h 6858000"/>
              <a:gd name="connsiteX105" fmla="*/ 4225843 w 7394816"/>
              <a:gd name="connsiteY105" fmla="*/ 4339997 h 6858000"/>
              <a:gd name="connsiteX106" fmla="*/ 4196922 w 7394816"/>
              <a:gd name="connsiteY106" fmla="*/ 4373195 h 6858000"/>
              <a:gd name="connsiteX107" fmla="*/ 4224038 w 7394816"/>
              <a:gd name="connsiteY107" fmla="*/ 4422826 h 6858000"/>
              <a:gd name="connsiteX108" fmla="*/ 4293060 w 7394816"/>
              <a:gd name="connsiteY108" fmla="*/ 4410666 h 6858000"/>
              <a:gd name="connsiteX109" fmla="*/ 4304237 w 7394816"/>
              <a:gd name="connsiteY109" fmla="*/ 4408036 h 6858000"/>
              <a:gd name="connsiteX110" fmla="*/ 4380652 w 7394816"/>
              <a:gd name="connsiteY110" fmla="*/ 4502532 h 6858000"/>
              <a:gd name="connsiteX111" fmla="*/ 4379009 w 7394816"/>
              <a:gd name="connsiteY111" fmla="*/ 4506477 h 6858000"/>
              <a:gd name="connsiteX112" fmla="*/ 4408427 w 7394816"/>
              <a:gd name="connsiteY112" fmla="*/ 4576814 h 6858000"/>
              <a:gd name="connsiteX113" fmla="*/ 4449018 w 7394816"/>
              <a:gd name="connsiteY113" fmla="*/ 4574184 h 6858000"/>
              <a:gd name="connsiteX114" fmla="*/ 4486651 w 7394816"/>
              <a:gd name="connsiteY114" fmla="*/ 4574184 h 6858000"/>
              <a:gd name="connsiteX115" fmla="*/ 4529382 w 7394816"/>
              <a:gd name="connsiteY115" fmla="*/ 4639759 h 6858000"/>
              <a:gd name="connsiteX116" fmla="*/ 4524287 w 7394816"/>
              <a:gd name="connsiteY116" fmla="*/ 4652740 h 6858000"/>
              <a:gd name="connsiteX117" fmla="*/ 4524287 w 7394816"/>
              <a:gd name="connsiteY117" fmla="*/ 4653234 h 6858000"/>
              <a:gd name="connsiteX118" fmla="*/ 4517384 w 7394816"/>
              <a:gd name="connsiteY118" fmla="*/ 4670488 h 6858000"/>
              <a:gd name="connsiteX119" fmla="*/ 4563563 w 7394816"/>
              <a:gd name="connsiteY119" fmla="*/ 4732279 h 6858000"/>
              <a:gd name="connsiteX120" fmla="*/ 4598567 w 7394816"/>
              <a:gd name="connsiteY120" fmla="*/ 4730968 h 6858000"/>
              <a:gd name="connsiteX121" fmla="*/ 4622231 w 7394816"/>
              <a:gd name="connsiteY121" fmla="*/ 4731458 h 6858000"/>
              <a:gd name="connsiteX122" fmla="*/ 4676629 w 7394816"/>
              <a:gd name="connsiteY122" fmla="*/ 4802289 h 6858000"/>
              <a:gd name="connsiteX123" fmla="*/ 4674492 w 7394816"/>
              <a:gd name="connsiteY123" fmla="*/ 4810508 h 6858000"/>
              <a:gd name="connsiteX124" fmla="*/ 4674492 w 7394816"/>
              <a:gd name="connsiteY124" fmla="*/ 4811001 h 6858000"/>
              <a:gd name="connsiteX125" fmla="*/ 4668413 w 7394816"/>
              <a:gd name="connsiteY125" fmla="*/ 4833844 h 6858000"/>
              <a:gd name="connsiteX126" fmla="*/ 4709826 w 7394816"/>
              <a:gd name="connsiteY126" fmla="*/ 4887749 h 6858000"/>
              <a:gd name="connsiteX127" fmla="*/ 4735627 w 7394816"/>
              <a:gd name="connsiteY127" fmla="*/ 4888242 h 6858000"/>
              <a:gd name="connsiteX128" fmla="*/ 4748609 w 7394816"/>
              <a:gd name="connsiteY128" fmla="*/ 4888732 h 6858000"/>
              <a:gd name="connsiteX129" fmla="*/ 4821086 w 7394816"/>
              <a:gd name="connsiteY129" fmla="*/ 4964658 h 6858000"/>
              <a:gd name="connsiteX130" fmla="*/ 4820265 w 7394816"/>
              <a:gd name="connsiteY130" fmla="*/ 4979780 h 6858000"/>
              <a:gd name="connsiteX131" fmla="*/ 4870713 w 7394816"/>
              <a:gd name="connsiteY131" fmla="*/ 5041077 h 6858000"/>
              <a:gd name="connsiteX132" fmla="*/ 4892738 w 7394816"/>
              <a:gd name="connsiteY132" fmla="*/ 5039762 h 6858000"/>
              <a:gd name="connsiteX133" fmla="*/ 4921659 w 7394816"/>
              <a:gd name="connsiteY133" fmla="*/ 5034668 h 6858000"/>
              <a:gd name="connsiteX134" fmla="*/ 4921991 w 7394816"/>
              <a:gd name="connsiteY134" fmla="*/ 5034340 h 6858000"/>
              <a:gd name="connsiteX135" fmla="*/ 4983781 w 7394816"/>
              <a:gd name="connsiteY135" fmla="*/ 5106486 h 6858000"/>
              <a:gd name="connsiteX136" fmla="*/ 4985097 w 7394816"/>
              <a:gd name="connsiteY136" fmla="*/ 5135901 h 6858000"/>
              <a:gd name="connsiteX137" fmla="*/ 5016979 w 7394816"/>
              <a:gd name="connsiteY137" fmla="*/ 5184711 h 6858000"/>
              <a:gd name="connsiteX138" fmla="*/ 5037192 w 7394816"/>
              <a:gd name="connsiteY138" fmla="*/ 5190793 h 6858000"/>
              <a:gd name="connsiteX139" fmla="*/ 5100957 w 7394816"/>
              <a:gd name="connsiteY139" fmla="*/ 5195887 h 6858000"/>
              <a:gd name="connsiteX140" fmla="*/ 5145821 w 7394816"/>
              <a:gd name="connsiteY140" fmla="*/ 5220373 h 6858000"/>
              <a:gd name="connsiteX141" fmla="*/ 5141714 w 7394816"/>
              <a:gd name="connsiteY141" fmla="*/ 5272800 h 6858000"/>
              <a:gd name="connsiteX142" fmla="*/ 5146971 w 7394816"/>
              <a:gd name="connsiteY142" fmla="*/ 5270825 h 6858000"/>
              <a:gd name="connsiteX143" fmla="*/ 5183948 w 7394816"/>
              <a:gd name="connsiteY143" fmla="*/ 5242394 h 6858000"/>
              <a:gd name="connsiteX144" fmla="*/ 5199560 w 7394816"/>
              <a:gd name="connsiteY144" fmla="*/ 5230235 h 6858000"/>
              <a:gd name="connsiteX145" fmla="*/ 6099816 w 7394816"/>
              <a:gd name="connsiteY145" fmla="*/ 3354609 h 6858000"/>
              <a:gd name="connsiteX146" fmla="*/ 3697489 w 7394816"/>
              <a:gd name="connsiteY146" fmla="*/ 952273 h 6858000"/>
              <a:gd name="connsiteX147" fmla="*/ 2145010 w 7394816"/>
              <a:gd name="connsiteY147" fmla="*/ 0 h 6858000"/>
              <a:gd name="connsiteX148" fmla="*/ 5249700 w 7394816"/>
              <a:gd name="connsiteY148" fmla="*/ 0 h 6858000"/>
              <a:gd name="connsiteX149" fmla="*/ 5298816 w 7394816"/>
              <a:gd name="connsiteY149" fmla="*/ 22240 h 6858000"/>
              <a:gd name="connsiteX150" fmla="*/ 7394650 w 7394816"/>
              <a:gd name="connsiteY150" fmla="*/ 3354447 h 6858000"/>
              <a:gd name="connsiteX151" fmla="*/ 7394816 w 7394816"/>
              <a:gd name="connsiteY151" fmla="*/ 3354115 h 6858000"/>
              <a:gd name="connsiteX152" fmla="*/ 6130549 w 7394816"/>
              <a:gd name="connsiteY152" fmla="*/ 6136411 h 6858000"/>
              <a:gd name="connsiteX153" fmla="*/ 6199898 w 7394816"/>
              <a:gd name="connsiteY153" fmla="*/ 6166156 h 6858000"/>
              <a:gd name="connsiteX154" fmla="*/ 6230466 w 7394816"/>
              <a:gd name="connsiteY154" fmla="*/ 6254571 h 6858000"/>
              <a:gd name="connsiteX155" fmla="*/ 6344846 w 7394816"/>
              <a:gd name="connsiteY155" fmla="*/ 6370760 h 6858000"/>
              <a:gd name="connsiteX156" fmla="*/ 6347804 w 7394816"/>
              <a:gd name="connsiteY156" fmla="*/ 6388014 h 6858000"/>
              <a:gd name="connsiteX157" fmla="*/ 6384125 w 7394816"/>
              <a:gd name="connsiteY157" fmla="*/ 6424664 h 6858000"/>
              <a:gd name="connsiteX158" fmla="*/ 6429484 w 7394816"/>
              <a:gd name="connsiteY158" fmla="*/ 6437650 h 6858000"/>
              <a:gd name="connsiteX159" fmla="*/ 6494232 w 7394816"/>
              <a:gd name="connsiteY159" fmla="*/ 6511929 h 6858000"/>
              <a:gd name="connsiteX160" fmla="*/ 6563254 w 7394816"/>
              <a:gd name="connsiteY160" fmla="*/ 6582760 h 6858000"/>
              <a:gd name="connsiteX161" fmla="*/ 6640988 w 7394816"/>
              <a:gd name="connsiteY161" fmla="*/ 6653591 h 6858000"/>
              <a:gd name="connsiteX162" fmla="*/ 6710010 w 7394816"/>
              <a:gd name="connsiteY162" fmla="*/ 6727380 h 6858000"/>
              <a:gd name="connsiteX163" fmla="*/ 6736798 w 7394816"/>
              <a:gd name="connsiteY163" fmla="*/ 6746774 h 6858000"/>
              <a:gd name="connsiteX164" fmla="*/ 6725950 w 7394816"/>
              <a:gd name="connsiteY164" fmla="*/ 6769286 h 6858000"/>
              <a:gd name="connsiteX165" fmla="*/ 6703108 w 7394816"/>
              <a:gd name="connsiteY165" fmla="*/ 6789502 h 6858000"/>
              <a:gd name="connsiteX166" fmla="*/ 6649354 w 7394816"/>
              <a:gd name="connsiteY166" fmla="*/ 6834447 h 6858000"/>
              <a:gd name="connsiteX167" fmla="*/ 6620549 w 7394816"/>
              <a:gd name="connsiteY167" fmla="*/ 6858000 h 6858000"/>
              <a:gd name="connsiteX168" fmla="*/ 5009009 w 7394816"/>
              <a:gd name="connsiteY168" fmla="*/ 6858000 h 6858000"/>
              <a:gd name="connsiteX169" fmla="*/ 5014315 w 7394816"/>
              <a:gd name="connsiteY169" fmla="*/ 6845288 h 6858000"/>
              <a:gd name="connsiteX170" fmla="*/ 5010570 w 7394816"/>
              <a:gd name="connsiteY170" fmla="*/ 6829600 h 6858000"/>
              <a:gd name="connsiteX171" fmla="*/ 4925111 w 7394816"/>
              <a:gd name="connsiteY171" fmla="*/ 6818428 h 6858000"/>
              <a:gd name="connsiteX172" fmla="*/ 4848201 w 7394816"/>
              <a:gd name="connsiteY172" fmla="*/ 6823191 h 6858000"/>
              <a:gd name="connsiteX173" fmla="*/ 4771783 w 7394816"/>
              <a:gd name="connsiteY173" fmla="*/ 6826642 h 6858000"/>
              <a:gd name="connsiteX174" fmla="*/ 4707855 w 7394816"/>
              <a:gd name="connsiteY174" fmla="*/ 6811031 h 6858000"/>
              <a:gd name="connsiteX175" fmla="*/ 4752392 w 7394816"/>
              <a:gd name="connsiteY175" fmla="*/ 6762221 h 6858000"/>
              <a:gd name="connsiteX176" fmla="*/ 4776550 w 7394816"/>
              <a:gd name="connsiteY176" fmla="*/ 6746609 h 6858000"/>
              <a:gd name="connsiteX177" fmla="*/ 4831437 w 7394816"/>
              <a:gd name="connsiteY177" fmla="*/ 6709466 h 6858000"/>
              <a:gd name="connsiteX178" fmla="*/ 4855595 w 7394816"/>
              <a:gd name="connsiteY178" fmla="*/ 6655893 h 6858000"/>
              <a:gd name="connsiteX179" fmla="*/ 4802019 w 7394816"/>
              <a:gd name="connsiteY179" fmla="*/ 6641596 h 6858000"/>
              <a:gd name="connsiteX180" fmla="*/ 4686324 w 7394816"/>
              <a:gd name="connsiteY180" fmla="*/ 6651127 h 6858000"/>
              <a:gd name="connsiteX181" fmla="*/ 4612866 w 7394816"/>
              <a:gd name="connsiteY181" fmla="*/ 6657209 h 6858000"/>
              <a:gd name="connsiteX182" fmla="*/ 4535626 w 7394816"/>
              <a:gd name="connsiteY182" fmla="*/ 6636009 h 6858000"/>
              <a:gd name="connsiteX183" fmla="*/ 4584436 w 7394816"/>
              <a:gd name="connsiteY183" fmla="*/ 6585556 h 6858000"/>
              <a:gd name="connsiteX184" fmla="*/ 4610402 w 7394816"/>
              <a:gd name="connsiteY184" fmla="*/ 6570434 h 6858000"/>
              <a:gd name="connsiteX185" fmla="*/ 4610892 w 7394816"/>
              <a:gd name="connsiteY185" fmla="*/ 6570434 h 6858000"/>
              <a:gd name="connsiteX186" fmla="*/ 4667920 w 7394816"/>
              <a:gd name="connsiteY186" fmla="*/ 6535103 h 6858000"/>
              <a:gd name="connsiteX187" fmla="*/ 4695530 w 7394816"/>
              <a:gd name="connsiteY187" fmla="*/ 6492375 h 6858000"/>
              <a:gd name="connsiteX188" fmla="*/ 4642447 w 7394816"/>
              <a:gd name="connsiteY188" fmla="*/ 6469859 h 6858000"/>
              <a:gd name="connsiteX189" fmla="*/ 4519356 w 7394816"/>
              <a:gd name="connsiteY189" fmla="*/ 6473309 h 6858000"/>
              <a:gd name="connsiteX190" fmla="*/ 4518862 w 7394816"/>
              <a:gd name="connsiteY190" fmla="*/ 6473309 h 6858000"/>
              <a:gd name="connsiteX191" fmla="*/ 4449839 w 7394816"/>
              <a:gd name="connsiteY191" fmla="*/ 6476270 h 6858000"/>
              <a:gd name="connsiteX192" fmla="*/ 4378188 w 7394816"/>
              <a:gd name="connsiteY192" fmla="*/ 6477092 h 6858000"/>
              <a:gd name="connsiteX193" fmla="*/ 4367343 w 7394816"/>
              <a:gd name="connsiteY193" fmla="*/ 6428775 h 6858000"/>
              <a:gd name="connsiteX194" fmla="*/ 4443268 w 7394816"/>
              <a:gd name="connsiteY194" fmla="*/ 6392948 h 6858000"/>
              <a:gd name="connsiteX195" fmla="*/ 4468740 w 7394816"/>
              <a:gd name="connsiteY195" fmla="*/ 6381281 h 6858000"/>
              <a:gd name="connsiteX196" fmla="*/ 4539899 w 7394816"/>
              <a:gd name="connsiteY196" fmla="*/ 6313570 h 6858000"/>
              <a:gd name="connsiteX197" fmla="*/ 4473013 w 7394816"/>
              <a:gd name="connsiteY197" fmla="*/ 6290233 h 6858000"/>
              <a:gd name="connsiteX198" fmla="*/ 4346143 w 7394816"/>
              <a:gd name="connsiteY198" fmla="*/ 6289739 h 6858000"/>
              <a:gd name="connsiteX199" fmla="*/ 4251976 w 7394816"/>
              <a:gd name="connsiteY199" fmla="*/ 6293685 h 6858000"/>
              <a:gd name="connsiteX200" fmla="*/ 4172598 w 7394816"/>
              <a:gd name="connsiteY200" fmla="*/ 6272157 h 6858000"/>
              <a:gd name="connsiteX201" fmla="*/ 4236032 w 7394816"/>
              <a:gd name="connsiteY201" fmla="*/ 6222525 h 6858000"/>
              <a:gd name="connsiteX202" fmla="*/ 4269724 w 7394816"/>
              <a:gd name="connsiteY202" fmla="*/ 6208719 h 6858000"/>
              <a:gd name="connsiteX203" fmla="*/ 4333651 w 7394816"/>
              <a:gd name="connsiteY203" fmla="*/ 6181935 h 6858000"/>
              <a:gd name="connsiteX204" fmla="*/ 4380652 w 7394816"/>
              <a:gd name="connsiteY204" fmla="*/ 6133618 h 6858000"/>
              <a:gd name="connsiteX205" fmla="*/ 4309000 w 7394816"/>
              <a:gd name="connsiteY205" fmla="*/ 6108145 h 6858000"/>
              <a:gd name="connsiteX206" fmla="*/ 4175556 w 7394816"/>
              <a:gd name="connsiteY206" fmla="*/ 6108635 h 6858000"/>
              <a:gd name="connsiteX207" fmla="*/ 4050328 w 7394816"/>
              <a:gd name="connsiteY207" fmla="*/ 6109129 h 6858000"/>
              <a:gd name="connsiteX208" fmla="*/ 3976867 w 7394816"/>
              <a:gd name="connsiteY208" fmla="*/ 6081519 h 6858000"/>
              <a:gd name="connsiteX209" fmla="*/ 4037346 w 7394816"/>
              <a:gd name="connsiteY209" fmla="*/ 6040434 h 6858000"/>
              <a:gd name="connsiteX210" fmla="*/ 4093549 w 7394816"/>
              <a:gd name="connsiteY210" fmla="*/ 6021371 h 6858000"/>
              <a:gd name="connsiteX211" fmla="*/ 4180817 w 7394816"/>
              <a:gd name="connsiteY211" fmla="*/ 5991625 h 6858000"/>
              <a:gd name="connsiteX212" fmla="*/ 4217956 w 7394816"/>
              <a:gd name="connsiteY212" fmla="*/ 5948896 h 6858000"/>
              <a:gd name="connsiteX213" fmla="*/ 4165695 w 7394816"/>
              <a:gd name="connsiteY213" fmla="*/ 5926381 h 6858000"/>
              <a:gd name="connsiteX214" fmla="*/ 3996424 w 7394816"/>
              <a:gd name="connsiteY214" fmla="*/ 5918167 h 6858000"/>
              <a:gd name="connsiteX215" fmla="*/ 3995934 w 7394816"/>
              <a:gd name="connsiteY215" fmla="*/ 5918167 h 6858000"/>
              <a:gd name="connsiteX216" fmla="*/ 3860350 w 7394816"/>
              <a:gd name="connsiteY216" fmla="*/ 5911592 h 6858000"/>
              <a:gd name="connsiteX217" fmla="*/ 3770129 w 7394816"/>
              <a:gd name="connsiteY217" fmla="*/ 5881024 h 6858000"/>
              <a:gd name="connsiteX218" fmla="*/ 3849999 w 7394816"/>
              <a:gd name="connsiteY218" fmla="*/ 5841747 h 6858000"/>
              <a:gd name="connsiteX219" fmla="*/ 3912118 w 7394816"/>
              <a:gd name="connsiteY219" fmla="*/ 5828766 h 6858000"/>
              <a:gd name="connsiteX220" fmla="*/ 3993304 w 7394816"/>
              <a:gd name="connsiteY220" fmla="*/ 5808550 h 6858000"/>
              <a:gd name="connsiteX221" fmla="*/ 4061010 w 7394816"/>
              <a:gd name="connsiteY221" fmla="*/ 5755467 h 6858000"/>
              <a:gd name="connsiteX222" fmla="*/ 3808093 w 7394816"/>
              <a:gd name="connsiteY222" fmla="*/ 5718328 h 6858000"/>
              <a:gd name="connsiteX223" fmla="*/ 3707516 w 7394816"/>
              <a:gd name="connsiteY223" fmla="*/ 5717834 h 6858000"/>
              <a:gd name="connsiteX224" fmla="*/ 3579330 w 7394816"/>
              <a:gd name="connsiteY224" fmla="*/ 5718655 h 6858000"/>
              <a:gd name="connsiteX225" fmla="*/ 3311291 w 7394816"/>
              <a:gd name="connsiteY225" fmla="*/ 5754484 h 6858000"/>
              <a:gd name="connsiteX226" fmla="*/ 3353197 w 7394816"/>
              <a:gd name="connsiteY226" fmla="*/ 5799347 h 6858000"/>
              <a:gd name="connsiteX227" fmla="*/ 3466265 w 7394816"/>
              <a:gd name="connsiteY227" fmla="*/ 5829587 h 6858000"/>
              <a:gd name="connsiteX228" fmla="*/ 3466758 w 7394816"/>
              <a:gd name="connsiteY228" fmla="*/ 5829587 h 6858000"/>
              <a:gd name="connsiteX229" fmla="*/ 3563059 w 7394816"/>
              <a:gd name="connsiteY229" fmla="*/ 5849473 h 6858000"/>
              <a:gd name="connsiteX230" fmla="*/ 3625675 w 7394816"/>
              <a:gd name="connsiteY230" fmla="*/ 5884475 h 6858000"/>
              <a:gd name="connsiteX231" fmla="*/ 3563553 w 7394816"/>
              <a:gd name="connsiteY231" fmla="*/ 5914222 h 6858000"/>
              <a:gd name="connsiteX232" fmla="*/ 3377027 w 7394816"/>
              <a:gd name="connsiteY232" fmla="*/ 5917674 h 6858000"/>
              <a:gd name="connsiteX233" fmla="*/ 3159112 w 7394816"/>
              <a:gd name="connsiteY233" fmla="*/ 5930162 h 6858000"/>
              <a:gd name="connsiteX234" fmla="*/ 3152702 w 7394816"/>
              <a:gd name="connsiteY234" fmla="*/ 5975851 h 6858000"/>
              <a:gd name="connsiteX235" fmla="*/ 3270534 w 7394816"/>
              <a:gd name="connsiteY235" fmla="*/ 6022521 h 6858000"/>
              <a:gd name="connsiteX236" fmla="*/ 3332325 w 7394816"/>
              <a:gd name="connsiteY236" fmla="*/ 6041587 h 6858000"/>
              <a:gd name="connsiteX237" fmla="*/ 3401843 w 7394816"/>
              <a:gd name="connsiteY237" fmla="*/ 6086452 h 6858000"/>
              <a:gd name="connsiteX238" fmla="*/ 3334134 w 7394816"/>
              <a:gd name="connsiteY238" fmla="*/ 6111431 h 6858000"/>
              <a:gd name="connsiteX239" fmla="*/ 3182614 w 7394816"/>
              <a:gd name="connsiteY239" fmla="*/ 6109295 h 6858000"/>
              <a:gd name="connsiteX240" fmla="*/ 3182120 w 7394816"/>
              <a:gd name="connsiteY240" fmla="*/ 6109295 h 6858000"/>
              <a:gd name="connsiteX241" fmla="*/ 3046210 w 7394816"/>
              <a:gd name="connsiteY241" fmla="*/ 6105843 h 6858000"/>
              <a:gd name="connsiteX242" fmla="*/ 2967164 w 7394816"/>
              <a:gd name="connsiteY242" fmla="*/ 6124906 h 6858000"/>
              <a:gd name="connsiteX243" fmla="*/ 3017616 w 7394816"/>
              <a:gd name="connsiteY243" fmla="*/ 6179797 h 6858000"/>
              <a:gd name="connsiteX244" fmla="*/ 3083187 w 7394816"/>
              <a:gd name="connsiteY244" fmla="*/ 6206582 h 6858000"/>
              <a:gd name="connsiteX245" fmla="*/ 3138900 w 7394816"/>
              <a:gd name="connsiteY245" fmla="*/ 6228607 h 6858000"/>
              <a:gd name="connsiteX246" fmla="*/ 3194115 w 7394816"/>
              <a:gd name="connsiteY246" fmla="*/ 6273472 h 6858000"/>
              <a:gd name="connsiteX247" fmla="*/ 3128872 w 7394816"/>
              <a:gd name="connsiteY247" fmla="*/ 6297137 h 6858000"/>
              <a:gd name="connsiteX248" fmla="*/ 2997565 w 7394816"/>
              <a:gd name="connsiteY248" fmla="*/ 6290726 h 6858000"/>
              <a:gd name="connsiteX249" fmla="*/ 2867571 w 7394816"/>
              <a:gd name="connsiteY249" fmla="*/ 6284645 h 6858000"/>
              <a:gd name="connsiteX250" fmla="*/ 2798055 w 7394816"/>
              <a:gd name="connsiteY250" fmla="*/ 6304534 h 6858000"/>
              <a:gd name="connsiteX251" fmla="*/ 2899125 w 7394816"/>
              <a:gd name="connsiteY251" fmla="*/ 6387031 h 6858000"/>
              <a:gd name="connsiteX252" fmla="*/ 2938896 w 7394816"/>
              <a:gd name="connsiteY252" fmla="*/ 6402971 h 6858000"/>
              <a:gd name="connsiteX253" fmla="*/ 2978996 w 7394816"/>
              <a:gd name="connsiteY253" fmla="*/ 6424992 h 6858000"/>
              <a:gd name="connsiteX254" fmla="*/ 2968642 w 7394816"/>
              <a:gd name="connsiteY254" fmla="*/ 6474133 h 6858000"/>
              <a:gd name="connsiteX255" fmla="*/ 2916873 w 7394816"/>
              <a:gd name="connsiteY255" fmla="*/ 6476270 h 6858000"/>
              <a:gd name="connsiteX256" fmla="*/ 2816297 w 7394816"/>
              <a:gd name="connsiteY256" fmla="*/ 6468545 h 6858000"/>
              <a:gd name="connsiteX257" fmla="*/ 2682526 w 7394816"/>
              <a:gd name="connsiteY257" fmla="*/ 6456875 h 6858000"/>
              <a:gd name="connsiteX258" fmla="*/ 2632895 w 7394816"/>
              <a:gd name="connsiteY258" fmla="*/ 6475938 h 6858000"/>
              <a:gd name="connsiteX259" fmla="*/ 2670528 w 7394816"/>
              <a:gd name="connsiteY259" fmla="*/ 6528527 h 6858000"/>
              <a:gd name="connsiteX260" fmla="*/ 2724432 w 7394816"/>
              <a:gd name="connsiteY260" fmla="*/ 6558768 h 6858000"/>
              <a:gd name="connsiteX261" fmla="*/ 2804303 w 7394816"/>
              <a:gd name="connsiteY261" fmla="*/ 6625325 h 6858000"/>
              <a:gd name="connsiteX262" fmla="*/ 2726240 w 7394816"/>
              <a:gd name="connsiteY262" fmla="*/ 6655565 h 6858000"/>
              <a:gd name="connsiteX263" fmla="*/ 2633882 w 7394816"/>
              <a:gd name="connsiteY263" fmla="*/ 6648168 h 6858000"/>
              <a:gd name="connsiteX264" fmla="*/ 2633388 w 7394816"/>
              <a:gd name="connsiteY264" fmla="*/ 6648168 h 6858000"/>
              <a:gd name="connsiteX265" fmla="*/ 1792953 w 7394816"/>
              <a:gd name="connsiteY265" fmla="*/ 6262951 h 6858000"/>
              <a:gd name="connsiteX266" fmla="*/ 1737568 w 7394816"/>
              <a:gd name="connsiteY266" fmla="*/ 6267224 h 6858000"/>
              <a:gd name="connsiteX267" fmla="*/ 1759099 w 7394816"/>
              <a:gd name="connsiteY267" fmla="*/ 6318830 h 6858000"/>
              <a:gd name="connsiteX268" fmla="*/ 2565677 w 7394816"/>
              <a:gd name="connsiteY268" fmla="*/ 6715220 h 6858000"/>
              <a:gd name="connsiteX269" fmla="*/ 2566503 w 7394816"/>
              <a:gd name="connsiteY269" fmla="*/ 6715713 h 6858000"/>
              <a:gd name="connsiteX270" fmla="*/ 2614487 w 7394816"/>
              <a:gd name="connsiteY270" fmla="*/ 6782599 h 6858000"/>
              <a:gd name="connsiteX271" fmla="*/ 2472498 w 7394816"/>
              <a:gd name="connsiteY271" fmla="*/ 6806758 h 6858000"/>
              <a:gd name="connsiteX272" fmla="*/ 2125413 w 7394816"/>
              <a:gd name="connsiteY272" fmla="*/ 6699276 h 6858000"/>
              <a:gd name="connsiteX273" fmla="*/ 2116702 w 7394816"/>
              <a:gd name="connsiteY273" fmla="*/ 6695335 h 6858000"/>
              <a:gd name="connsiteX274" fmla="*/ 2047679 w 7394816"/>
              <a:gd name="connsiteY274" fmla="*/ 6662137 h 6858000"/>
              <a:gd name="connsiteX275" fmla="*/ 1995418 w 7394816"/>
              <a:gd name="connsiteY275" fmla="*/ 6635348 h 6858000"/>
              <a:gd name="connsiteX276" fmla="*/ 1938887 w 7394816"/>
              <a:gd name="connsiteY276" fmla="*/ 6605606 h 6858000"/>
              <a:gd name="connsiteX277" fmla="*/ 1934942 w 7394816"/>
              <a:gd name="connsiteY277" fmla="*/ 6603470 h 6858000"/>
              <a:gd name="connsiteX278" fmla="*/ 1873645 w 7394816"/>
              <a:gd name="connsiteY278" fmla="*/ 6569778 h 6858000"/>
              <a:gd name="connsiteX279" fmla="*/ 1850799 w 7394816"/>
              <a:gd name="connsiteY279" fmla="*/ 6556796 h 6858000"/>
              <a:gd name="connsiteX280" fmla="*/ 1729516 w 7394816"/>
              <a:gd name="connsiteY280" fmla="*/ 6484322 h 6858000"/>
              <a:gd name="connsiteX281" fmla="*/ 1705357 w 7394816"/>
              <a:gd name="connsiteY281" fmla="*/ 6469201 h 6858000"/>
              <a:gd name="connsiteX282" fmla="*/ 1645047 w 7394816"/>
              <a:gd name="connsiteY282" fmla="*/ 6430581 h 6858000"/>
              <a:gd name="connsiteX283" fmla="*/ 1624175 w 7394816"/>
              <a:gd name="connsiteY283" fmla="*/ 6416118 h 6858000"/>
              <a:gd name="connsiteX284" fmla="*/ 1592293 w 7394816"/>
              <a:gd name="connsiteY284" fmla="*/ 6394590 h 6858000"/>
              <a:gd name="connsiteX285" fmla="*/ 1587198 w 7394816"/>
              <a:gd name="connsiteY285" fmla="*/ 6390645 h 6858000"/>
              <a:gd name="connsiteX286" fmla="*/ 1568135 w 7394816"/>
              <a:gd name="connsiteY286" fmla="*/ 6377335 h 6858000"/>
              <a:gd name="connsiteX287" fmla="*/ 1539703 w 7394816"/>
              <a:gd name="connsiteY287" fmla="*/ 6357122 h 6858000"/>
              <a:gd name="connsiteX288" fmla="*/ 1538882 w 7394816"/>
              <a:gd name="connsiteY288" fmla="*/ 6356463 h 6858000"/>
              <a:gd name="connsiteX289" fmla="*/ 1468051 w 7394816"/>
              <a:gd name="connsiteY289" fmla="*/ 6304202 h 6858000"/>
              <a:gd name="connsiteX290" fmla="*/ 1467724 w 7394816"/>
              <a:gd name="connsiteY290" fmla="*/ 6303874 h 6858000"/>
              <a:gd name="connsiteX291" fmla="*/ 1440114 w 7394816"/>
              <a:gd name="connsiteY291" fmla="*/ 6282674 h 6858000"/>
              <a:gd name="connsiteX292" fmla="*/ 1407738 w 7394816"/>
              <a:gd name="connsiteY292" fmla="*/ 6257201 h 6858000"/>
              <a:gd name="connsiteX293" fmla="*/ 1365338 w 7394816"/>
              <a:gd name="connsiteY293" fmla="*/ 6223841 h 6858000"/>
              <a:gd name="connsiteX294" fmla="*/ 1361393 w 7394816"/>
              <a:gd name="connsiteY294" fmla="*/ 6220717 h 6858000"/>
              <a:gd name="connsiteX295" fmla="*/ 1338881 w 7394816"/>
              <a:gd name="connsiteY295" fmla="*/ 6201654 h 6858000"/>
              <a:gd name="connsiteX296" fmla="*/ 1325403 w 7394816"/>
              <a:gd name="connsiteY296" fmla="*/ 6190315 h 6858000"/>
              <a:gd name="connsiteX297" fmla="*/ 1255065 w 7394816"/>
              <a:gd name="connsiteY297" fmla="*/ 6130167 h 6858000"/>
              <a:gd name="connsiteX298" fmla="*/ 1243399 w 7394816"/>
              <a:gd name="connsiteY298" fmla="*/ 6119812 h 6858000"/>
              <a:gd name="connsiteX299" fmla="*/ 0 w 7394816"/>
              <a:gd name="connsiteY299" fmla="*/ 3354447 h 6858000"/>
              <a:gd name="connsiteX300" fmla="*/ 2095837 w 7394816"/>
              <a:gd name="connsiteY300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7394816" h="6858000">
                <a:moveTo>
                  <a:pt x="6781170" y="6803800"/>
                </a:moveTo>
                <a:cubicBezTo>
                  <a:pt x="6787004" y="6817605"/>
                  <a:pt x="6794132" y="6829437"/>
                  <a:pt x="6802230" y="6839806"/>
                </a:cubicBezTo>
                <a:lnTo>
                  <a:pt x="6820198" y="6858000"/>
                </a:lnTo>
                <a:lnTo>
                  <a:pt x="6716557" y="6858000"/>
                </a:lnTo>
                <a:lnTo>
                  <a:pt x="6769503" y="6813661"/>
                </a:lnTo>
                <a:cubicBezTo>
                  <a:pt x="6773444" y="6810702"/>
                  <a:pt x="6777224" y="6807251"/>
                  <a:pt x="6781170" y="6803800"/>
                </a:cubicBezTo>
                <a:close/>
                <a:moveTo>
                  <a:pt x="3722038" y="5528802"/>
                </a:moveTo>
                <a:cubicBezTo>
                  <a:pt x="3666306" y="5527281"/>
                  <a:pt x="3605458" y="5528677"/>
                  <a:pt x="3557143" y="5534921"/>
                </a:cubicBezTo>
                <a:cubicBezTo>
                  <a:pt x="3540709" y="5537057"/>
                  <a:pt x="3502255" y="5541003"/>
                  <a:pt x="3502255" y="5565982"/>
                </a:cubicBezTo>
                <a:cubicBezTo>
                  <a:pt x="3502255" y="5601810"/>
                  <a:pt x="3607101" y="5619065"/>
                  <a:pt x="3673169" y="5623832"/>
                </a:cubicBezTo>
                <a:lnTo>
                  <a:pt x="3673663" y="5623832"/>
                </a:lnTo>
                <a:cubicBezTo>
                  <a:pt x="3682699" y="5624653"/>
                  <a:pt x="3690423" y="5625146"/>
                  <a:pt x="3697327" y="5625146"/>
                </a:cubicBezTo>
                <a:cubicBezTo>
                  <a:pt x="3704227" y="5625146"/>
                  <a:pt x="3710309" y="5625146"/>
                  <a:pt x="3717212" y="5624653"/>
                </a:cubicBezTo>
                <a:lnTo>
                  <a:pt x="3717705" y="5624653"/>
                </a:lnTo>
                <a:lnTo>
                  <a:pt x="3717705" y="5624815"/>
                </a:lnTo>
                <a:cubicBezTo>
                  <a:pt x="3807434" y="5623503"/>
                  <a:pt x="3888619" y="5597537"/>
                  <a:pt x="3888619" y="5567791"/>
                </a:cubicBezTo>
                <a:cubicBezTo>
                  <a:pt x="3888619" y="5551358"/>
                  <a:pt x="3870047" y="5542811"/>
                  <a:pt x="3856243" y="5540181"/>
                </a:cubicBezTo>
                <a:cubicBezTo>
                  <a:pt x="3828387" y="5534759"/>
                  <a:pt x="3777769" y="5530322"/>
                  <a:pt x="3722038" y="5528802"/>
                </a:cubicBezTo>
                <a:close/>
                <a:moveTo>
                  <a:pt x="3728325" y="3728302"/>
                </a:moveTo>
                <a:cubicBezTo>
                  <a:pt x="3742438" y="3728528"/>
                  <a:pt x="3755585" y="3728980"/>
                  <a:pt x="3766843" y="3729637"/>
                </a:cubicBezTo>
                <a:cubicBezTo>
                  <a:pt x="3779824" y="3729967"/>
                  <a:pt x="3790673" y="3730458"/>
                  <a:pt x="3797079" y="3731773"/>
                </a:cubicBezTo>
                <a:lnTo>
                  <a:pt x="3797245" y="3731939"/>
                </a:lnTo>
                <a:cubicBezTo>
                  <a:pt x="3813515" y="3734403"/>
                  <a:pt x="3829949" y="3742294"/>
                  <a:pt x="3836031" y="3759055"/>
                </a:cubicBezTo>
                <a:cubicBezTo>
                  <a:pt x="3839479" y="3769409"/>
                  <a:pt x="3833894" y="3781404"/>
                  <a:pt x="3825676" y="3790938"/>
                </a:cubicBezTo>
                <a:cubicBezTo>
                  <a:pt x="3822717" y="3794880"/>
                  <a:pt x="3818773" y="3798169"/>
                  <a:pt x="3815321" y="3801289"/>
                </a:cubicBezTo>
                <a:cubicBezTo>
                  <a:pt x="3751065" y="3852563"/>
                  <a:pt x="3610718" y="3849115"/>
                  <a:pt x="3551555" y="3795211"/>
                </a:cubicBezTo>
                <a:cubicBezTo>
                  <a:pt x="3547612" y="3791759"/>
                  <a:pt x="3543668" y="3786499"/>
                  <a:pt x="3540709" y="3781404"/>
                </a:cubicBezTo>
                <a:cubicBezTo>
                  <a:pt x="3536436" y="3773517"/>
                  <a:pt x="3533806" y="3764477"/>
                  <a:pt x="3535943" y="3756752"/>
                </a:cubicBezTo>
                <a:cubicBezTo>
                  <a:pt x="3540709" y="3739991"/>
                  <a:pt x="3556980" y="3732101"/>
                  <a:pt x="3569141" y="3731280"/>
                </a:cubicBezTo>
                <a:cubicBezTo>
                  <a:pt x="3574730" y="3730789"/>
                  <a:pt x="3582615" y="3730458"/>
                  <a:pt x="3592478" y="3729967"/>
                </a:cubicBezTo>
                <a:cubicBezTo>
                  <a:pt x="3616307" y="3729143"/>
                  <a:pt x="3650323" y="3728322"/>
                  <a:pt x="3684014" y="3728322"/>
                </a:cubicBezTo>
                <a:cubicBezTo>
                  <a:pt x="3699134" y="3728077"/>
                  <a:pt x="3714212" y="3728077"/>
                  <a:pt x="3728325" y="3728302"/>
                </a:cubicBezTo>
                <a:close/>
                <a:moveTo>
                  <a:pt x="3697489" y="952273"/>
                </a:moveTo>
                <a:cubicBezTo>
                  <a:pt x="2372908" y="952273"/>
                  <a:pt x="1295167" y="2029855"/>
                  <a:pt x="1295167" y="3354609"/>
                </a:cubicBezTo>
                <a:cubicBezTo>
                  <a:pt x="1295167" y="4077876"/>
                  <a:pt x="1618915" y="4755122"/>
                  <a:pt x="2171264" y="5209693"/>
                </a:cubicBezTo>
                <a:cubicBezTo>
                  <a:pt x="2175206" y="5212320"/>
                  <a:pt x="2178330" y="5213307"/>
                  <a:pt x="2181122" y="5211664"/>
                </a:cubicBezTo>
                <a:cubicBezTo>
                  <a:pt x="2188847" y="5207391"/>
                  <a:pt x="2185395" y="5198679"/>
                  <a:pt x="2194929" y="5183561"/>
                </a:cubicBezTo>
                <a:cubicBezTo>
                  <a:pt x="2203638" y="5169593"/>
                  <a:pt x="2220402" y="5165485"/>
                  <a:pt x="2229111" y="5164664"/>
                </a:cubicBezTo>
                <a:cubicBezTo>
                  <a:pt x="2243901" y="5163182"/>
                  <a:pt x="2252281" y="5163017"/>
                  <a:pt x="2280712" y="5164332"/>
                </a:cubicBezTo>
                <a:cubicBezTo>
                  <a:pt x="2295012" y="5165485"/>
                  <a:pt x="2307007" y="5163348"/>
                  <a:pt x="2315718" y="5159075"/>
                </a:cubicBezTo>
                <a:cubicBezTo>
                  <a:pt x="2333305" y="5149542"/>
                  <a:pt x="2336425" y="5130151"/>
                  <a:pt x="2335931" y="5109444"/>
                </a:cubicBezTo>
                <a:lnTo>
                  <a:pt x="2335931" y="5108951"/>
                </a:lnTo>
                <a:cubicBezTo>
                  <a:pt x="2335437" y="5096953"/>
                  <a:pt x="2334126" y="5084793"/>
                  <a:pt x="2334126" y="5073616"/>
                </a:cubicBezTo>
                <a:cubicBezTo>
                  <a:pt x="2334126" y="5029245"/>
                  <a:pt x="2350887" y="5004100"/>
                  <a:pt x="2395423" y="5004594"/>
                </a:cubicBezTo>
                <a:cubicBezTo>
                  <a:pt x="2410542" y="5004594"/>
                  <a:pt x="2425663" y="5005908"/>
                  <a:pt x="2439465" y="5005908"/>
                </a:cubicBezTo>
                <a:lnTo>
                  <a:pt x="2439959" y="5005908"/>
                </a:lnTo>
                <a:cubicBezTo>
                  <a:pt x="2478742" y="5007224"/>
                  <a:pt x="2508160" y="5002457"/>
                  <a:pt x="2497805" y="4948552"/>
                </a:cubicBezTo>
                <a:cubicBezTo>
                  <a:pt x="2497477" y="4944279"/>
                  <a:pt x="2496162" y="4939023"/>
                  <a:pt x="2494847" y="4933928"/>
                </a:cubicBezTo>
                <a:cubicBezTo>
                  <a:pt x="2482193" y="4888242"/>
                  <a:pt x="2490084" y="4856687"/>
                  <a:pt x="2548751" y="4858002"/>
                </a:cubicBezTo>
                <a:cubicBezTo>
                  <a:pt x="2561736" y="4858330"/>
                  <a:pt x="2574718" y="4859152"/>
                  <a:pt x="2587209" y="4859645"/>
                </a:cubicBezTo>
                <a:cubicBezTo>
                  <a:pt x="2624349" y="4860139"/>
                  <a:pt x="2655410" y="4853236"/>
                  <a:pt x="2649822" y="4797523"/>
                </a:cubicBezTo>
                <a:lnTo>
                  <a:pt x="2649822" y="4797033"/>
                </a:lnTo>
                <a:cubicBezTo>
                  <a:pt x="2649822" y="4791938"/>
                  <a:pt x="2649000" y="4785856"/>
                  <a:pt x="2647685" y="4778953"/>
                </a:cubicBezTo>
                <a:cubicBezTo>
                  <a:pt x="2637003" y="4725380"/>
                  <a:pt x="2657709" y="4702044"/>
                  <a:pt x="2714244" y="4703358"/>
                </a:cubicBezTo>
                <a:cubicBezTo>
                  <a:pt x="2723282" y="4703848"/>
                  <a:pt x="2732322" y="4704670"/>
                  <a:pt x="2741359" y="4705985"/>
                </a:cubicBezTo>
                <a:lnTo>
                  <a:pt x="2741852" y="4705985"/>
                </a:lnTo>
                <a:cubicBezTo>
                  <a:pt x="2752207" y="4707300"/>
                  <a:pt x="2762559" y="4708616"/>
                  <a:pt x="2772913" y="4708121"/>
                </a:cubicBezTo>
                <a:cubicBezTo>
                  <a:pt x="2806108" y="4706973"/>
                  <a:pt x="2819420" y="4687415"/>
                  <a:pt x="2811697" y="4655533"/>
                </a:cubicBezTo>
                <a:cubicBezTo>
                  <a:pt x="2810547" y="4650769"/>
                  <a:pt x="2808738" y="4646496"/>
                  <a:pt x="2806601" y="4641729"/>
                </a:cubicBezTo>
                <a:cubicBezTo>
                  <a:pt x="2803972" y="4636469"/>
                  <a:pt x="2801506" y="4630881"/>
                  <a:pt x="2799701" y="4625296"/>
                </a:cubicBezTo>
                <a:cubicBezTo>
                  <a:pt x="2784086" y="4576980"/>
                  <a:pt x="2803972" y="4550192"/>
                  <a:pt x="2854917" y="4548055"/>
                </a:cubicBezTo>
                <a:cubicBezTo>
                  <a:pt x="2864451" y="4547561"/>
                  <a:pt x="2879075" y="4550686"/>
                  <a:pt x="2895018" y="4553643"/>
                </a:cubicBezTo>
                <a:lnTo>
                  <a:pt x="2895512" y="4553643"/>
                </a:lnTo>
                <a:cubicBezTo>
                  <a:pt x="2924764" y="4558407"/>
                  <a:pt x="2957958" y="4561858"/>
                  <a:pt x="2970121" y="4539837"/>
                </a:cubicBezTo>
                <a:cubicBezTo>
                  <a:pt x="2976859" y="4527348"/>
                  <a:pt x="2969134" y="4506639"/>
                  <a:pt x="2961410" y="4487579"/>
                </a:cubicBezTo>
                <a:cubicBezTo>
                  <a:pt x="2959273" y="4483306"/>
                  <a:pt x="2957465" y="4478539"/>
                  <a:pt x="2955823" y="4474594"/>
                </a:cubicBezTo>
                <a:cubicBezTo>
                  <a:pt x="2932979" y="4419374"/>
                  <a:pt x="2951549" y="4389629"/>
                  <a:pt x="3011040" y="4393080"/>
                </a:cubicBezTo>
                <a:cubicBezTo>
                  <a:pt x="3019259" y="4393902"/>
                  <a:pt x="3033390" y="4396859"/>
                  <a:pt x="3049827" y="4399490"/>
                </a:cubicBezTo>
                <a:cubicBezTo>
                  <a:pt x="3084008" y="4406065"/>
                  <a:pt x="3126737" y="4411159"/>
                  <a:pt x="3139227" y="4390450"/>
                </a:cubicBezTo>
                <a:cubicBezTo>
                  <a:pt x="3147936" y="4375332"/>
                  <a:pt x="3133639" y="4350187"/>
                  <a:pt x="3119835" y="4329974"/>
                </a:cubicBezTo>
                <a:cubicBezTo>
                  <a:pt x="3111618" y="4317813"/>
                  <a:pt x="3103731" y="4307458"/>
                  <a:pt x="3100774" y="4301870"/>
                </a:cubicBezTo>
                <a:cubicBezTo>
                  <a:pt x="3083843" y="4267689"/>
                  <a:pt x="3098143" y="4239258"/>
                  <a:pt x="3135282" y="4235312"/>
                </a:cubicBezTo>
                <a:cubicBezTo>
                  <a:pt x="3152868" y="4233507"/>
                  <a:pt x="3179656" y="4237449"/>
                  <a:pt x="3207756" y="4242215"/>
                </a:cubicBezTo>
                <a:cubicBezTo>
                  <a:pt x="3257880" y="4249940"/>
                  <a:pt x="3310962" y="4259470"/>
                  <a:pt x="3321807" y="4240079"/>
                </a:cubicBezTo>
                <a:cubicBezTo>
                  <a:pt x="3333478" y="4218879"/>
                  <a:pt x="3304059" y="4193078"/>
                  <a:pt x="3279901" y="4170563"/>
                </a:cubicBezTo>
                <a:cubicBezTo>
                  <a:pt x="3269056" y="4160702"/>
                  <a:pt x="3259523" y="4151500"/>
                  <a:pt x="3254428" y="4143775"/>
                </a:cubicBezTo>
                <a:cubicBezTo>
                  <a:pt x="3229777" y="4105320"/>
                  <a:pt x="3246213" y="4076889"/>
                  <a:pt x="3292393" y="4074259"/>
                </a:cubicBezTo>
                <a:cubicBezTo>
                  <a:pt x="3307184" y="4073437"/>
                  <a:pt x="3336435" y="4077711"/>
                  <a:pt x="3367987" y="4083298"/>
                </a:cubicBezTo>
                <a:cubicBezTo>
                  <a:pt x="3401678" y="4088887"/>
                  <a:pt x="3437834" y="4095787"/>
                  <a:pt x="3460350" y="4098417"/>
                </a:cubicBezTo>
                <a:cubicBezTo>
                  <a:pt x="3486644" y="4101375"/>
                  <a:pt x="3522468" y="4111402"/>
                  <a:pt x="3531180" y="4085435"/>
                </a:cubicBezTo>
                <a:cubicBezTo>
                  <a:pt x="3540544" y="4057825"/>
                  <a:pt x="3501269" y="4044844"/>
                  <a:pt x="3481055" y="4030544"/>
                </a:cubicBezTo>
                <a:cubicBezTo>
                  <a:pt x="3469386" y="4022329"/>
                  <a:pt x="3456732" y="4015097"/>
                  <a:pt x="3444734" y="4006879"/>
                </a:cubicBezTo>
                <a:cubicBezTo>
                  <a:pt x="3429288" y="3996856"/>
                  <a:pt x="3414660" y="3986173"/>
                  <a:pt x="3402499" y="3973188"/>
                </a:cubicBezTo>
                <a:cubicBezTo>
                  <a:pt x="3387709" y="3958070"/>
                  <a:pt x="3385245" y="3942458"/>
                  <a:pt x="3391655" y="3929970"/>
                </a:cubicBezTo>
                <a:cubicBezTo>
                  <a:pt x="3394775" y="3924381"/>
                  <a:pt x="3399542" y="3919615"/>
                  <a:pt x="3405951" y="3915669"/>
                </a:cubicBezTo>
                <a:cubicBezTo>
                  <a:pt x="3412031" y="3912218"/>
                  <a:pt x="3419260" y="3909260"/>
                  <a:pt x="3427973" y="3907944"/>
                </a:cubicBezTo>
                <a:cubicBezTo>
                  <a:pt x="3447858" y="3904003"/>
                  <a:pt x="3490586" y="3908766"/>
                  <a:pt x="3537259" y="3914848"/>
                </a:cubicBezTo>
                <a:cubicBezTo>
                  <a:pt x="3589026" y="3921424"/>
                  <a:pt x="3645560" y="3929970"/>
                  <a:pt x="3680069" y="3930460"/>
                </a:cubicBezTo>
                <a:cubicBezTo>
                  <a:pt x="3721157" y="3930791"/>
                  <a:pt x="3778509" y="3926518"/>
                  <a:pt x="3830276" y="3925203"/>
                </a:cubicBezTo>
                <a:lnTo>
                  <a:pt x="3830770" y="3925203"/>
                </a:lnTo>
                <a:cubicBezTo>
                  <a:pt x="3888619" y="3923394"/>
                  <a:pt x="3938740" y="3925697"/>
                  <a:pt x="3949916" y="3942458"/>
                </a:cubicBezTo>
                <a:cubicBezTo>
                  <a:pt x="3970129" y="3974012"/>
                  <a:pt x="3944166" y="3994391"/>
                  <a:pt x="3913599" y="4012467"/>
                </a:cubicBezTo>
                <a:lnTo>
                  <a:pt x="3913105" y="4012467"/>
                </a:lnTo>
                <a:cubicBezTo>
                  <a:pt x="3903737" y="4018056"/>
                  <a:pt x="3893714" y="4023806"/>
                  <a:pt x="3884675" y="4028901"/>
                </a:cubicBezTo>
                <a:cubicBezTo>
                  <a:pt x="3863968" y="4041555"/>
                  <a:pt x="3806119" y="4060455"/>
                  <a:pt x="3815980" y="4090692"/>
                </a:cubicBezTo>
                <a:cubicBezTo>
                  <a:pt x="3824198" y="4115181"/>
                  <a:pt x="3860350" y="4110908"/>
                  <a:pt x="3885002" y="4107456"/>
                </a:cubicBezTo>
                <a:cubicBezTo>
                  <a:pt x="3912118" y="4103183"/>
                  <a:pt x="3948768" y="4094472"/>
                  <a:pt x="3985085" y="4088066"/>
                </a:cubicBezTo>
                <a:lnTo>
                  <a:pt x="3985579" y="4088066"/>
                </a:lnTo>
                <a:cubicBezTo>
                  <a:pt x="4043756" y="4076889"/>
                  <a:pt x="4099959" y="4071629"/>
                  <a:pt x="4109820" y="4098417"/>
                </a:cubicBezTo>
                <a:cubicBezTo>
                  <a:pt x="4118038" y="4120932"/>
                  <a:pt x="4096838" y="4149857"/>
                  <a:pt x="4070051" y="4176973"/>
                </a:cubicBezTo>
                <a:cubicBezTo>
                  <a:pt x="4058381" y="4189461"/>
                  <a:pt x="4045399" y="4201131"/>
                  <a:pt x="4033729" y="4212307"/>
                </a:cubicBezTo>
                <a:cubicBezTo>
                  <a:pt x="4013351" y="4231205"/>
                  <a:pt x="4038002" y="4261444"/>
                  <a:pt x="4064790" y="4260623"/>
                </a:cubicBezTo>
                <a:cubicBezTo>
                  <a:pt x="4077610" y="4260130"/>
                  <a:pt x="4107518" y="4254541"/>
                  <a:pt x="4139401" y="4249775"/>
                </a:cubicBezTo>
                <a:lnTo>
                  <a:pt x="4139894" y="4249775"/>
                </a:lnTo>
                <a:cubicBezTo>
                  <a:pt x="4184758" y="4243697"/>
                  <a:pt x="4234062" y="4240572"/>
                  <a:pt x="4248686" y="4259636"/>
                </a:cubicBezTo>
                <a:cubicBezTo>
                  <a:pt x="4266438" y="4283466"/>
                  <a:pt x="4246059" y="4315346"/>
                  <a:pt x="4225843" y="4339997"/>
                </a:cubicBezTo>
                <a:cubicBezTo>
                  <a:pt x="4212534" y="4355447"/>
                  <a:pt x="4199549" y="4368100"/>
                  <a:pt x="4196922" y="4373195"/>
                </a:cubicBezTo>
                <a:cubicBezTo>
                  <a:pt x="4182128" y="4400311"/>
                  <a:pt x="4193470" y="4422004"/>
                  <a:pt x="4224038" y="4422826"/>
                </a:cubicBezTo>
                <a:cubicBezTo>
                  <a:pt x="4241621" y="4423647"/>
                  <a:pt x="4273175" y="4415432"/>
                  <a:pt x="4293060" y="4410666"/>
                </a:cubicBezTo>
                <a:cubicBezTo>
                  <a:pt x="4297333" y="4409351"/>
                  <a:pt x="4301278" y="4408530"/>
                  <a:pt x="4304237" y="4408036"/>
                </a:cubicBezTo>
                <a:cubicBezTo>
                  <a:pt x="4386734" y="4391603"/>
                  <a:pt x="4415165" y="4418718"/>
                  <a:pt x="4380652" y="4502532"/>
                </a:cubicBezTo>
                <a:cubicBezTo>
                  <a:pt x="4380324" y="4503846"/>
                  <a:pt x="4379503" y="4505162"/>
                  <a:pt x="4379009" y="4506477"/>
                </a:cubicBezTo>
                <a:cubicBezTo>
                  <a:pt x="4359290" y="4552163"/>
                  <a:pt x="4356988" y="4578457"/>
                  <a:pt x="4408427" y="4576814"/>
                </a:cubicBezTo>
                <a:cubicBezTo>
                  <a:pt x="4421903" y="4576321"/>
                  <a:pt x="4435705" y="4574678"/>
                  <a:pt x="4449018" y="4574184"/>
                </a:cubicBezTo>
                <a:cubicBezTo>
                  <a:pt x="4461671" y="4572869"/>
                  <a:pt x="4474164" y="4572869"/>
                  <a:pt x="4486651" y="4574184"/>
                </a:cubicBezTo>
                <a:cubicBezTo>
                  <a:pt x="4523300" y="4578457"/>
                  <a:pt x="4538091" y="4603930"/>
                  <a:pt x="4529382" y="4639759"/>
                </a:cubicBezTo>
                <a:cubicBezTo>
                  <a:pt x="4528229" y="4644522"/>
                  <a:pt x="4526425" y="4648467"/>
                  <a:pt x="4524287" y="4652740"/>
                </a:cubicBezTo>
                <a:lnTo>
                  <a:pt x="4524287" y="4653234"/>
                </a:lnTo>
                <a:cubicBezTo>
                  <a:pt x="4522152" y="4658822"/>
                  <a:pt x="4519027" y="4664410"/>
                  <a:pt x="4517384" y="4670488"/>
                </a:cubicBezTo>
                <a:cubicBezTo>
                  <a:pt x="4504399" y="4713216"/>
                  <a:pt x="4517712" y="4730968"/>
                  <a:pt x="4563563" y="4732279"/>
                </a:cubicBezTo>
                <a:cubicBezTo>
                  <a:pt x="4575230" y="4732611"/>
                  <a:pt x="4586900" y="4731458"/>
                  <a:pt x="4598567" y="4730968"/>
                </a:cubicBezTo>
                <a:cubicBezTo>
                  <a:pt x="4606785" y="4730636"/>
                  <a:pt x="4614510" y="4730636"/>
                  <a:pt x="4622231" y="4731458"/>
                </a:cubicBezTo>
                <a:cubicBezTo>
                  <a:pt x="4666277" y="4735731"/>
                  <a:pt x="4684025" y="4759068"/>
                  <a:pt x="4676629" y="4802289"/>
                </a:cubicBezTo>
                <a:cubicBezTo>
                  <a:pt x="4676135" y="4805248"/>
                  <a:pt x="4675313" y="4807878"/>
                  <a:pt x="4674492" y="4810508"/>
                </a:cubicBezTo>
                <a:lnTo>
                  <a:pt x="4674492" y="4811001"/>
                </a:lnTo>
                <a:cubicBezTo>
                  <a:pt x="4672356" y="4818723"/>
                  <a:pt x="4668907" y="4826119"/>
                  <a:pt x="4668413" y="4833844"/>
                </a:cubicBezTo>
                <a:cubicBezTo>
                  <a:pt x="4663975" y="4866217"/>
                  <a:pt x="4676956" y="4882488"/>
                  <a:pt x="4709826" y="4887749"/>
                </a:cubicBezTo>
                <a:cubicBezTo>
                  <a:pt x="4718373" y="4889063"/>
                  <a:pt x="4726919" y="4887749"/>
                  <a:pt x="4735627" y="4888242"/>
                </a:cubicBezTo>
                <a:cubicBezTo>
                  <a:pt x="4739900" y="4888242"/>
                  <a:pt x="4744335" y="4888732"/>
                  <a:pt x="4748609" y="4888732"/>
                </a:cubicBezTo>
                <a:cubicBezTo>
                  <a:pt x="4812867" y="4891362"/>
                  <a:pt x="4824044" y="4902538"/>
                  <a:pt x="4821086" y="4964658"/>
                </a:cubicBezTo>
                <a:cubicBezTo>
                  <a:pt x="4821086" y="4969425"/>
                  <a:pt x="4820755" y="4974520"/>
                  <a:pt x="4820265" y="4979780"/>
                </a:cubicBezTo>
                <a:cubicBezTo>
                  <a:pt x="4817140" y="5021686"/>
                  <a:pt x="4829301" y="5037626"/>
                  <a:pt x="4870713" y="5041077"/>
                </a:cubicBezTo>
                <a:cubicBezTo>
                  <a:pt x="4877289" y="5041405"/>
                  <a:pt x="4884519" y="5041077"/>
                  <a:pt x="4892738" y="5039762"/>
                </a:cubicBezTo>
                <a:cubicBezTo>
                  <a:pt x="4901446" y="5038941"/>
                  <a:pt x="4910814" y="5037298"/>
                  <a:pt x="4921659" y="5034668"/>
                </a:cubicBezTo>
                <a:lnTo>
                  <a:pt x="4921991" y="5034340"/>
                </a:lnTo>
                <a:cubicBezTo>
                  <a:pt x="4965212" y="5025300"/>
                  <a:pt x="4981151" y="5038285"/>
                  <a:pt x="4983781" y="5106486"/>
                </a:cubicBezTo>
                <a:cubicBezTo>
                  <a:pt x="4984275" y="5113880"/>
                  <a:pt x="4983454" y="5124728"/>
                  <a:pt x="4985097" y="5135901"/>
                </a:cubicBezTo>
                <a:cubicBezTo>
                  <a:pt x="4987233" y="5153653"/>
                  <a:pt x="4994133" y="5173537"/>
                  <a:pt x="5016979" y="5184711"/>
                </a:cubicBezTo>
                <a:cubicBezTo>
                  <a:pt x="5023388" y="5187834"/>
                  <a:pt x="5029799" y="5189971"/>
                  <a:pt x="5037192" y="5190793"/>
                </a:cubicBezTo>
                <a:cubicBezTo>
                  <a:pt x="5067760" y="5195887"/>
                  <a:pt x="5063814" y="5194410"/>
                  <a:pt x="5100957" y="5195887"/>
                </a:cubicBezTo>
                <a:cubicBezTo>
                  <a:pt x="5124950" y="5196874"/>
                  <a:pt x="5142041" y="5212813"/>
                  <a:pt x="5145821" y="5220373"/>
                </a:cubicBezTo>
                <a:cubicBezTo>
                  <a:pt x="5160777" y="5250613"/>
                  <a:pt x="5145162" y="5265240"/>
                  <a:pt x="5141714" y="5272800"/>
                </a:cubicBezTo>
                <a:cubicBezTo>
                  <a:pt x="5140889" y="5274605"/>
                  <a:pt x="5142698" y="5273784"/>
                  <a:pt x="5146971" y="5270825"/>
                </a:cubicBezTo>
                <a:cubicBezTo>
                  <a:pt x="5159297" y="5261457"/>
                  <a:pt x="5171785" y="5251928"/>
                  <a:pt x="5183948" y="5242394"/>
                </a:cubicBezTo>
                <a:cubicBezTo>
                  <a:pt x="5192163" y="5235329"/>
                  <a:pt x="5198739" y="5229413"/>
                  <a:pt x="5199560" y="5230235"/>
                </a:cubicBezTo>
                <a:cubicBezTo>
                  <a:pt x="5768342" y="4776816"/>
                  <a:pt x="6099816" y="4096446"/>
                  <a:pt x="6099816" y="3354609"/>
                </a:cubicBezTo>
                <a:cubicBezTo>
                  <a:pt x="6099816" y="2030021"/>
                  <a:pt x="5022074" y="952273"/>
                  <a:pt x="3697489" y="952273"/>
                </a:cubicBezTo>
                <a:close/>
                <a:moveTo>
                  <a:pt x="2145010" y="0"/>
                </a:moveTo>
                <a:lnTo>
                  <a:pt x="5249700" y="0"/>
                </a:lnTo>
                <a:lnTo>
                  <a:pt x="5298816" y="22240"/>
                </a:lnTo>
                <a:cubicBezTo>
                  <a:pt x="6537772" y="620105"/>
                  <a:pt x="7394650" y="1889048"/>
                  <a:pt x="7394650" y="3354447"/>
                </a:cubicBezTo>
                <a:lnTo>
                  <a:pt x="7394816" y="3354115"/>
                </a:lnTo>
                <a:cubicBezTo>
                  <a:pt x="7394816" y="4423154"/>
                  <a:pt x="6922174" y="5440426"/>
                  <a:pt x="6130549" y="6136411"/>
                </a:cubicBezTo>
                <a:cubicBezTo>
                  <a:pt x="6149940" y="6151367"/>
                  <a:pt x="6174426" y="6139041"/>
                  <a:pt x="6199898" y="6166156"/>
                </a:cubicBezTo>
                <a:cubicBezTo>
                  <a:pt x="6227508" y="6195410"/>
                  <a:pt x="6209266" y="6226962"/>
                  <a:pt x="6230466" y="6254571"/>
                </a:cubicBezTo>
                <a:cubicBezTo>
                  <a:pt x="6272372" y="6309462"/>
                  <a:pt x="6340573" y="6283989"/>
                  <a:pt x="6344846" y="6370760"/>
                </a:cubicBezTo>
                <a:cubicBezTo>
                  <a:pt x="6345174" y="6377169"/>
                  <a:pt x="6346162" y="6382924"/>
                  <a:pt x="6347804" y="6388014"/>
                </a:cubicBezTo>
                <a:cubicBezTo>
                  <a:pt x="6353886" y="6407409"/>
                  <a:pt x="6368510" y="6418254"/>
                  <a:pt x="6384125" y="6424664"/>
                </a:cubicBezTo>
                <a:cubicBezTo>
                  <a:pt x="6401052" y="6431568"/>
                  <a:pt x="6419129" y="6434198"/>
                  <a:pt x="6429484" y="6437650"/>
                </a:cubicBezTo>
                <a:cubicBezTo>
                  <a:pt x="6472704" y="6452439"/>
                  <a:pt x="6484370" y="6466243"/>
                  <a:pt x="6494232" y="6511929"/>
                </a:cubicBezTo>
                <a:cubicBezTo>
                  <a:pt x="6501957" y="6549893"/>
                  <a:pt x="6525783" y="6573229"/>
                  <a:pt x="6563254" y="6582760"/>
                </a:cubicBezTo>
                <a:cubicBezTo>
                  <a:pt x="6601709" y="6592787"/>
                  <a:pt x="6631456" y="6613000"/>
                  <a:pt x="6640988" y="6653591"/>
                </a:cubicBezTo>
                <a:cubicBezTo>
                  <a:pt x="6650846" y="6696319"/>
                  <a:pt x="6665474" y="6720480"/>
                  <a:pt x="6710010" y="6727380"/>
                </a:cubicBezTo>
                <a:cubicBezTo>
                  <a:pt x="6724635" y="6729517"/>
                  <a:pt x="6734662" y="6732146"/>
                  <a:pt x="6736798" y="6746774"/>
                </a:cubicBezTo>
                <a:cubicBezTo>
                  <a:pt x="6738114" y="6754662"/>
                  <a:pt x="6733675" y="6761893"/>
                  <a:pt x="6725950" y="6769286"/>
                </a:cubicBezTo>
                <a:cubicBezTo>
                  <a:pt x="6719872" y="6775696"/>
                  <a:pt x="6711818" y="6782106"/>
                  <a:pt x="6703108" y="6789502"/>
                </a:cubicBezTo>
                <a:cubicBezTo>
                  <a:pt x="6683470" y="6806019"/>
                  <a:pt x="6666009" y="6820645"/>
                  <a:pt x="6649354" y="6834447"/>
                </a:cubicBezTo>
                <a:lnTo>
                  <a:pt x="6620549" y="6858000"/>
                </a:lnTo>
                <a:lnTo>
                  <a:pt x="5009009" y="6858000"/>
                </a:lnTo>
                <a:lnTo>
                  <a:pt x="5014315" y="6845288"/>
                </a:lnTo>
                <a:cubicBezTo>
                  <a:pt x="5014924" y="6839779"/>
                  <a:pt x="5013692" y="6834572"/>
                  <a:pt x="5010570" y="6829600"/>
                </a:cubicBezTo>
                <a:cubicBezTo>
                  <a:pt x="4998406" y="6811031"/>
                  <a:pt x="4956666" y="6816291"/>
                  <a:pt x="4925111" y="6818428"/>
                </a:cubicBezTo>
                <a:cubicBezTo>
                  <a:pt x="4896518" y="6820070"/>
                  <a:pt x="4870713" y="6821386"/>
                  <a:pt x="4848201" y="6823191"/>
                </a:cubicBezTo>
                <a:cubicBezTo>
                  <a:pt x="4809416" y="6825327"/>
                  <a:pt x="4781313" y="6826642"/>
                  <a:pt x="4771783" y="6826642"/>
                </a:cubicBezTo>
                <a:cubicBezTo>
                  <a:pt x="4754856" y="6827464"/>
                  <a:pt x="4710813" y="6831737"/>
                  <a:pt x="4707855" y="6811031"/>
                </a:cubicBezTo>
                <a:cubicBezTo>
                  <a:pt x="4704898" y="6789831"/>
                  <a:pt x="4742531" y="6768631"/>
                  <a:pt x="4752392" y="6762221"/>
                </a:cubicBezTo>
                <a:cubicBezTo>
                  <a:pt x="4761922" y="6756142"/>
                  <a:pt x="4769646" y="6750882"/>
                  <a:pt x="4776550" y="6746609"/>
                </a:cubicBezTo>
                <a:cubicBezTo>
                  <a:pt x="4798239" y="6733297"/>
                  <a:pt x="4809416" y="6726396"/>
                  <a:pt x="4831437" y="6709466"/>
                </a:cubicBezTo>
                <a:cubicBezTo>
                  <a:pt x="4845244" y="6699115"/>
                  <a:pt x="4864306" y="6676599"/>
                  <a:pt x="4855595" y="6655893"/>
                </a:cubicBezTo>
                <a:cubicBezTo>
                  <a:pt x="4847380" y="6636830"/>
                  <a:pt x="4824865" y="6639950"/>
                  <a:pt x="4802019" y="6641596"/>
                </a:cubicBezTo>
                <a:cubicBezTo>
                  <a:pt x="4763565" y="6644716"/>
                  <a:pt x="4724782" y="6648168"/>
                  <a:pt x="4686324" y="6651127"/>
                </a:cubicBezTo>
                <a:cubicBezTo>
                  <a:pt x="4661676" y="6653263"/>
                  <a:pt x="4637515" y="6655400"/>
                  <a:pt x="4612866" y="6657209"/>
                </a:cubicBezTo>
                <a:cubicBezTo>
                  <a:pt x="4587393" y="6659344"/>
                  <a:pt x="4543020" y="6664112"/>
                  <a:pt x="4535626" y="6636009"/>
                </a:cubicBezTo>
                <a:cubicBezTo>
                  <a:pt x="4529217" y="6612344"/>
                  <a:pt x="4564551" y="6597222"/>
                  <a:pt x="4584436" y="6585556"/>
                </a:cubicBezTo>
                <a:cubicBezTo>
                  <a:pt x="4593638" y="6580295"/>
                  <a:pt x="4601690" y="6575201"/>
                  <a:pt x="4610402" y="6570434"/>
                </a:cubicBezTo>
                <a:lnTo>
                  <a:pt x="4610892" y="6570434"/>
                </a:lnTo>
                <a:cubicBezTo>
                  <a:pt x="4630286" y="6559755"/>
                  <a:pt x="4648529" y="6549400"/>
                  <a:pt x="4667920" y="6535103"/>
                </a:cubicBezTo>
                <a:cubicBezTo>
                  <a:pt x="4683366" y="6523105"/>
                  <a:pt x="4702429" y="6513081"/>
                  <a:pt x="4695530" y="6492375"/>
                </a:cubicBezTo>
                <a:cubicBezTo>
                  <a:pt x="4687805" y="6467230"/>
                  <a:pt x="4656744" y="6469366"/>
                  <a:pt x="4642447" y="6469859"/>
                </a:cubicBezTo>
                <a:cubicBezTo>
                  <a:pt x="4597417" y="6470681"/>
                  <a:pt x="4559453" y="6471997"/>
                  <a:pt x="4519356" y="6473309"/>
                </a:cubicBezTo>
                <a:lnTo>
                  <a:pt x="4518862" y="6473309"/>
                </a:lnTo>
                <a:cubicBezTo>
                  <a:pt x="4496841" y="6474133"/>
                  <a:pt x="4474491" y="6475444"/>
                  <a:pt x="4449839" y="6476270"/>
                </a:cubicBezTo>
                <a:cubicBezTo>
                  <a:pt x="4430449" y="6477582"/>
                  <a:pt x="4401524" y="6478896"/>
                  <a:pt x="4378188" y="6477092"/>
                </a:cubicBezTo>
                <a:cubicBezTo>
                  <a:pt x="4350909" y="6474954"/>
                  <a:pt x="4343678" y="6441757"/>
                  <a:pt x="4367343" y="6428775"/>
                </a:cubicBezTo>
                <a:cubicBezTo>
                  <a:pt x="4394458" y="6414147"/>
                  <a:pt x="4415658" y="6405107"/>
                  <a:pt x="4443268" y="6392948"/>
                </a:cubicBezTo>
                <a:cubicBezTo>
                  <a:pt x="4450989" y="6389001"/>
                  <a:pt x="4459207" y="6385550"/>
                  <a:pt x="4468740" y="6381281"/>
                </a:cubicBezTo>
                <a:cubicBezTo>
                  <a:pt x="4497662" y="6368462"/>
                  <a:pt x="4547293" y="6340852"/>
                  <a:pt x="4539899" y="6313570"/>
                </a:cubicBezTo>
                <a:cubicBezTo>
                  <a:pt x="4534311" y="6291548"/>
                  <a:pt x="4500620" y="6290726"/>
                  <a:pt x="4473013" y="6290233"/>
                </a:cubicBezTo>
                <a:cubicBezTo>
                  <a:pt x="4424204" y="6289249"/>
                  <a:pt x="4388376" y="6288425"/>
                  <a:pt x="4346143" y="6289739"/>
                </a:cubicBezTo>
                <a:cubicBezTo>
                  <a:pt x="4318861" y="6290233"/>
                  <a:pt x="4289115" y="6291548"/>
                  <a:pt x="4251976" y="6293685"/>
                </a:cubicBezTo>
                <a:cubicBezTo>
                  <a:pt x="4225681" y="6295494"/>
                  <a:pt x="4176050" y="6303712"/>
                  <a:pt x="4172598" y="6272157"/>
                </a:cubicBezTo>
                <a:cubicBezTo>
                  <a:pt x="4169474" y="6245862"/>
                  <a:pt x="4213190" y="6232056"/>
                  <a:pt x="4236032" y="6222525"/>
                </a:cubicBezTo>
                <a:cubicBezTo>
                  <a:pt x="4248524" y="6217431"/>
                  <a:pt x="4259369" y="6212992"/>
                  <a:pt x="4269724" y="6208719"/>
                </a:cubicBezTo>
                <a:cubicBezTo>
                  <a:pt x="4291744" y="6199683"/>
                  <a:pt x="4310315" y="6192286"/>
                  <a:pt x="4333651" y="6181935"/>
                </a:cubicBezTo>
                <a:cubicBezTo>
                  <a:pt x="4354689" y="6172402"/>
                  <a:pt x="4387062" y="6161225"/>
                  <a:pt x="4380652" y="6133618"/>
                </a:cubicBezTo>
                <a:cubicBezTo>
                  <a:pt x="4373259" y="6103050"/>
                  <a:pt x="4338745" y="6108145"/>
                  <a:pt x="4309000" y="6108145"/>
                </a:cubicBezTo>
                <a:cubicBezTo>
                  <a:pt x="4261834" y="6108635"/>
                  <a:pt x="4218777" y="6109129"/>
                  <a:pt x="4175556" y="6108635"/>
                </a:cubicBezTo>
                <a:cubicBezTo>
                  <a:pt x="4134965" y="6109129"/>
                  <a:pt x="4094702" y="6109129"/>
                  <a:pt x="4050328" y="6109129"/>
                </a:cubicBezTo>
                <a:cubicBezTo>
                  <a:pt x="4023871" y="6109129"/>
                  <a:pt x="3974734" y="6110444"/>
                  <a:pt x="3976867" y="6081519"/>
                </a:cubicBezTo>
                <a:cubicBezTo>
                  <a:pt x="3978676" y="6056049"/>
                  <a:pt x="4018283" y="6046844"/>
                  <a:pt x="4037346" y="6040434"/>
                </a:cubicBezTo>
                <a:cubicBezTo>
                  <a:pt x="4054767" y="6034356"/>
                  <a:pt x="4074486" y="6027781"/>
                  <a:pt x="4093549" y="6021371"/>
                </a:cubicBezTo>
                <a:cubicBezTo>
                  <a:pt x="4133813" y="6008061"/>
                  <a:pt x="4171777" y="5995570"/>
                  <a:pt x="4180817" y="5991625"/>
                </a:cubicBezTo>
                <a:cubicBezTo>
                  <a:pt x="4208095" y="5979464"/>
                  <a:pt x="4223051" y="5969109"/>
                  <a:pt x="4217956" y="5948896"/>
                </a:cubicBezTo>
                <a:cubicBezTo>
                  <a:pt x="4213683" y="5930655"/>
                  <a:pt x="4186895" y="5926876"/>
                  <a:pt x="4165695" y="5926381"/>
                </a:cubicBezTo>
                <a:cubicBezTo>
                  <a:pt x="4156164" y="5925888"/>
                  <a:pt x="4077937" y="5922108"/>
                  <a:pt x="3996424" y="5918167"/>
                </a:cubicBezTo>
                <a:lnTo>
                  <a:pt x="3995934" y="5918167"/>
                </a:lnTo>
                <a:cubicBezTo>
                  <a:pt x="3946630" y="5915536"/>
                  <a:pt x="3897000" y="5913401"/>
                  <a:pt x="3860350" y="5911592"/>
                </a:cubicBezTo>
                <a:cubicBezTo>
                  <a:pt x="3831429" y="5910442"/>
                  <a:pt x="3771443" y="5913401"/>
                  <a:pt x="3770129" y="5881024"/>
                </a:cubicBezTo>
                <a:cubicBezTo>
                  <a:pt x="3768814" y="5853414"/>
                  <a:pt x="3823211" y="5846514"/>
                  <a:pt x="3849999" y="5841747"/>
                </a:cubicBezTo>
                <a:cubicBezTo>
                  <a:pt x="3872842" y="5837474"/>
                  <a:pt x="3892727" y="5833036"/>
                  <a:pt x="3912118" y="5828766"/>
                </a:cubicBezTo>
                <a:cubicBezTo>
                  <a:pt x="3938084" y="5822850"/>
                  <a:pt x="3963064" y="5816274"/>
                  <a:pt x="3993304" y="5808550"/>
                </a:cubicBezTo>
                <a:cubicBezTo>
                  <a:pt x="4007928" y="5804604"/>
                  <a:pt x="4073171" y="5794746"/>
                  <a:pt x="4061010" y="5755467"/>
                </a:cubicBezTo>
                <a:cubicBezTo>
                  <a:pt x="4051971" y="5726052"/>
                  <a:pt x="3929377" y="5719149"/>
                  <a:pt x="3808093" y="5718328"/>
                </a:cubicBezTo>
                <a:cubicBezTo>
                  <a:pt x="3773581" y="5717341"/>
                  <a:pt x="3739068" y="5717834"/>
                  <a:pt x="3707516" y="5717834"/>
                </a:cubicBezTo>
                <a:cubicBezTo>
                  <a:pt x="3662158" y="5718162"/>
                  <a:pt x="3619100" y="5718162"/>
                  <a:pt x="3579330" y="5718655"/>
                </a:cubicBezTo>
                <a:cubicBezTo>
                  <a:pt x="3425671" y="5720463"/>
                  <a:pt x="3320330" y="5725065"/>
                  <a:pt x="3311291" y="5754484"/>
                </a:cubicBezTo>
                <a:cubicBezTo>
                  <a:pt x="3303566" y="5778969"/>
                  <a:pt x="3334627" y="5793265"/>
                  <a:pt x="3353197" y="5799347"/>
                </a:cubicBezTo>
                <a:cubicBezTo>
                  <a:pt x="3392476" y="5811508"/>
                  <a:pt x="3426492" y="5820547"/>
                  <a:pt x="3466265" y="5829587"/>
                </a:cubicBezTo>
                <a:lnTo>
                  <a:pt x="3466758" y="5829587"/>
                </a:lnTo>
                <a:cubicBezTo>
                  <a:pt x="3494859" y="5835993"/>
                  <a:pt x="3525098" y="5842075"/>
                  <a:pt x="3563059" y="5849473"/>
                </a:cubicBezTo>
                <a:cubicBezTo>
                  <a:pt x="3595929" y="5856045"/>
                  <a:pt x="3626990" y="5860318"/>
                  <a:pt x="3625675" y="5884475"/>
                </a:cubicBezTo>
                <a:cubicBezTo>
                  <a:pt x="3624032" y="5908633"/>
                  <a:pt x="3586395" y="5913401"/>
                  <a:pt x="3563553" y="5914222"/>
                </a:cubicBezTo>
                <a:cubicBezTo>
                  <a:pt x="3509977" y="5915043"/>
                  <a:pt x="3442269" y="5916358"/>
                  <a:pt x="3377027" y="5917674"/>
                </a:cubicBezTo>
                <a:cubicBezTo>
                  <a:pt x="3273986" y="5919809"/>
                  <a:pt x="3178175" y="5923262"/>
                  <a:pt x="3159112" y="5930162"/>
                </a:cubicBezTo>
                <a:cubicBezTo>
                  <a:pt x="3137252" y="5938707"/>
                  <a:pt x="3131502" y="5964181"/>
                  <a:pt x="3152702" y="5975851"/>
                </a:cubicBezTo>
                <a:cubicBezTo>
                  <a:pt x="3176860" y="5989326"/>
                  <a:pt x="3223533" y="6006909"/>
                  <a:pt x="3270534" y="6022521"/>
                </a:cubicBezTo>
                <a:cubicBezTo>
                  <a:pt x="3291734" y="6029424"/>
                  <a:pt x="3312934" y="6035999"/>
                  <a:pt x="3332325" y="6041587"/>
                </a:cubicBezTo>
                <a:cubicBezTo>
                  <a:pt x="3351720" y="6047172"/>
                  <a:pt x="3403155" y="6058348"/>
                  <a:pt x="3401843" y="6086452"/>
                </a:cubicBezTo>
                <a:cubicBezTo>
                  <a:pt x="3401022" y="6109788"/>
                  <a:pt x="3359606" y="6111925"/>
                  <a:pt x="3334134" y="6111431"/>
                </a:cubicBezTo>
                <a:cubicBezTo>
                  <a:pt x="3283681" y="6110609"/>
                  <a:pt x="3233067" y="6110116"/>
                  <a:pt x="3182614" y="6109295"/>
                </a:cubicBezTo>
                <a:lnTo>
                  <a:pt x="3182120" y="6109295"/>
                </a:lnTo>
                <a:cubicBezTo>
                  <a:pt x="3136925" y="6107979"/>
                  <a:pt x="3091567" y="6107158"/>
                  <a:pt x="3046210" y="6105843"/>
                </a:cubicBezTo>
                <a:cubicBezTo>
                  <a:pt x="3010386" y="6104693"/>
                  <a:pt x="2975379" y="6102063"/>
                  <a:pt x="2967164" y="6124906"/>
                </a:cubicBezTo>
                <a:cubicBezTo>
                  <a:pt x="2956315" y="6154324"/>
                  <a:pt x="2997731" y="6170758"/>
                  <a:pt x="3017616" y="6179797"/>
                </a:cubicBezTo>
                <a:cubicBezTo>
                  <a:pt x="3039144" y="6189659"/>
                  <a:pt x="3061165" y="6198368"/>
                  <a:pt x="3083187" y="6206582"/>
                </a:cubicBezTo>
                <a:cubicBezTo>
                  <a:pt x="3101757" y="6213979"/>
                  <a:pt x="3120326" y="6221211"/>
                  <a:pt x="3138900" y="6228607"/>
                </a:cubicBezTo>
                <a:cubicBezTo>
                  <a:pt x="3170451" y="6241917"/>
                  <a:pt x="3195761" y="6249807"/>
                  <a:pt x="3194115" y="6273472"/>
                </a:cubicBezTo>
                <a:cubicBezTo>
                  <a:pt x="3191816" y="6295821"/>
                  <a:pt x="3151715" y="6297630"/>
                  <a:pt x="3128872" y="6297137"/>
                </a:cubicBezTo>
                <a:cubicBezTo>
                  <a:pt x="3097322" y="6296315"/>
                  <a:pt x="3046703" y="6293357"/>
                  <a:pt x="2997565" y="6290726"/>
                </a:cubicBezTo>
                <a:cubicBezTo>
                  <a:pt x="2944811" y="6287604"/>
                  <a:pt x="2892716" y="6284645"/>
                  <a:pt x="2867571" y="6284645"/>
                </a:cubicBezTo>
                <a:cubicBezTo>
                  <a:pt x="2842429" y="6284645"/>
                  <a:pt x="2804465" y="6278236"/>
                  <a:pt x="2798055" y="6304534"/>
                </a:cubicBezTo>
                <a:cubicBezTo>
                  <a:pt x="2789512" y="6339536"/>
                  <a:pt x="2852946" y="6368955"/>
                  <a:pt x="2899125" y="6387031"/>
                </a:cubicBezTo>
                <a:cubicBezTo>
                  <a:pt x="2916380" y="6393935"/>
                  <a:pt x="2931174" y="6399029"/>
                  <a:pt x="2938896" y="6402971"/>
                </a:cubicBezTo>
                <a:cubicBezTo>
                  <a:pt x="2952701" y="6409381"/>
                  <a:pt x="2967326" y="6415956"/>
                  <a:pt x="2978996" y="6424992"/>
                </a:cubicBezTo>
                <a:cubicBezTo>
                  <a:pt x="3000195" y="6442578"/>
                  <a:pt x="2995429" y="6466737"/>
                  <a:pt x="2968642" y="6474133"/>
                </a:cubicBezTo>
                <a:cubicBezTo>
                  <a:pt x="2952207" y="6478403"/>
                  <a:pt x="2934132" y="6477582"/>
                  <a:pt x="2916873" y="6476270"/>
                </a:cubicBezTo>
                <a:cubicBezTo>
                  <a:pt x="2890086" y="6474133"/>
                  <a:pt x="2853440" y="6471503"/>
                  <a:pt x="2816297" y="6468545"/>
                </a:cubicBezTo>
                <a:cubicBezTo>
                  <a:pt x="2756808" y="6463451"/>
                  <a:pt x="2696823" y="6457697"/>
                  <a:pt x="2682526" y="6456875"/>
                </a:cubicBezTo>
                <a:cubicBezTo>
                  <a:pt x="2660177" y="6455232"/>
                  <a:pt x="2639798" y="6451781"/>
                  <a:pt x="2632895" y="6475938"/>
                </a:cubicBezTo>
                <a:cubicBezTo>
                  <a:pt x="2628293" y="6491388"/>
                  <a:pt x="2644233" y="6512916"/>
                  <a:pt x="2670528" y="6528527"/>
                </a:cubicBezTo>
                <a:cubicBezTo>
                  <a:pt x="2689098" y="6539704"/>
                  <a:pt x="2707671" y="6549727"/>
                  <a:pt x="2724432" y="6558768"/>
                </a:cubicBezTo>
                <a:cubicBezTo>
                  <a:pt x="2771432" y="6583091"/>
                  <a:pt x="2807261" y="6601662"/>
                  <a:pt x="2804303" y="6625325"/>
                </a:cubicBezTo>
                <a:cubicBezTo>
                  <a:pt x="2800851" y="6654250"/>
                  <a:pt x="2766010" y="6656056"/>
                  <a:pt x="2726240" y="6655565"/>
                </a:cubicBezTo>
                <a:cubicBezTo>
                  <a:pt x="2705040" y="6655071"/>
                  <a:pt x="2698137" y="6655565"/>
                  <a:pt x="2633882" y="6648168"/>
                </a:cubicBezTo>
                <a:lnTo>
                  <a:pt x="2633388" y="6648168"/>
                </a:lnTo>
                <a:cubicBezTo>
                  <a:pt x="2564366" y="6640609"/>
                  <a:pt x="2247518" y="6562547"/>
                  <a:pt x="1792953" y="6262951"/>
                </a:cubicBezTo>
                <a:cubicBezTo>
                  <a:pt x="1784734" y="6257529"/>
                  <a:pt x="1752030" y="6245041"/>
                  <a:pt x="1737568" y="6267224"/>
                </a:cubicBezTo>
                <a:cubicBezTo>
                  <a:pt x="1724421" y="6287440"/>
                  <a:pt x="1750060" y="6312748"/>
                  <a:pt x="1759099" y="6318830"/>
                </a:cubicBezTo>
                <a:cubicBezTo>
                  <a:pt x="2120812" y="6559261"/>
                  <a:pt x="2448669" y="6676438"/>
                  <a:pt x="2565677" y="6715220"/>
                </a:cubicBezTo>
                <a:cubicBezTo>
                  <a:pt x="2566226" y="6715548"/>
                  <a:pt x="2566503" y="6715713"/>
                  <a:pt x="2566503" y="6715713"/>
                </a:cubicBezTo>
                <a:cubicBezTo>
                  <a:pt x="2618433" y="6732968"/>
                  <a:pt x="2618760" y="6765839"/>
                  <a:pt x="2614487" y="6782599"/>
                </a:cubicBezTo>
                <a:cubicBezTo>
                  <a:pt x="2601506" y="6829273"/>
                  <a:pt x="2544972" y="6821386"/>
                  <a:pt x="2472498" y="6806758"/>
                </a:cubicBezTo>
                <a:cubicBezTo>
                  <a:pt x="2353679" y="6783420"/>
                  <a:pt x="2190984" y="6727712"/>
                  <a:pt x="2125413" y="6699276"/>
                </a:cubicBezTo>
                <a:cubicBezTo>
                  <a:pt x="2122289" y="6697965"/>
                  <a:pt x="2119659" y="6696651"/>
                  <a:pt x="2116702" y="6695335"/>
                </a:cubicBezTo>
                <a:cubicBezTo>
                  <a:pt x="2093364" y="6684652"/>
                  <a:pt x="2070522" y="6673313"/>
                  <a:pt x="2047679" y="6662137"/>
                </a:cubicBezTo>
                <a:cubicBezTo>
                  <a:pt x="2029931" y="6653429"/>
                  <a:pt x="2012677" y="6644882"/>
                  <a:pt x="1995418" y="6635348"/>
                </a:cubicBezTo>
                <a:cubicBezTo>
                  <a:pt x="1976355" y="6625819"/>
                  <a:pt x="1957457" y="6615464"/>
                  <a:pt x="1938887" y="6605606"/>
                </a:cubicBezTo>
                <a:cubicBezTo>
                  <a:pt x="1937572" y="6604781"/>
                  <a:pt x="1936257" y="6604291"/>
                  <a:pt x="1934942" y="6603470"/>
                </a:cubicBezTo>
                <a:cubicBezTo>
                  <a:pt x="1914236" y="6592621"/>
                  <a:pt x="1893858" y="6581445"/>
                  <a:pt x="1873645" y="6569778"/>
                </a:cubicBezTo>
                <a:cubicBezTo>
                  <a:pt x="1866413" y="6565505"/>
                  <a:pt x="1858523" y="6561069"/>
                  <a:pt x="1850799" y="6556796"/>
                </a:cubicBezTo>
                <a:cubicBezTo>
                  <a:pt x="1809879" y="6533460"/>
                  <a:pt x="1769289" y="6509298"/>
                  <a:pt x="1729516" y="6484322"/>
                </a:cubicBezTo>
                <a:cubicBezTo>
                  <a:pt x="1721301" y="6479556"/>
                  <a:pt x="1713082" y="6474296"/>
                  <a:pt x="1705357" y="6469201"/>
                </a:cubicBezTo>
                <a:cubicBezTo>
                  <a:pt x="1685145" y="6456712"/>
                  <a:pt x="1664932" y="6443893"/>
                  <a:pt x="1645047" y="6430581"/>
                </a:cubicBezTo>
                <a:cubicBezTo>
                  <a:pt x="1637979" y="6425818"/>
                  <a:pt x="1631241" y="6420884"/>
                  <a:pt x="1624175" y="6416118"/>
                </a:cubicBezTo>
                <a:cubicBezTo>
                  <a:pt x="1613327" y="6409052"/>
                  <a:pt x="1602644" y="6401655"/>
                  <a:pt x="1592293" y="6394590"/>
                </a:cubicBezTo>
                <a:cubicBezTo>
                  <a:pt x="1590650" y="6393275"/>
                  <a:pt x="1588841" y="6391961"/>
                  <a:pt x="1587198" y="6390645"/>
                </a:cubicBezTo>
                <a:cubicBezTo>
                  <a:pt x="1580789" y="6386372"/>
                  <a:pt x="1574544" y="6381771"/>
                  <a:pt x="1568135" y="6377335"/>
                </a:cubicBezTo>
                <a:cubicBezTo>
                  <a:pt x="1558767" y="6370597"/>
                  <a:pt x="1549071" y="6363860"/>
                  <a:pt x="1539703" y="6357122"/>
                </a:cubicBezTo>
                <a:cubicBezTo>
                  <a:pt x="1539376" y="6356791"/>
                  <a:pt x="1539210" y="6356629"/>
                  <a:pt x="1538882" y="6356463"/>
                </a:cubicBezTo>
                <a:cubicBezTo>
                  <a:pt x="1515053" y="6339209"/>
                  <a:pt x="1491388" y="6321951"/>
                  <a:pt x="1468051" y="6304202"/>
                </a:cubicBezTo>
                <a:cubicBezTo>
                  <a:pt x="1468051" y="6304039"/>
                  <a:pt x="1467724" y="6303874"/>
                  <a:pt x="1467724" y="6303874"/>
                </a:cubicBezTo>
                <a:cubicBezTo>
                  <a:pt x="1458356" y="6296808"/>
                  <a:pt x="1449316" y="6289739"/>
                  <a:pt x="1440114" y="6282674"/>
                </a:cubicBezTo>
                <a:cubicBezTo>
                  <a:pt x="1429265" y="6274293"/>
                  <a:pt x="1418420" y="6265747"/>
                  <a:pt x="1407738" y="6257201"/>
                </a:cubicBezTo>
                <a:cubicBezTo>
                  <a:pt x="1393604" y="6246028"/>
                  <a:pt x="1379307" y="6235179"/>
                  <a:pt x="1365338" y="6223841"/>
                </a:cubicBezTo>
                <a:cubicBezTo>
                  <a:pt x="1364023" y="6222854"/>
                  <a:pt x="1362708" y="6221704"/>
                  <a:pt x="1361393" y="6220717"/>
                </a:cubicBezTo>
                <a:cubicBezTo>
                  <a:pt x="1354000" y="6214145"/>
                  <a:pt x="1346275" y="6208063"/>
                  <a:pt x="1338881" y="6201654"/>
                </a:cubicBezTo>
                <a:cubicBezTo>
                  <a:pt x="1334277" y="6198040"/>
                  <a:pt x="1329842" y="6194260"/>
                  <a:pt x="1325403" y="6190315"/>
                </a:cubicBezTo>
                <a:cubicBezTo>
                  <a:pt x="1301739" y="6170593"/>
                  <a:pt x="1278240" y="6150545"/>
                  <a:pt x="1255065" y="6130167"/>
                </a:cubicBezTo>
                <a:cubicBezTo>
                  <a:pt x="1251123" y="6126881"/>
                  <a:pt x="1247179" y="6123429"/>
                  <a:pt x="1243399" y="6119812"/>
                </a:cubicBezTo>
                <a:cubicBezTo>
                  <a:pt x="457358" y="5422842"/>
                  <a:pt x="0" y="4421348"/>
                  <a:pt x="0" y="3354447"/>
                </a:cubicBezTo>
                <a:cubicBezTo>
                  <a:pt x="0" y="1889164"/>
                  <a:pt x="856879" y="620170"/>
                  <a:pt x="2095837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6B2D9551-BBAB-354C-D9E4-49EFCA908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 algn="l">
              <a:lnSpc>
                <a:spcPct val="86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0B8C6230-A8A4-6A51-CC81-E94C747A6C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" name="Table Placeholder 19">
            <a:extLst>
              <a:ext uri="{FF2B5EF4-FFF2-40B4-BE49-F238E27FC236}">
                <a16:creationId xmlns:a16="http://schemas.microsoft.com/office/drawing/2014/main" id="{92EE969A-3BAB-0276-F577-B71EE19795D2}"/>
              </a:ext>
            </a:extLst>
          </p:cNvPr>
          <p:cNvSpPr>
            <a:spLocks noGrp="1"/>
          </p:cNvSpPr>
          <p:nvPr>
            <p:ph type="tbl" sz="quarter" idx="33"/>
          </p:nvPr>
        </p:nvSpPr>
        <p:spPr>
          <a:xfrm>
            <a:off x="367188" y="2298700"/>
            <a:ext cx="11370789" cy="3752792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aphic 25">
            <a:extLst>
              <a:ext uri="{FF2B5EF4-FFF2-40B4-BE49-F238E27FC236}">
                <a16:creationId xmlns:a16="http://schemas.microsoft.com/office/drawing/2014/main" id="{80B8A69C-0BA0-62B8-AF65-A2C896D3AA3C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18DBCE-DC84-CFF5-548D-309654AE0B08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305BD68-8114-FDDA-C58A-B3493D8111BB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2864B2-CF58-694A-FE04-393B52A25F15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EF564-695D-6D32-4C02-225D7C61272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BA6A513D-8586-7D54-C60E-9E1F3333E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FA77FD-A073-496A-EC72-2C6265C3357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378077-DE39-977A-765C-6DD062416E67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0D17D904-47A0-CE3B-9D12-F153B5C496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E76D6C2-8D14-427E-63F7-C39A295F848D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247282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5F2632F-4A01-6D7C-521E-D4D5C333A987}"/>
              </a:ext>
            </a:extLst>
          </p:cNvPr>
          <p:cNvSpPr/>
          <p:nvPr userDrawn="1"/>
        </p:nvSpPr>
        <p:spPr>
          <a:xfrm>
            <a:off x="0" y="0"/>
            <a:ext cx="5725754" cy="6858000"/>
          </a:xfrm>
          <a:custGeom>
            <a:avLst/>
            <a:gdLst>
              <a:gd name="connsiteX0" fmla="*/ 5112108 w 5725754"/>
              <a:gd name="connsiteY0" fmla="*/ 6803800 h 6858000"/>
              <a:gd name="connsiteX1" fmla="*/ 5133168 w 5725754"/>
              <a:gd name="connsiteY1" fmla="*/ 6839806 h 6858000"/>
              <a:gd name="connsiteX2" fmla="*/ 5151137 w 5725754"/>
              <a:gd name="connsiteY2" fmla="*/ 6858000 h 6858000"/>
              <a:gd name="connsiteX3" fmla="*/ 5047495 w 5725754"/>
              <a:gd name="connsiteY3" fmla="*/ 6858000 h 6858000"/>
              <a:gd name="connsiteX4" fmla="*/ 5100441 w 5725754"/>
              <a:gd name="connsiteY4" fmla="*/ 6813661 h 6858000"/>
              <a:gd name="connsiteX5" fmla="*/ 5112108 w 5725754"/>
              <a:gd name="connsiteY5" fmla="*/ 6803800 h 6858000"/>
              <a:gd name="connsiteX6" fmla="*/ 2052976 w 5725754"/>
              <a:gd name="connsiteY6" fmla="*/ 5528802 h 6858000"/>
              <a:gd name="connsiteX7" fmla="*/ 1888081 w 5725754"/>
              <a:gd name="connsiteY7" fmla="*/ 5534921 h 6858000"/>
              <a:gd name="connsiteX8" fmla="*/ 1833193 w 5725754"/>
              <a:gd name="connsiteY8" fmla="*/ 5565982 h 6858000"/>
              <a:gd name="connsiteX9" fmla="*/ 2004107 w 5725754"/>
              <a:gd name="connsiteY9" fmla="*/ 5623832 h 6858000"/>
              <a:gd name="connsiteX10" fmla="*/ 2004601 w 5725754"/>
              <a:gd name="connsiteY10" fmla="*/ 5623832 h 6858000"/>
              <a:gd name="connsiteX11" fmla="*/ 2028265 w 5725754"/>
              <a:gd name="connsiteY11" fmla="*/ 5625146 h 6858000"/>
              <a:gd name="connsiteX12" fmla="*/ 2048150 w 5725754"/>
              <a:gd name="connsiteY12" fmla="*/ 5624653 h 6858000"/>
              <a:gd name="connsiteX13" fmla="*/ 2048643 w 5725754"/>
              <a:gd name="connsiteY13" fmla="*/ 5624653 h 6858000"/>
              <a:gd name="connsiteX14" fmla="*/ 2048643 w 5725754"/>
              <a:gd name="connsiteY14" fmla="*/ 5624815 h 6858000"/>
              <a:gd name="connsiteX15" fmla="*/ 2219557 w 5725754"/>
              <a:gd name="connsiteY15" fmla="*/ 5567791 h 6858000"/>
              <a:gd name="connsiteX16" fmla="*/ 2187181 w 5725754"/>
              <a:gd name="connsiteY16" fmla="*/ 5540181 h 6858000"/>
              <a:gd name="connsiteX17" fmla="*/ 2052976 w 5725754"/>
              <a:gd name="connsiteY17" fmla="*/ 5528802 h 6858000"/>
              <a:gd name="connsiteX18" fmla="*/ 2059263 w 5725754"/>
              <a:gd name="connsiteY18" fmla="*/ 3728302 h 6858000"/>
              <a:gd name="connsiteX19" fmla="*/ 2097781 w 5725754"/>
              <a:gd name="connsiteY19" fmla="*/ 3729637 h 6858000"/>
              <a:gd name="connsiteX20" fmla="*/ 2128017 w 5725754"/>
              <a:gd name="connsiteY20" fmla="*/ 3731773 h 6858000"/>
              <a:gd name="connsiteX21" fmla="*/ 2128183 w 5725754"/>
              <a:gd name="connsiteY21" fmla="*/ 3731939 h 6858000"/>
              <a:gd name="connsiteX22" fmla="*/ 2166969 w 5725754"/>
              <a:gd name="connsiteY22" fmla="*/ 3759055 h 6858000"/>
              <a:gd name="connsiteX23" fmla="*/ 2156614 w 5725754"/>
              <a:gd name="connsiteY23" fmla="*/ 3790938 h 6858000"/>
              <a:gd name="connsiteX24" fmla="*/ 2146259 w 5725754"/>
              <a:gd name="connsiteY24" fmla="*/ 3801289 h 6858000"/>
              <a:gd name="connsiteX25" fmla="*/ 1882493 w 5725754"/>
              <a:gd name="connsiteY25" fmla="*/ 3795211 h 6858000"/>
              <a:gd name="connsiteX26" fmla="*/ 1871647 w 5725754"/>
              <a:gd name="connsiteY26" fmla="*/ 3781404 h 6858000"/>
              <a:gd name="connsiteX27" fmla="*/ 1866881 w 5725754"/>
              <a:gd name="connsiteY27" fmla="*/ 3756752 h 6858000"/>
              <a:gd name="connsiteX28" fmla="*/ 1900079 w 5725754"/>
              <a:gd name="connsiteY28" fmla="*/ 3731280 h 6858000"/>
              <a:gd name="connsiteX29" fmla="*/ 1923416 w 5725754"/>
              <a:gd name="connsiteY29" fmla="*/ 3729967 h 6858000"/>
              <a:gd name="connsiteX30" fmla="*/ 2014952 w 5725754"/>
              <a:gd name="connsiteY30" fmla="*/ 3728322 h 6858000"/>
              <a:gd name="connsiteX31" fmla="*/ 2059263 w 5725754"/>
              <a:gd name="connsiteY31" fmla="*/ 3728302 h 6858000"/>
              <a:gd name="connsiteX32" fmla="*/ 475948 w 5725754"/>
              <a:gd name="connsiteY32" fmla="*/ 0 h 6858000"/>
              <a:gd name="connsiteX33" fmla="*/ 3580638 w 5725754"/>
              <a:gd name="connsiteY33" fmla="*/ 0 h 6858000"/>
              <a:gd name="connsiteX34" fmla="*/ 3629754 w 5725754"/>
              <a:gd name="connsiteY34" fmla="*/ 22240 h 6858000"/>
              <a:gd name="connsiteX35" fmla="*/ 5725588 w 5725754"/>
              <a:gd name="connsiteY35" fmla="*/ 3354447 h 6858000"/>
              <a:gd name="connsiteX36" fmla="*/ 5725754 w 5725754"/>
              <a:gd name="connsiteY36" fmla="*/ 3354115 h 6858000"/>
              <a:gd name="connsiteX37" fmla="*/ 4461488 w 5725754"/>
              <a:gd name="connsiteY37" fmla="*/ 6136411 h 6858000"/>
              <a:gd name="connsiteX38" fmla="*/ 4530836 w 5725754"/>
              <a:gd name="connsiteY38" fmla="*/ 6166156 h 6858000"/>
              <a:gd name="connsiteX39" fmla="*/ 4561405 w 5725754"/>
              <a:gd name="connsiteY39" fmla="*/ 6254571 h 6858000"/>
              <a:gd name="connsiteX40" fmla="*/ 4675784 w 5725754"/>
              <a:gd name="connsiteY40" fmla="*/ 6370760 h 6858000"/>
              <a:gd name="connsiteX41" fmla="*/ 4678742 w 5725754"/>
              <a:gd name="connsiteY41" fmla="*/ 6388014 h 6858000"/>
              <a:gd name="connsiteX42" fmla="*/ 4715064 w 5725754"/>
              <a:gd name="connsiteY42" fmla="*/ 6424664 h 6858000"/>
              <a:gd name="connsiteX43" fmla="*/ 4760422 w 5725754"/>
              <a:gd name="connsiteY43" fmla="*/ 6437650 h 6858000"/>
              <a:gd name="connsiteX44" fmla="*/ 4825170 w 5725754"/>
              <a:gd name="connsiteY44" fmla="*/ 6511929 h 6858000"/>
              <a:gd name="connsiteX45" fmla="*/ 4894193 w 5725754"/>
              <a:gd name="connsiteY45" fmla="*/ 6582760 h 6858000"/>
              <a:gd name="connsiteX46" fmla="*/ 4971927 w 5725754"/>
              <a:gd name="connsiteY46" fmla="*/ 6653591 h 6858000"/>
              <a:gd name="connsiteX47" fmla="*/ 5040948 w 5725754"/>
              <a:gd name="connsiteY47" fmla="*/ 6727380 h 6858000"/>
              <a:gd name="connsiteX48" fmla="*/ 5067736 w 5725754"/>
              <a:gd name="connsiteY48" fmla="*/ 6746774 h 6858000"/>
              <a:gd name="connsiteX49" fmla="*/ 5056888 w 5725754"/>
              <a:gd name="connsiteY49" fmla="*/ 6769286 h 6858000"/>
              <a:gd name="connsiteX50" fmla="*/ 5034046 w 5725754"/>
              <a:gd name="connsiteY50" fmla="*/ 6789502 h 6858000"/>
              <a:gd name="connsiteX51" fmla="*/ 4980292 w 5725754"/>
              <a:gd name="connsiteY51" fmla="*/ 6834447 h 6858000"/>
              <a:gd name="connsiteX52" fmla="*/ 4951487 w 5725754"/>
              <a:gd name="connsiteY52" fmla="*/ 6858000 h 6858000"/>
              <a:gd name="connsiteX53" fmla="*/ 3339947 w 5725754"/>
              <a:gd name="connsiteY53" fmla="*/ 6858000 h 6858000"/>
              <a:gd name="connsiteX54" fmla="*/ 3345253 w 5725754"/>
              <a:gd name="connsiteY54" fmla="*/ 6845288 h 6858000"/>
              <a:gd name="connsiteX55" fmla="*/ 3341508 w 5725754"/>
              <a:gd name="connsiteY55" fmla="*/ 6829600 h 6858000"/>
              <a:gd name="connsiteX56" fmla="*/ 3256049 w 5725754"/>
              <a:gd name="connsiteY56" fmla="*/ 6818428 h 6858000"/>
              <a:gd name="connsiteX57" fmla="*/ 3179139 w 5725754"/>
              <a:gd name="connsiteY57" fmla="*/ 6823191 h 6858000"/>
              <a:gd name="connsiteX58" fmla="*/ 3102721 w 5725754"/>
              <a:gd name="connsiteY58" fmla="*/ 6826642 h 6858000"/>
              <a:gd name="connsiteX59" fmla="*/ 3038793 w 5725754"/>
              <a:gd name="connsiteY59" fmla="*/ 6811031 h 6858000"/>
              <a:gd name="connsiteX60" fmla="*/ 3083330 w 5725754"/>
              <a:gd name="connsiteY60" fmla="*/ 6762221 h 6858000"/>
              <a:gd name="connsiteX61" fmla="*/ 3107488 w 5725754"/>
              <a:gd name="connsiteY61" fmla="*/ 6746609 h 6858000"/>
              <a:gd name="connsiteX62" fmla="*/ 3162375 w 5725754"/>
              <a:gd name="connsiteY62" fmla="*/ 6709466 h 6858000"/>
              <a:gd name="connsiteX63" fmla="*/ 3186533 w 5725754"/>
              <a:gd name="connsiteY63" fmla="*/ 6655893 h 6858000"/>
              <a:gd name="connsiteX64" fmla="*/ 3132957 w 5725754"/>
              <a:gd name="connsiteY64" fmla="*/ 6641596 h 6858000"/>
              <a:gd name="connsiteX65" fmla="*/ 3017262 w 5725754"/>
              <a:gd name="connsiteY65" fmla="*/ 6651127 h 6858000"/>
              <a:gd name="connsiteX66" fmla="*/ 2943804 w 5725754"/>
              <a:gd name="connsiteY66" fmla="*/ 6657209 h 6858000"/>
              <a:gd name="connsiteX67" fmla="*/ 2866564 w 5725754"/>
              <a:gd name="connsiteY67" fmla="*/ 6636009 h 6858000"/>
              <a:gd name="connsiteX68" fmla="*/ 2915374 w 5725754"/>
              <a:gd name="connsiteY68" fmla="*/ 6585556 h 6858000"/>
              <a:gd name="connsiteX69" fmla="*/ 2941340 w 5725754"/>
              <a:gd name="connsiteY69" fmla="*/ 6570434 h 6858000"/>
              <a:gd name="connsiteX70" fmla="*/ 2941830 w 5725754"/>
              <a:gd name="connsiteY70" fmla="*/ 6570434 h 6858000"/>
              <a:gd name="connsiteX71" fmla="*/ 2998858 w 5725754"/>
              <a:gd name="connsiteY71" fmla="*/ 6535103 h 6858000"/>
              <a:gd name="connsiteX72" fmla="*/ 3026468 w 5725754"/>
              <a:gd name="connsiteY72" fmla="*/ 6492375 h 6858000"/>
              <a:gd name="connsiteX73" fmla="*/ 2973385 w 5725754"/>
              <a:gd name="connsiteY73" fmla="*/ 6469859 h 6858000"/>
              <a:gd name="connsiteX74" fmla="*/ 2850294 w 5725754"/>
              <a:gd name="connsiteY74" fmla="*/ 6473309 h 6858000"/>
              <a:gd name="connsiteX75" fmla="*/ 2849800 w 5725754"/>
              <a:gd name="connsiteY75" fmla="*/ 6473309 h 6858000"/>
              <a:gd name="connsiteX76" fmla="*/ 2780777 w 5725754"/>
              <a:gd name="connsiteY76" fmla="*/ 6476270 h 6858000"/>
              <a:gd name="connsiteX77" fmla="*/ 2709126 w 5725754"/>
              <a:gd name="connsiteY77" fmla="*/ 6477092 h 6858000"/>
              <a:gd name="connsiteX78" fmla="*/ 2698281 w 5725754"/>
              <a:gd name="connsiteY78" fmla="*/ 6428775 h 6858000"/>
              <a:gd name="connsiteX79" fmla="*/ 2774206 w 5725754"/>
              <a:gd name="connsiteY79" fmla="*/ 6392948 h 6858000"/>
              <a:gd name="connsiteX80" fmla="*/ 2799678 w 5725754"/>
              <a:gd name="connsiteY80" fmla="*/ 6381281 h 6858000"/>
              <a:gd name="connsiteX81" fmla="*/ 2870837 w 5725754"/>
              <a:gd name="connsiteY81" fmla="*/ 6313570 h 6858000"/>
              <a:gd name="connsiteX82" fmla="*/ 2803951 w 5725754"/>
              <a:gd name="connsiteY82" fmla="*/ 6290233 h 6858000"/>
              <a:gd name="connsiteX83" fmla="*/ 2677081 w 5725754"/>
              <a:gd name="connsiteY83" fmla="*/ 6289739 h 6858000"/>
              <a:gd name="connsiteX84" fmla="*/ 2582914 w 5725754"/>
              <a:gd name="connsiteY84" fmla="*/ 6293685 h 6858000"/>
              <a:gd name="connsiteX85" fmla="*/ 2503536 w 5725754"/>
              <a:gd name="connsiteY85" fmla="*/ 6272157 h 6858000"/>
              <a:gd name="connsiteX86" fmla="*/ 2566970 w 5725754"/>
              <a:gd name="connsiteY86" fmla="*/ 6222525 h 6858000"/>
              <a:gd name="connsiteX87" fmla="*/ 2600662 w 5725754"/>
              <a:gd name="connsiteY87" fmla="*/ 6208719 h 6858000"/>
              <a:gd name="connsiteX88" fmla="*/ 2664589 w 5725754"/>
              <a:gd name="connsiteY88" fmla="*/ 6181935 h 6858000"/>
              <a:gd name="connsiteX89" fmla="*/ 2711590 w 5725754"/>
              <a:gd name="connsiteY89" fmla="*/ 6133618 h 6858000"/>
              <a:gd name="connsiteX90" fmla="*/ 2639938 w 5725754"/>
              <a:gd name="connsiteY90" fmla="*/ 6108145 h 6858000"/>
              <a:gd name="connsiteX91" fmla="*/ 2506494 w 5725754"/>
              <a:gd name="connsiteY91" fmla="*/ 6108635 h 6858000"/>
              <a:gd name="connsiteX92" fmla="*/ 2381266 w 5725754"/>
              <a:gd name="connsiteY92" fmla="*/ 6109129 h 6858000"/>
              <a:gd name="connsiteX93" fmla="*/ 2307805 w 5725754"/>
              <a:gd name="connsiteY93" fmla="*/ 6081519 h 6858000"/>
              <a:gd name="connsiteX94" fmla="*/ 2368284 w 5725754"/>
              <a:gd name="connsiteY94" fmla="*/ 6040434 h 6858000"/>
              <a:gd name="connsiteX95" fmla="*/ 2424487 w 5725754"/>
              <a:gd name="connsiteY95" fmla="*/ 6021371 h 6858000"/>
              <a:gd name="connsiteX96" fmla="*/ 2511755 w 5725754"/>
              <a:gd name="connsiteY96" fmla="*/ 5991625 h 6858000"/>
              <a:gd name="connsiteX97" fmla="*/ 2548894 w 5725754"/>
              <a:gd name="connsiteY97" fmla="*/ 5948896 h 6858000"/>
              <a:gd name="connsiteX98" fmla="*/ 2496633 w 5725754"/>
              <a:gd name="connsiteY98" fmla="*/ 5926381 h 6858000"/>
              <a:gd name="connsiteX99" fmla="*/ 2327362 w 5725754"/>
              <a:gd name="connsiteY99" fmla="*/ 5918167 h 6858000"/>
              <a:gd name="connsiteX100" fmla="*/ 2326872 w 5725754"/>
              <a:gd name="connsiteY100" fmla="*/ 5918167 h 6858000"/>
              <a:gd name="connsiteX101" fmla="*/ 2191288 w 5725754"/>
              <a:gd name="connsiteY101" fmla="*/ 5911592 h 6858000"/>
              <a:gd name="connsiteX102" fmla="*/ 2101067 w 5725754"/>
              <a:gd name="connsiteY102" fmla="*/ 5881024 h 6858000"/>
              <a:gd name="connsiteX103" fmla="*/ 2180937 w 5725754"/>
              <a:gd name="connsiteY103" fmla="*/ 5841747 h 6858000"/>
              <a:gd name="connsiteX104" fmla="*/ 2243056 w 5725754"/>
              <a:gd name="connsiteY104" fmla="*/ 5828766 h 6858000"/>
              <a:gd name="connsiteX105" fmla="*/ 2324242 w 5725754"/>
              <a:gd name="connsiteY105" fmla="*/ 5808550 h 6858000"/>
              <a:gd name="connsiteX106" fmla="*/ 2391948 w 5725754"/>
              <a:gd name="connsiteY106" fmla="*/ 5755467 h 6858000"/>
              <a:gd name="connsiteX107" fmla="*/ 2139031 w 5725754"/>
              <a:gd name="connsiteY107" fmla="*/ 5718328 h 6858000"/>
              <a:gd name="connsiteX108" fmla="*/ 2038454 w 5725754"/>
              <a:gd name="connsiteY108" fmla="*/ 5717834 h 6858000"/>
              <a:gd name="connsiteX109" fmla="*/ 1910268 w 5725754"/>
              <a:gd name="connsiteY109" fmla="*/ 5718655 h 6858000"/>
              <a:gd name="connsiteX110" fmla="*/ 1642229 w 5725754"/>
              <a:gd name="connsiteY110" fmla="*/ 5754484 h 6858000"/>
              <a:gd name="connsiteX111" fmla="*/ 1684135 w 5725754"/>
              <a:gd name="connsiteY111" fmla="*/ 5799347 h 6858000"/>
              <a:gd name="connsiteX112" fmla="*/ 1797203 w 5725754"/>
              <a:gd name="connsiteY112" fmla="*/ 5829587 h 6858000"/>
              <a:gd name="connsiteX113" fmla="*/ 1797696 w 5725754"/>
              <a:gd name="connsiteY113" fmla="*/ 5829587 h 6858000"/>
              <a:gd name="connsiteX114" fmla="*/ 1893997 w 5725754"/>
              <a:gd name="connsiteY114" fmla="*/ 5849473 h 6858000"/>
              <a:gd name="connsiteX115" fmla="*/ 1956613 w 5725754"/>
              <a:gd name="connsiteY115" fmla="*/ 5884475 h 6858000"/>
              <a:gd name="connsiteX116" fmla="*/ 1894491 w 5725754"/>
              <a:gd name="connsiteY116" fmla="*/ 5914222 h 6858000"/>
              <a:gd name="connsiteX117" fmla="*/ 1707965 w 5725754"/>
              <a:gd name="connsiteY117" fmla="*/ 5917674 h 6858000"/>
              <a:gd name="connsiteX118" fmla="*/ 1490050 w 5725754"/>
              <a:gd name="connsiteY118" fmla="*/ 5930162 h 6858000"/>
              <a:gd name="connsiteX119" fmla="*/ 1483640 w 5725754"/>
              <a:gd name="connsiteY119" fmla="*/ 5975851 h 6858000"/>
              <a:gd name="connsiteX120" fmla="*/ 1601472 w 5725754"/>
              <a:gd name="connsiteY120" fmla="*/ 6022521 h 6858000"/>
              <a:gd name="connsiteX121" fmla="*/ 1663263 w 5725754"/>
              <a:gd name="connsiteY121" fmla="*/ 6041587 h 6858000"/>
              <a:gd name="connsiteX122" fmla="*/ 1732781 w 5725754"/>
              <a:gd name="connsiteY122" fmla="*/ 6086452 h 6858000"/>
              <a:gd name="connsiteX123" fmla="*/ 1665072 w 5725754"/>
              <a:gd name="connsiteY123" fmla="*/ 6111431 h 6858000"/>
              <a:gd name="connsiteX124" fmla="*/ 1513552 w 5725754"/>
              <a:gd name="connsiteY124" fmla="*/ 6109295 h 6858000"/>
              <a:gd name="connsiteX125" fmla="*/ 1513058 w 5725754"/>
              <a:gd name="connsiteY125" fmla="*/ 6109295 h 6858000"/>
              <a:gd name="connsiteX126" fmla="*/ 1377148 w 5725754"/>
              <a:gd name="connsiteY126" fmla="*/ 6105843 h 6858000"/>
              <a:gd name="connsiteX127" fmla="*/ 1298102 w 5725754"/>
              <a:gd name="connsiteY127" fmla="*/ 6124906 h 6858000"/>
              <a:gd name="connsiteX128" fmla="*/ 1348554 w 5725754"/>
              <a:gd name="connsiteY128" fmla="*/ 6179797 h 6858000"/>
              <a:gd name="connsiteX129" fmla="*/ 1414125 w 5725754"/>
              <a:gd name="connsiteY129" fmla="*/ 6206582 h 6858000"/>
              <a:gd name="connsiteX130" fmla="*/ 1469838 w 5725754"/>
              <a:gd name="connsiteY130" fmla="*/ 6228607 h 6858000"/>
              <a:gd name="connsiteX131" fmla="*/ 1525053 w 5725754"/>
              <a:gd name="connsiteY131" fmla="*/ 6273472 h 6858000"/>
              <a:gd name="connsiteX132" fmla="*/ 1459810 w 5725754"/>
              <a:gd name="connsiteY132" fmla="*/ 6297137 h 6858000"/>
              <a:gd name="connsiteX133" fmla="*/ 1328503 w 5725754"/>
              <a:gd name="connsiteY133" fmla="*/ 6290726 h 6858000"/>
              <a:gd name="connsiteX134" fmla="*/ 1198509 w 5725754"/>
              <a:gd name="connsiteY134" fmla="*/ 6284645 h 6858000"/>
              <a:gd name="connsiteX135" fmla="*/ 1128993 w 5725754"/>
              <a:gd name="connsiteY135" fmla="*/ 6304534 h 6858000"/>
              <a:gd name="connsiteX136" fmla="*/ 1230063 w 5725754"/>
              <a:gd name="connsiteY136" fmla="*/ 6387031 h 6858000"/>
              <a:gd name="connsiteX137" fmla="*/ 1269834 w 5725754"/>
              <a:gd name="connsiteY137" fmla="*/ 6402971 h 6858000"/>
              <a:gd name="connsiteX138" fmla="*/ 1309934 w 5725754"/>
              <a:gd name="connsiteY138" fmla="*/ 6424992 h 6858000"/>
              <a:gd name="connsiteX139" fmla="*/ 1299580 w 5725754"/>
              <a:gd name="connsiteY139" fmla="*/ 6474133 h 6858000"/>
              <a:gd name="connsiteX140" fmla="*/ 1247811 w 5725754"/>
              <a:gd name="connsiteY140" fmla="*/ 6476270 h 6858000"/>
              <a:gd name="connsiteX141" fmla="*/ 1147235 w 5725754"/>
              <a:gd name="connsiteY141" fmla="*/ 6468545 h 6858000"/>
              <a:gd name="connsiteX142" fmla="*/ 1013464 w 5725754"/>
              <a:gd name="connsiteY142" fmla="*/ 6456875 h 6858000"/>
              <a:gd name="connsiteX143" fmla="*/ 963833 w 5725754"/>
              <a:gd name="connsiteY143" fmla="*/ 6475938 h 6858000"/>
              <a:gd name="connsiteX144" fmla="*/ 1001466 w 5725754"/>
              <a:gd name="connsiteY144" fmla="*/ 6528527 h 6858000"/>
              <a:gd name="connsiteX145" fmla="*/ 1055370 w 5725754"/>
              <a:gd name="connsiteY145" fmla="*/ 6558768 h 6858000"/>
              <a:gd name="connsiteX146" fmla="*/ 1135241 w 5725754"/>
              <a:gd name="connsiteY146" fmla="*/ 6625325 h 6858000"/>
              <a:gd name="connsiteX147" fmla="*/ 1057178 w 5725754"/>
              <a:gd name="connsiteY147" fmla="*/ 6655565 h 6858000"/>
              <a:gd name="connsiteX148" fmla="*/ 964820 w 5725754"/>
              <a:gd name="connsiteY148" fmla="*/ 6648168 h 6858000"/>
              <a:gd name="connsiteX149" fmla="*/ 964326 w 5725754"/>
              <a:gd name="connsiteY149" fmla="*/ 6648168 h 6858000"/>
              <a:gd name="connsiteX150" fmla="*/ 123891 w 5725754"/>
              <a:gd name="connsiteY150" fmla="*/ 6262951 h 6858000"/>
              <a:gd name="connsiteX151" fmla="*/ 68506 w 5725754"/>
              <a:gd name="connsiteY151" fmla="*/ 6267224 h 6858000"/>
              <a:gd name="connsiteX152" fmla="*/ 90037 w 5725754"/>
              <a:gd name="connsiteY152" fmla="*/ 6318830 h 6858000"/>
              <a:gd name="connsiteX153" fmla="*/ 896615 w 5725754"/>
              <a:gd name="connsiteY153" fmla="*/ 6715220 h 6858000"/>
              <a:gd name="connsiteX154" fmla="*/ 897441 w 5725754"/>
              <a:gd name="connsiteY154" fmla="*/ 6715713 h 6858000"/>
              <a:gd name="connsiteX155" fmla="*/ 945425 w 5725754"/>
              <a:gd name="connsiteY155" fmla="*/ 6782599 h 6858000"/>
              <a:gd name="connsiteX156" fmla="*/ 803436 w 5725754"/>
              <a:gd name="connsiteY156" fmla="*/ 6806758 h 6858000"/>
              <a:gd name="connsiteX157" fmla="*/ 456351 w 5725754"/>
              <a:gd name="connsiteY157" fmla="*/ 6699276 h 6858000"/>
              <a:gd name="connsiteX158" fmla="*/ 447640 w 5725754"/>
              <a:gd name="connsiteY158" fmla="*/ 6695335 h 6858000"/>
              <a:gd name="connsiteX159" fmla="*/ 378617 w 5725754"/>
              <a:gd name="connsiteY159" fmla="*/ 6662137 h 6858000"/>
              <a:gd name="connsiteX160" fmla="*/ 326356 w 5725754"/>
              <a:gd name="connsiteY160" fmla="*/ 6635348 h 6858000"/>
              <a:gd name="connsiteX161" fmla="*/ 269825 w 5725754"/>
              <a:gd name="connsiteY161" fmla="*/ 6605606 h 6858000"/>
              <a:gd name="connsiteX162" fmla="*/ 265880 w 5725754"/>
              <a:gd name="connsiteY162" fmla="*/ 6603470 h 6858000"/>
              <a:gd name="connsiteX163" fmla="*/ 204583 w 5725754"/>
              <a:gd name="connsiteY163" fmla="*/ 6569778 h 6858000"/>
              <a:gd name="connsiteX164" fmla="*/ 181737 w 5725754"/>
              <a:gd name="connsiteY164" fmla="*/ 6556796 h 6858000"/>
              <a:gd name="connsiteX165" fmla="*/ 60454 w 5725754"/>
              <a:gd name="connsiteY165" fmla="*/ 6484322 h 6858000"/>
              <a:gd name="connsiteX166" fmla="*/ 36295 w 5725754"/>
              <a:gd name="connsiteY166" fmla="*/ 6469201 h 6858000"/>
              <a:gd name="connsiteX167" fmla="*/ 0 w 5725754"/>
              <a:gd name="connsiteY167" fmla="*/ 6445959 h 6858000"/>
              <a:gd name="connsiteX168" fmla="*/ 0 w 5725754"/>
              <a:gd name="connsiteY168" fmla="*/ 4639218 h 6858000"/>
              <a:gd name="connsiteX169" fmla="*/ 132290 w 5725754"/>
              <a:gd name="connsiteY169" fmla="*/ 4829774 h 6858000"/>
              <a:gd name="connsiteX170" fmla="*/ 502202 w 5725754"/>
              <a:gd name="connsiteY170" fmla="*/ 5209693 h 6858000"/>
              <a:gd name="connsiteX171" fmla="*/ 512060 w 5725754"/>
              <a:gd name="connsiteY171" fmla="*/ 5211664 h 6858000"/>
              <a:gd name="connsiteX172" fmla="*/ 525867 w 5725754"/>
              <a:gd name="connsiteY172" fmla="*/ 5183561 h 6858000"/>
              <a:gd name="connsiteX173" fmla="*/ 560049 w 5725754"/>
              <a:gd name="connsiteY173" fmla="*/ 5164664 h 6858000"/>
              <a:gd name="connsiteX174" fmla="*/ 611650 w 5725754"/>
              <a:gd name="connsiteY174" fmla="*/ 5164332 h 6858000"/>
              <a:gd name="connsiteX175" fmla="*/ 646656 w 5725754"/>
              <a:gd name="connsiteY175" fmla="*/ 5159075 h 6858000"/>
              <a:gd name="connsiteX176" fmla="*/ 666869 w 5725754"/>
              <a:gd name="connsiteY176" fmla="*/ 5109444 h 6858000"/>
              <a:gd name="connsiteX177" fmla="*/ 666869 w 5725754"/>
              <a:gd name="connsiteY177" fmla="*/ 5108951 h 6858000"/>
              <a:gd name="connsiteX178" fmla="*/ 665064 w 5725754"/>
              <a:gd name="connsiteY178" fmla="*/ 5073616 h 6858000"/>
              <a:gd name="connsiteX179" fmla="*/ 726361 w 5725754"/>
              <a:gd name="connsiteY179" fmla="*/ 5004594 h 6858000"/>
              <a:gd name="connsiteX180" fmla="*/ 770403 w 5725754"/>
              <a:gd name="connsiteY180" fmla="*/ 5005908 h 6858000"/>
              <a:gd name="connsiteX181" fmla="*/ 770897 w 5725754"/>
              <a:gd name="connsiteY181" fmla="*/ 5005908 h 6858000"/>
              <a:gd name="connsiteX182" fmla="*/ 828743 w 5725754"/>
              <a:gd name="connsiteY182" fmla="*/ 4948552 h 6858000"/>
              <a:gd name="connsiteX183" fmla="*/ 825785 w 5725754"/>
              <a:gd name="connsiteY183" fmla="*/ 4933928 h 6858000"/>
              <a:gd name="connsiteX184" fmla="*/ 879689 w 5725754"/>
              <a:gd name="connsiteY184" fmla="*/ 4858002 h 6858000"/>
              <a:gd name="connsiteX185" fmla="*/ 918147 w 5725754"/>
              <a:gd name="connsiteY185" fmla="*/ 4859645 h 6858000"/>
              <a:gd name="connsiteX186" fmla="*/ 980760 w 5725754"/>
              <a:gd name="connsiteY186" fmla="*/ 4797523 h 6858000"/>
              <a:gd name="connsiteX187" fmla="*/ 980760 w 5725754"/>
              <a:gd name="connsiteY187" fmla="*/ 4797033 h 6858000"/>
              <a:gd name="connsiteX188" fmla="*/ 978623 w 5725754"/>
              <a:gd name="connsiteY188" fmla="*/ 4778953 h 6858000"/>
              <a:gd name="connsiteX189" fmla="*/ 1045182 w 5725754"/>
              <a:gd name="connsiteY189" fmla="*/ 4703358 h 6858000"/>
              <a:gd name="connsiteX190" fmla="*/ 1072297 w 5725754"/>
              <a:gd name="connsiteY190" fmla="*/ 4705985 h 6858000"/>
              <a:gd name="connsiteX191" fmla="*/ 1072790 w 5725754"/>
              <a:gd name="connsiteY191" fmla="*/ 4705985 h 6858000"/>
              <a:gd name="connsiteX192" fmla="*/ 1103851 w 5725754"/>
              <a:gd name="connsiteY192" fmla="*/ 4708121 h 6858000"/>
              <a:gd name="connsiteX193" fmla="*/ 1142635 w 5725754"/>
              <a:gd name="connsiteY193" fmla="*/ 4655533 h 6858000"/>
              <a:gd name="connsiteX194" fmla="*/ 1137539 w 5725754"/>
              <a:gd name="connsiteY194" fmla="*/ 4641729 h 6858000"/>
              <a:gd name="connsiteX195" fmla="*/ 1130639 w 5725754"/>
              <a:gd name="connsiteY195" fmla="*/ 4625296 h 6858000"/>
              <a:gd name="connsiteX196" fmla="*/ 1185855 w 5725754"/>
              <a:gd name="connsiteY196" fmla="*/ 4548055 h 6858000"/>
              <a:gd name="connsiteX197" fmla="*/ 1225956 w 5725754"/>
              <a:gd name="connsiteY197" fmla="*/ 4553643 h 6858000"/>
              <a:gd name="connsiteX198" fmla="*/ 1226450 w 5725754"/>
              <a:gd name="connsiteY198" fmla="*/ 4553643 h 6858000"/>
              <a:gd name="connsiteX199" fmla="*/ 1301059 w 5725754"/>
              <a:gd name="connsiteY199" fmla="*/ 4539837 h 6858000"/>
              <a:gd name="connsiteX200" fmla="*/ 1292348 w 5725754"/>
              <a:gd name="connsiteY200" fmla="*/ 4487579 h 6858000"/>
              <a:gd name="connsiteX201" fmla="*/ 1286761 w 5725754"/>
              <a:gd name="connsiteY201" fmla="*/ 4474594 h 6858000"/>
              <a:gd name="connsiteX202" fmla="*/ 1341978 w 5725754"/>
              <a:gd name="connsiteY202" fmla="*/ 4393080 h 6858000"/>
              <a:gd name="connsiteX203" fmla="*/ 1380765 w 5725754"/>
              <a:gd name="connsiteY203" fmla="*/ 4399490 h 6858000"/>
              <a:gd name="connsiteX204" fmla="*/ 1470165 w 5725754"/>
              <a:gd name="connsiteY204" fmla="*/ 4390450 h 6858000"/>
              <a:gd name="connsiteX205" fmla="*/ 1450773 w 5725754"/>
              <a:gd name="connsiteY205" fmla="*/ 4329974 h 6858000"/>
              <a:gd name="connsiteX206" fmla="*/ 1431712 w 5725754"/>
              <a:gd name="connsiteY206" fmla="*/ 4301870 h 6858000"/>
              <a:gd name="connsiteX207" fmla="*/ 1466220 w 5725754"/>
              <a:gd name="connsiteY207" fmla="*/ 4235312 h 6858000"/>
              <a:gd name="connsiteX208" fmla="*/ 1538694 w 5725754"/>
              <a:gd name="connsiteY208" fmla="*/ 4242215 h 6858000"/>
              <a:gd name="connsiteX209" fmla="*/ 1652745 w 5725754"/>
              <a:gd name="connsiteY209" fmla="*/ 4240079 h 6858000"/>
              <a:gd name="connsiteX210" fmla="*/ 1610839 w 5725754"/>
              <a:gd name="connsiteY210" fmla="*/ 4170563 h 6858000"/>
              <a:gd name="connsiteX211" fmla="*/ 1585366 w 5725754"/>
              <a:gd name="connsiteY211" fmla="*/ 4143775 h 6858000"/>
              <a:gd name="connsiteX212" fmla="*/ 1623331 w 5725754"/>
              <a:gd name="connsiteY212" fmla="*/ 4074259 h 6858000"/>
              <a:gd name="connsiteX213" fmla="*/ 1698925 w 5725754"/>
              <a:gd name="connsiteY213" fmla="*/ 4083298 h 6858000"/>
              <a:gd name="connsiteX214" fmla="*/ 1791288 w 5725754"/>
              <a:gd name="connsiteY214" fmla="*/ 4098417 h 6858000"/>
              <a:gd name="connsiteX215" fmla="*/ 1862118 w 5725754"/>
              <a:gd name="connsiteY215" fmla="*/ 4085435 h 6858000"/>
              <a:gd name="connsiteX216" fmla="*/ 1811993 w 5725754"/>
              <a:gd name="connsiteY216" fmla="*/ 4030544 h 6858000"/>
              <a:gd name="connsiteX217" fmla="*/ 1775672 w 5725754"/>
              <a:gd name="connsiteY217" fmla="*/ 4006879 h 6858000"/>
              <a:gd name="connsiteX218" fmla="*/ 1733437 w 5725754"/>
              <a:gd name="connsiteY218" fmla="*/ 3973188 h 6858000"/>
              <a:gd name="connsiteX219" fmla="*/ 1722593 w 5725754"/>
              <a:gd name="connsiteY219" fmla="*/ 3929970 h 6858000"/>
              <a:gd name="connsiteX220" fmla="*/ 1736889 w 5725754"/>
              <a:gd name="connsiteY220" fmla="*/ 3915669 h 6858000"/>
              <a:gd name="connsiteX221" fmla="*/ 1758911 w 5725754"/>
              <a:gd name="connsiteY221" fmla="*/ 3907944 h 6858000"/>
              <a:gd name="connsiteX222" fmla="*/ 1868197 w 5725754"/>
              <a:gd name="connsiteY222" fmla="*/ 3914848 h 6858000"/>
              <a:gd name="connsiteX223" fmla="*/ 2011007 w 5725754"/>
              <a:gd name="connsiteY223" fmla="*/ 3930460 h 6858000"/>
              <a:gd name="connsiteX224" fmla="*/ 2161214 w 5725754"/>
              <a:gd name="connsiteY224" fmla="*/ 3925203 h 6858000"/>
              <a:gd name="connsiteX225" fmla="*/ 2161708 w 5725754"/>
              <a:gd name="connsiteY225" fmla="*/ 3925203 h 6858000"/>
              <a:gd name="connsiteX226" fmla="*/ 2280854 w 5725754"/>
              <a:gd name="connsiteY226" fmla="*/ 3942458 h 6858000"/>
              <a:gd name="connsiteX227" fmla="*/ 2244537 w 5725754"/>
              <a:gd name="connsiteY227" fmla="*/ 4012467 h 6858000"/>
              <a:gd name="connsiteX228" fmla="*/ 2244043 w 5725754"/>
              <a:gd name="connsiteY228" fmla="*/ 4012467 h 6858000"/>
              <a:gd name="connsiteX229" fmla="*/ 2215613 w 5725754"/>
              <a:gd name="connsiteY229" fmla="*/ 4028901 h 6858000"/>
              <a:gd name="connsiteX230" fmla="*/ 2146918 w 5725754"/>
              <a:gd name="connsiteY230" fmla="*/ 4090692 h 6858000"/>
              <a:gd name="connsiteX231" fmla="*/ 2215940 w 5725754"/>
              <a:gd name="connsiteY231" fmla="*/ 4107456 h 6858000"/>
              <a:gd name="connsiteX232" fmla="*/ 2316023 w 5725754"/>
              <a:gd name="connsiteY232" fmla="*/ 4088066 h 6858000"/>
              <a:gd name="connsiteX233" fmla="*/ 2316517 w 5725754"/>
              <a:gd name="connsiteY233" fmla="*/ 4088066 h 6858000"/>
              <a:gd name="connsiteX234" fmla="*/ 2440758 w 5725754"/>
              <a:gd name="connsiteY234" fmla="*/ 4098417 h 6858000"/>
              <a:gd name="connsiteX235" fmla="*/ 2400989 w 5725754"/>
              <a:gd name="connsiteY235" fmla="*/ 4176973 h 6858000"/>
              <a:gd name="connsiteX236" fmla="*/ 2364667 w 5725754"/>
              <a:gd name="connsiteY236" fmla="*/ 4212307 h 6858000"/>
              <a:gd name="connsiteX237" fmla="*/ 2395728 w 5725754"/>
              <a:gd name="connsiteY237" fmla="*/ 4260623 h 6858000"/>
              <a:gd name="connsiteX238" fmla="*/ 2470339 w 5725754"/>
              <a:gd name="connsiteY238" fmla="*/ 4249775 h 6858000"/>
              <a:gd name="connsiteX239" fmla="*/ 2470832 w 5725754"/>
              <a:gd name="connsiteY239" fmla="*/ 4249775 h 6858000"/>
              <a:gd name="connsiteX240" fmla="*/ 2579624 w 5725754"/>
              <a:gd name="connsiteY240" fmla="*/ 4259636 h 6858000"/>
              <a:gd name="connsiteX241" fmla="*/ 2556781 w 5725754"/>
              <a:gd name="connsiteY241" fmla="*/ 4339997 h 6858000"/>
              <a:gd name="connsiteX242" fmla="*/ 2527860 w 5725754"/>
              <a:gd name="connsiteY242" fmla="*/ 4373195 h 6858000"/>
              <a:gd name="connsiteX243" fmla="*/ 2554976 w 5725754"/>
              <a:gd name="connsiteY243" fmla="*/ 4422826 h 6858000"/>
              <a:gd name="connsiteX244" fmla="*/ 2623998 w 5725754"/>
              <a:gd name="connsiteY244" fmla="*/ 4410666 h 6858000"/>
              <a:gd name="connsiteX245" fmla="*/ 2635175 w 5725754"/>
              <a:gd name="connsiteY245" fmla="*/ 4408036 h 6858000"/>
              <a:gd name="connsiteX246" fmla="*/ 2711590 w 5725754"/>
              <a:gd name="connsiteY246" fmla="*/ 4502532 h 6858000"/>
              <a:gd name="connsiteX247" fmla="*/ 2709947 w 5725754"/>
              <a:gd name="connsiteY247" fmla="*/ 4506477 h 6858000"/>
              <a:gd name="connsiteX248" fmla="*/ 2739365 w 5725754"/>
              <a:gd name="connsiteY248" fmla="*/ 4576814 h 6858000"/>
              <a:gd name="connsiteX249" fmla="*/ 2779956 w 5725754"/>
              <a:gd name="connsiteY249" fmla="*/ 4574184 h 6858000"/>
              <a:gd name="connsiteX250" fmla="*/ 2817589 w 5725754"/>
              <a:gd name="connsiteY250" fmla="*/ 4574184 h 6858000"/>
              <a:gd name="connsiteX251" fmla="*/ 2860320 w 5725754"/>
              <a:gd name="connsiteY251" fmla="*/ 4639759 h 6858000"/>
              <a:gd name="connsiteX252" fmla="*/ 2855225 w 5725754"/>
              <a:gd name="connsiteY252" fmla="*/ 4652740 h 6858000"/>
              <a:gd name="connsiteX253" fmla="*/ 2855225 w 5725754"/>
              <a:gd name="connsiteY253" fmla="*/ 4653234 h 6858000"/>
              <a:gd name="connsiteX254" fmla="*/ 2848322 w 5725754"/>
              <a:gd name="connsiteY254" fmla="*/ 4670488 h 6858000"/>
              <a:gd name="connsiteX255" fmla="*/ 2894501 w 5725754"/>
              <a:gd name="connsiteY255" fmla="*/ 4732279 h 6858000"/>
              <a:gd name="connsiteX256" fmla="*/ 2929505 w 5725754"/>
              <a:gd name="connsiteY256" fmla="*/ 4730968 h 6858000"/>
              <a:gd name="connsiteX257" fmla="*/ 2953169 w 5725754"/>
              <a:gd name="connsiteY257" fmla="*/ 4731458 h 6858000"/>
              <a:gd name="connsiteX258" fmla="*/ 3007567 w 5725754"/>
              <a:gd name="connsiteY258" fmla="*/ 4802289 h 6858000"/>
              <a:gd name="connsiteX259" fmla="*/ 3005430 w 5725754"/>
              <a:gd name="connsiteY259" fmla="*/ 4810508 h 6858000"/>
              <a:gd name="connsiteX260" fmla="*/ 3005430 w 5725754"/>
              <a:gd name="connsiteY260" fmla="*/ 4811001 h 6858000"/>
              <a:gd name="connsiteX261" fmla="*/ 2999351 w 5725754"/>
              <a:gd name="connsiteY261" fmla="*/ 4833844 h 6858000"/>
              <a:gd name="connsiteX262" fmla="*/ 3040764 w 5725754"/>
              <a:gd name="connsiteY262" fmla="*/ 4887749 h 6858000"/>
              <a:gd name="connsiteX263" fmla="*/ 3066565 w 5725754"/>
              <a:gd name="connsiteY263" fmla="*/ 4888242 h 6858000"/>
              <a:gd name="connsiteX264" fmla="*/ 3079547 w 5725754"/>
              <a:gd name="connsiteY264" fmla="*/ 4888732 h 6858000"/>
              <a:gd name="connsiteX265" fmla="*/ 3152024 w 5725754"/>
              <a:gd name="connsiteY265" fmla="*/ 4964658 h 6858000"/>
              <a:gd name="connsiteX266" fmla="*/ 3151203 w 5725754"/>
              <a:gd name="connsiteY266" fmla="*/ 4979780 h 6858000"/>
              <a:gd name="connsiteX267" fmla="*/ 3201651 w 5725754"/>
              <a:gd name="connsiteY267" fmla="*/ 5041077 h 6858000"/>
              <a:gd name="connsiteX268" fmla="*/ 3223676 w 5725754"/>
              <a:gd name="connsiteY268" fmla="*/ 5039762 h 6858000"/>
              <a:gd name="connsiteX269" fmla="*/ 3252597 w 5725754"/>
              <a:gd name="connsiteY269" fmla="*/ 5034668 h 6858000"/>
              <a:gd name="connsiteX270" fmla="*/ 3252929 w 5725754"/>
              <a:gd name="connsiteY270" fmla="*/ 5034340 h 6858000"/>
              <a:gd name="connsiteX271" fmla="*/ 3314719 w 5725754"/>
              <a:gd name="connsiteY271" fmla="*/ 5106486 h 6858000"/>
              <a:gd name="connsiteX272" fmla="*/ 3316035 w 5725754"/>
              <a:gd name="connsiteY272" fmla="*/ 5135901 h 6858000"/>
              <a:gd name="connsiteX273" fmla="*/ 3347917 w 5725754"/>
              <a:gd name="connsiteY273" fmla="*/ 5184711 h 6858000"/>
              <a:gd name="connsiteX274" fmla="*/ 3368130 w 5725754"/>
              <a:gd name="connsiteY274" fmla="*/ 5190793 h 6858000"/>
              <a:gd name="connsiteX275" fmla="*/ 3431895 w 5725754"/>
              <a:gd name="connsiteY275" fmla="*/ 5195887 h 6858000"/>
              <a:gd name="connsiteX276" fmla="*/ 3476759 w 5725754"/>
              <a:gd name="connsiteY276" fmla="*/ 5220373 h 6858000"/>
              <a:gd name="connsiteX277" fmla="*/ 3472652 w 5725754"/>
              <a:gd name="connsiteY277" fmla="*/ 5272800 h 6858000"/>
              <a:gd name="connsiteX278" fmla="*/ 3477909 w 5725754"/>
              <a:gd name="connsiteY278" fmla="*/ 5270825 h 6858000"/>
              <a:gd name="connsiteX279" fmla="*/ 3514886 w 5725754"/>
              <a:gd name="connsiteY279" fmla="*/ 5242394 h 6858000"/>
              <a:gd name="connsiteX280" fmla="*/ 3530498 w 5725754"/>
              <a:gd name="connsiteY280" fmla="*/ 5230235 h 6858000"/>
              <a:gd name="connsiteX281" fmla="*/ 4430755 w 5725754"/>
              <a:gd name="connsiteY281" fmla="*/ 3354609 h 6858000"/>
              <a:gd name="connsiteX282" fmla="*/ 2028427 w 5725754"/>
              <a:gd name="connsiteY282" fmla="*/ 952273 h 6858000"/>
              <a:gd name="connsiteX283" fmla="*/ 36960 w 5725754"/>
              <a:gd name="connsiteY283" fmla="*/ 2012328 h 6858000"/>
              <a:gd name="connsiteX284" fmla="*/ 0 w 5725754"/>
              <a:gd name="connsiteY284" fmla="*/ 2073100 h 6858000"/>
              <a:gd name="connsiteX285" fmla="*/ 0 w 5725754"/>
              <a:gd name="connsiteY285" fmla="*/ 265260 h 6858000"/>
              <a:gd name="connsiteX286" fmla="*/ 199064 w 5725754"/>
              <a:gd name="connsiteY286" fmla="*/ 142122 h 6858000"/>
              <a:gd name="connsiteX287" fmla="*/ 426775 w 5725754"/>
              <a:gd name="connsiteY287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725754" h="6858000">
                <a:moveTo>
                  <a:pt x="5112108" y="6803800"/>
                </a:moveTo>
                <a:cubicBezTo>
                  <a:pt x="5117943" y="6817605"/>
                  <a:pt x="5125070" y="6829437"/>
                  <a:pt x="5133168" y="6839806"/>
                </a:cubicBezTo>
                <a:lnTo>
                  <a:pt x="5151137" y="6858000"/>
                </a:lnTo>
                <a:lnTo>
                  <a:pt x="5047495" y="6858000"/>
                </a:lnTo>
                <a:lnTo>
                  <a:pt x="5100441" y="6813661"/>
                </a:lnTo>
                <a:cubicBezTo>
                  <a:pt x="5104382" y="6810702"/>
                  <a:pt x="5108162" y="6807251"/>
                  <a:pt x="5112108" y="6803800"/>
                </a:cubicBezTo>
                <a:close/>
                <a:moveTo>
                  <a:pt x="2052976" y="5528802"/>
                </a:moveTo>
                <a:cubicBezTo>
                  <a:pt x="1997244" y="5527281"/>
                  <a:pt x="1936396" y="5528677"/>
                  <a:pt x="1888081" y="5534921"/>
                </a:cubicBezTo>
                <a:cubicBezTo>
                  <a:pt x="1871647" y="5537057"/>
                  <a:pt x="1833193" y="5541003"/>
                  <a:pt x="1833193" y="5565982"/>
                </a:cubicBezTo>
                <a:cubicBezTo>
                  <a:pt x="1833193" y="5601810"/>
                  <a:pt x="1938039" y="5619065"/>
                  <a:pt x="2004107" y="5623832"/>
                </a:cubicBezTo>
                <a:lnTo>
                  <a:pt x="2004601" y="5623832"/>
                </a:lnTo>
                <a:cubicBezTo>
                  <a:pt x="2013637" y="5624653"/>
                  <a:pt x="2021361" y="5625146"/>
                  <a:pt x="2028265" y="5625146"/>
                </a:cubicBezTo>
                <a:cubicBezTo>
                  <a:pt x="2035165" y="5625146"/>
                  <a:pt x="2041247" y="5625146"/>
                  <a:pt x="2048150" y="5624653"/>
                </a:cubicBezTo>
                <a:lnTo>
                  <a:pt x="2048643" y="5624653"/>
                </a:lnTo>
                <a:lnTo>
                  <a:pt x="2048643" y="5624815"/>
                </a:lnTo>
                <a:cubicBezTo>
                  <a:pt x="2138372" y="5623503"/>
                  <a:pt x="2219557" y="5597537"/>
                  <a:pt x="2219557" y="5567791"/>
                </a:cubicBezTo>
                <a:cubicBezTo>
                  <a:pt x="2219557" y="5551358"/>
                  <a:pt x="2200985" y="5542811"/>
                  <a:pt x="2187181" y="5540181"/>
                </a:cubicBezTo>
                <a:cubicBezTo>
                  <a:pt x="2159325" y="5534759"/>
                  <a:pt x="2108707" y="5530322"/>
                  <a:pt x="2052976" y="5528802"/>
                </a:cubicBezTo>
                <a:close/>
                <a:moveTo>
                  <a:pt x="2059263" y="3728302"/>
                </a:moveTo>
                <a:cubicBezTo>
                  <a:pt x="2073376" y="3728528"/>
                  <a:pt x="2086523" y="3728980"/>
                  <a:pt x="2097781" y="3729637"/>
                </a:cubicBezTo>
                <a:cubicBezTo>
                  <a:pt x="2110762" y="3729967"/>
                  <a:pt x="2121611" y="3730458"/>
                  <a:pt x="2128017" y="3731773"/>
                </a:cubicBezTo>
                <a:lnTo>
                  <a:pt x="2128183" y="3731939"/>
                </a:lnTo>
                <a:cubicBezTo>
                  <a:pt x="2144453" y="3734403"/>
                  <a:pt x="2160887" y="3742294"/>
                  <a:pt x="2166969" y="3759055"/>
                </a:cubicBezTo>
                <a:cubicBezTo>
                  <a:pt x="2170417" y="3769409"/>
                  <a:pt x="2164832" y="3781404"/>
                  <a:pt x="2156614" y="3790938"/>
                </a:cubicBezTo>
                <a:cubicBezTo>
                  <a:pt x="2153655" y="3794880"/>
                  <a:pt x="2149711" y="3798169"/>
                  <a:pt x="2146259" y="3801289"/>
                </a:cubicBezTo>
                <a:cubicBezTo>
                  <a:pt x="2082003" y="3852563"/>
                  <a:pt x="1941656" y="3849115"/>
                  <a:pt x="1882493" y="3795211"/>
                </a:cubicBezTo>
                <a:cubicBezTo>
                  <a:pt x="1878550" y="3791759"/>
                  <a:pt x="1874606" y="3786499"/>
                  <a:pt x="1871647" y="3781404"/>
                </a:cubicBezTo>
                <a:cubicBezTo>
                  <a:pt x="1867374" y="3773517"/>
                  <a:pt x="1864744" y="3764477"/>
                  <a:pt x="1866881" y="3756752"/>
                </a:cubicBezTo>
                <a:cubicBezTo>
                  <a:pt x="1871647" y="3739991"/>
                  <a:pt x="1887918" y="3732101"/>
                  <a:pt x="1900079" y="3731280"/>
                </a:cubicBezTo>
                <a:cubicBezTo>
                  <a:pt x="1905668" y="3730789"/>
                  <a:pt x="1913553" y="3730458"/>
                  <a:pt x="1923416" y="3729967"/>
                </a:cubicBezTo>
                <a:cubicBezTo>
                  <a:pt x="1947245" y="3729143"/>
                  <a:pt x="1981261" y="3728322"/>
                  <a:pt x="2014952" y="3728322"/>
                </a:cubicBezTo>
                <a:cubicBezTo>
                  <a:pt x="2030072" y="3728077"/>
                  <a:pt x="2045150" y="3728077"/>
                  <a:pt x="2059263" y="3728302"/>
                </a:cubicBezTo>
                <a:close/>
                <a:moveTo>
                  <a:pt x="475948" y="0"/>
                </a:moveTo>
                <a:lnTo>
                  <a:pt x="3580638" y="0"/>
                </a:lnTo>
                <a:lnTo>
                  <a:pt x="3629754" y="22240"/>
                </a:lnTo>
                <a:cubicBezTo>
                  <a:pt x="4868710" y="620105"/>
                  <a:pt x="5725588" y="1889048"/>
                  <a:pt x="5725588" y="3354447"/>
                </a:cubicBezTo>
                <a:lnTo>
                  <a:pt x="5725754" y="3354115"/>
                </a:lnTo>
                <a:cubicBezTo>
                  <a:pt x="5725754" y="4423154"/>
                  <a:pt x="5253112" y="5440426"/>
                  <a:pt x="4461488" y="6136411"/>
                </a:cubicBezTo>
                <a:cubicBezTo>
                  <a:pt x="4480878" y="6151367"/>
                  <a:pt x="4505364" y="6139041"/>
                  <a:pt x="4530836" y="6166156"/>
                </a:cubicBezTo>
                <a:cubicBezTo>
                  <a:pt x="4558446" y="6195410"/>
                  <a:pt x="4540204" y="6226962"/>
                  <a:pt x="4561405" y="6254571"/>
                </a:cubicBezTo>
                <a:cubicBezTo>
                  <a:pt x="4603310" y="6309462"/>
                  <a:pt x="4671511" y="6283989"/>
                  <a:pt x="4675784" y="6370760"/>
                </a:cubicBezTo>
                <a:cubicBezTo>
                  <a:pt x="4676112" y="6377169"/>
                  <a:pt x="4677100" y="6382924"/>
                  <a:pt x="4678742" y="6388014"/>
                </a:cubicBezTo>
                <a:cubicBezTo>
                  <a:pt x="4684824" y="6407409"/>
                  <a:pt x="4699448" y="6418254"/>
                  <a:pt x="4715064" y="6424664"/>
                </a:cubicBezTo>
                <a:cubicBezTo>
                  <a:pt x="4731990" y="6431568"/>
                  <a:pt x="4750067" y="6434198"/>
                  <a:pt x="4760422" y="6437650"/>
                </a:cubicBezTo>
                <a:cubicBezTo>
                  <a:pt x="4803642" y="6452439"/>
                  <a:pt x="4815309" y="6466243"/>
                  <a:pt x="4825170" y="6511929"/>
                </a:cubicBezTo>
                <a:cubicBezTo>
                  <a:pt x="4832896" y="6549893"/>
                  <a:pt x="4856721" y="6573229"/>
                  <a:pt x="4894193" y="6582760"/>
                </a:cubicBezTo>
                <a:cubicBezTo>
                  <a:pt x="4932647" y="6592787"/>
                  <a:pt x="4962394" y="6613000"/>
                  <a:pt x="4971927" y="6653591"/>
                </a:cubicBezTo>
                <a:cubicBezTo>
                  <a:pt x="4981785" y="6696319"/>
                  <a:pt x="4996413" y="6720480"/>
                  <a:pt x="5040948" y="6727380"/>
                </a:cubicBezTo>
                <a:cubicBezTo>
                  <a:pt x="5055573" y="6729517"/>
                  <a:pt x="5065600" y="6732146"/>
                  <a:pt x="5067736" y="6746774"/>
                </a:cubicBezTo>
                <a:cubicBezTo>
                  <a:pt x="5069052" y="6754662"/>
                  <a:pt x="5064613" y="6761893"/>
                  <a:pt x="5056888" y="6769286"/>
                </a:cubicBezTo>
                <a:cubicBezTo>
                  <a:pt x="5050811" y="6775696"/>
                  <a:pt x="5042756" y="6782106"/>
                  <a:pt x="5034046" y="6789502"/>
                </a:cubicBezTo>
                <a:cubicBezTo>
                  <a:pt x="5014408" y="6806019"/>
                  <a:pt x="4996947" y="6820645"/>
                  <a:pt x="4980292" y="6834447"/>
                </a:cubicBezTo>
                <a:lnTo>
                  <a:pt x="4951487" y="6858000"/>
                </a:lnTo>
                <a:lnTo>
                  <a:pt x="3339947" y="6858000"/>
                </a:lnTo>
                <a:lnTo>
                  <a:pt x="3345253" y="6845288"/>
                </a:lnTo>
                <a:cubicBezTo>
                  <a:pt x="3345862" y="6839779"/>
                  <a:pt x="3344630" y="6834572"/>
                  <a:pt x="3341508" y="6829600"/>
                </a:cubicBezTo>
                <a:cubicBezTo>
                  <a:pt x="3329344" y="6811031"/>
                  <a:pt x="3287604" y="6816291"/>
                  <a:pt x="3256049" y="6818428"/>
                </a:cubicBezTo>
                <a:cubicBezTo>
                  <a:pt x="3227456" y="6820070"/>
                  <a:pt x="3201651" y="6821386"/>
                  <a:pt x="3179139" y="6823191"/>
                </a:cubicBezTo>
                <a:cubicBezTo>
                  <a:pt x="3140354" y="6825327"/>
                  <a:pt x="3112251" y="6826642"/>
                  <a:pt x="3102721" y="6826642"/>
                </a:cubicBezTo>
                <a:cubicBezTo>
                  <a:pt x="3085794" y="6827464"/>
                  <a:pt x="3041751" y="6831737"/>
                  <a:pt x="3038793" y="6811031"/>
                </a:cubicBezTo>
                <a:cubicBezTo>
                  <a:pt x="3035836" y="6789831"/>
                  <a:pt x="3073469" y="6768631"/>
                  <a:pt x="3083330" y="6762221"/>
                </a:cubicBezTo>
                <a:cubicBezTo>
                  <a:pt x="3092860" y="6756142"/>
                  <a:pt x="3100584" y="6750882"/>
                  <a:pt x="3107488" y="6746609"/>
                </a:cubicBezTo>
                <a:cubicBezTo>
                  <a:pt x="3129177" y="6733297"/>
                  <a:pt x="3140354" y="6726396"/>
                  <a:pt x="3162375" y="6709466"/>
                </a:cubicBezTo>
                <a:cubicBezTo>
                  <a:pt x="3176182" y="6699115"/>
                  <a:pt x="3195244" y="6676599"/>
                  <a:pt x="3186533" y="6655893"/>
                </a:cubicBezTo>
                <a:cubicBezTo>
                  <a:pt x="3178318" y="6636830"/>
                  <a:pt x="3155803" y="6639950"/>
                  <a:pt x="3132957" y="6641596"/>
                </a:cubicBezTo>
                <a:cubicBezTo>
                  <a:pt x="3094503" y="6644716"/>
                  <a:pt x="3055720" y="6648168"/>
                  <a:pt x="3017262" y="6651127"/>
                </a:cubicBezTo>
                <a:cubicBezTo>
                  <a:pt x="2992614" y="6653263"/>
                  <a:pt x="2968453" y="6655400"/>
                  <a:pt x="2943804" y="6657209"/>
                </a:cubicBezTo>
                <a:cubicBezTo>
                  <a:pt x="2918331" y="6659344"/>
                  <a:pt x="2873958" y="6664112"/>
                  <a:pt x="2866564" y="6636009"/>
                </a:cubicBezTo>
                <a:cubicBezTo>
                  <a:pt x="2860155" y="6612344"/>
                  <a:pt x="2895489" y="6597222"/>
                  <a:pt x="2915374" y="6585556"/>
                </a:cubicBezTo>
                <a:cubicBezTo>
                  <a:pt x="2924576" y="6580295"/>
                  <a:pt x="2932628" y="6575201"/>
                  <a:pt x="2941340" y="6570434"/>
                </a:cubicBezTo>
                <a:lnTo>
                  <a:pt x="2941830" y="6570434"/>
                </a:lnTo>
                <a:cubicBezTo>
                  <a:pt x="2961224" y="6559755"/>
                  <a:pt x="2979467" y="6549400"/>
                  <a:pt x="2998858" y="6535103"/>
                </a:cubicBezTo>
                <a:cubicBezTo>
                  <a:pt x="3014304" y="6523105"/>
                  <a:pt x="3033367" y="6513081"/>
                  <a:pt x="3026468" y="6492375"/>
                </a:cubicBezTo>
                <a:cubicBezTo>
                  <a:pt x="3018743" y="6467230"/>
                  <a:pt x="2987682" y="6469366"/>
                  <a:pt x="2973385" y="6469859"/>
                </a:cubicBezTo>
                <a:cubicBezTo>
                  <a:pt x="2928355" y="6470681"/>
                  <a:pt x="2890391" y="6471997"/>
                  <a:pt x="2850294" y="6473309"/>
                </a:cubicBezTo>
                <a:lnTo>
                  <a:pt x="2849800" y="6473309"/>
                </a:lnTo>
                <a:cubicBezTo>
                  <a:pt x="2827779" y="6474133"/>
                  <a:pt x="2805429" y="6475444"/>
                  <a:pt x="2780777" y="6476270"/>
                </a:cubicBezTo>
                <a:cubicBezTo>
                  <a:pt x="2761387" y="6477582"/>
                  <a:pt x="2732462" y="6478896"/>
                  <a:pt x="2709126" y="6477092"/>
                </a:cubicBezTo>
                <a:cubicBezTo>
                  <a:pt x="2681847" y="6474954"/>
                  <a:pt x="2674616" y="6441757"/>
                  <a:pt x="2698281" y="6428775"/>
                </a:cubicBezTo>
                <a:cubicBezTo>
                  <a:pt x="2725396" y="6414147"/>
                  <a:pt x="2746596" y="6405107"/>
                  <a:pt x="2774206" y="6392948"/>
                </a:cubicBezTo>
                <a:cubicBezTo>
                  <a:pt x="2781927" y="6389001"/>
                  <a:pt x="2790145" y="6385550"/>
                  <a:pt x="2799678" y="6381281"/>
                </a:cubicBezTo>
                <a:cubicBezTo>
                  <a:pt x="2828600" y="6368462"/>
                  <a:pt x="2878231" y="6340852"/>
                  <a:pt x="2870837" y="6313570"/>
                </a:cubicBezTo>
                <a:cubicBezTo>
                  <a:pt x="2865249" y="6291548"/>
                  <a:pt x="2831558" y="6290726"/>
                  <a:pt x="2803951" y="6290233"/>
                </a:cubicBezTo>
                <a:cubicBezTo>
                  <a:pt x="2755142" y="6289249"/>
                  <a:pt x="2719314" y="6288425"/>
                  <a:pt x="2677081" y="6289739"/>
                </a:cubicBezTo>
                <a:cubicBezTo>
                  <a:pt x="2649799" y="6290233"/>
                  <a:pt x="2620053" y="6291548"/>
                  <a:pt x="2582914" y="6293685"/>
                </a:cubicBezTo>
                <a:cubicBezTo>
                  <a:pt x="2556619" y="6295494"/>
                  <a:pt x="2506988" y="6303712"/>
                  <a:pt x="2503536" y="6272157"/>
                </a:cubicBezTo>
                <a:cubicBezTo>
                  <a:pt x="2500412" y="6245862"/>
                  <a:pt x="2544128" y="6232056"/>
                  <a:pt x="2566970" y="6222525"/>
                </a:cubicBezTo>
                <a:cubicBezTo>
                  <a:pt x="2579462" y="6217431"/>
                  <a:pt x="2590307" y="6212992"/>
                  <a:pt x="2600662" y="6208719"/>
                </a:cubicBezTo>
                <a:cubicBezTo>
                  <a:pt x="2622682" y="6199683"/>
                  <a:pt x="2641253" y="6192286"/>
                  <a:pt x="2664589" y="6181935"/>
                </a:cubicBezTo>
                <a:cubicBezTo>
                  <a:pt x="2685627" y="6172402"/>
                  <a:pt x="2718000" y="6161225"/>
                  <a:pt x="2711590" y="6133618"/>
                </a:cubicBezTo>
                <a:cubicBezTo>
                  <a:pt x="2704197" y="6103050"/>
                  <a:pt x="2669683" y="6108145"/>
                  <a:pt x="2639938" y="6108145"/>
                </a:cubicBezTo>
                <a:cubicBezTo>
                  <a:pt x="2592772" y="6108635"/>
                  <a:pt x="2549715" y="6109129"/>
                  <a:pt x="2506494" y="6108635"/>
                </a:cubicBezTo>
                <a:cubicBezTo>
                  <a:pt x="2465903" y="6109129"/>
                  <a:pt x="2425640" y="6109129"/>
                  <a:pt x="2381266" y="6109129"/>
                </a:cubicBezTo>
                <a:cubicBezTo>
                  <a:pt x="2354809" y="6109129"/>
                  <a:pt x="2305672" y="6110444"/>
                  <a:pt x="2307805" y="6081519"/>
                </a:cubicBezTo>
                <a:cubicBezTo>
                  <a:pt x="2309614" y="6056049"/>
                  <a:pt x="2349221" y="6046844"/>
                  <a:pt x="2368284" y="6040434"/>
                </a:cubicBezTo>
                <a:cubicBezTo>
                  <a:pt x="2385705" y="6034356"/>
                  <a:pt x="2405424" y="6027781"/>
                  <a:pt x="2424487" y="6021371"/>
                </a:cubicBezTo>
                <a:cubicBezTo>
                  <a:pt x="2464751" y="6008061"/>
                  <a:pt x="2502715" y="5995570"/>
                  <a:pt x="2511755" y="5991625"/>
                </a:cubicBezTo>
                <a:cubicBezTo>
                  <a:pt x="2539033" y="5979464"/>
                  <a:pt x="2553989" y="5969109"/>
                  <a:pt x="2548894" y="5948896"/>
                </a:cubicBezTo>
                <a:cubicBezTo>
                  <a:pt x="2544621" y="5930655"/>
                  <a:pt x="2517833" y="5926876"/>
                  <a:pt x="2496633" y="5926381"/>
                </a:cubicBezTo>
                <a:cubicBezTo>
                  <a:pt x="2487102" y="5925888"/>
                  <a:pt x="2408875" y="5922108"/>
                  <a:pt x="2327362" y="5918167"/>
                </a:cubicBezTo>
                <a:lnTo>
                  <a:pt x="2326872" y="5918167"/>
                </a:lnTo>
                <a:cubicBezTo>
                  <a:pt x="2277568" y="5915536"/>
                  <a:pt x="2227938" y="5913401"/>
                  <a:pt x="2191288" y="5911592"/>
                </a:cubicBezTo>
                <a:cubicBezTo>
                  <a:pt x="2162367" y="5910442"/>
                  <a:pt x="2102381" y="5913401"/>
                  <a:pt x="2101067" y="5881024"/>
                </a:cubicBezTo>
                <a:cubicBezTo>
                  <a:pt x="2099752" y="5853414"/>
                  <a:pt x="2154149" y="5846514"/>
                  <a:pt x="2180937" y="5841747"/>
                </a:cubicBezTo>
                <a:cubicBezTo>
                  <a:pt x="2203780" y="5837474"/>
                  <a:pt x="2223665" y="5833036"/>
                  <a:pt x="2243056" y="5828766"/>
                </a:cubicBezTo>
                <a:cubicBezTo>
                  <a:pt x="2269022" y="5822850"/>
                  <a:pt x="2294002" y="5816274"/>
                  <a:pt x="2324242" y="5808550"/>
                </a:cubicBezTo>
                <a:cubicBezTo>
                  <a:pt x="2338866" y="5804604"/>
                  <a:pt x="2404109" y="5794746"/>
                  <a:pt x="2391948" y="5755467"/>
                </a:cubicBezTo>
                <a:cubicBezTo>
                  <a:pt x="2382909" y="5726052"/>
                  <a:pt x="2260315" y="5719149"/>
                  <a:pt x="2139031" y="5718328"/>
                </a:cubicBezTo>
                <a:cubicBezTo>
                  <a:pt x="2104519" y="5717341"/>
                  <a:pt x="2070006" y="5717834"/>
                  <a:pt x="2038454" y="5717834"/>
                </a:cubicBezTo>
                <a:cubicBezTo>
                  <a:pt x="1993096" y="5718162"/>
                  <a:pt x="1950038" y="5718162"/>
                  <a:pt x="1910268" y="5718655"/>
                </a:cubicBezTo>
                <a:cubicBezTo>
                  <a:pt x="1756609" y="5720463"/>
                  <a:pt x="1651268" y="5725065"/>
                  <a:pt x="1642229" y="5754484"/>
                </a:cubicBezTo>
                <a:cubicBezTo>
                  <a:pt x="1634504" y="5778969"/>
                  <a:pt x="1665565" y="5793265"/>
                  <a:pt x="1684135" y="5799347"/>
                </a:cubicBezTo>
                <a:cubicBezTo>
                  <a:pt x="1723414" y="5811508"/>
                  <a:pt x="1757430" y="5820547"/>
                  <a:pt x="1797203" y="5829587"/>
                </a:cubicBezTo>
                <a:lnTo>
                  <a:pt x="1797696" y="5829587"/>
                </a:lnTo>
                <a:cubicBezTo>
                  <a:pt x="1825797" y="5835993"/>
                  <a:pt x="1856036" y="5842075"/>
                  <a:pt x="1893997" y="5849473"/>
                </a:cubicBezTo>
                <a:cubicBezTo>
                  <a:pt x="1926867" y="5856045"/>
                  <a:pt x="1957928" y="5860318"/>
                  <a:pt x="1956613" y="5884475"/>
                </a:cubicBezTo>
                <a:cubicBezTo>
                  <a:pt x="1954970" y="5908633"/>
                  <a:pt x="1917333" y="5913401"/>
                  <a:pt x="1894491" y="5914222"/>
                </a:cubicBezTo>
                <a:cubicBezTo>
                  <a:pt x="1840915" y="5915043"/>
                  <a:pt x="1773207" y="5916358"/>
                  <a:pt x="1707965" y="5917674"/>
                </a:cubicBezTo>
                <a:cubicBezTo>
                  <a:pt x="1604924" y="5919809"/>
                  <a:pt x="1509113" y="5923262"/>
                  <a:pt x="1490050" y="5930162"/>
                </a:cubicBezTo>
                <a:cubicBezTo>
                  <a:pt x="1468190" y="5938707"/>
                  <a:pt x="1462440" y="5964181"/>
                  <a:pt x="1483640" y="5975851"/>
                </a:cubicBezTo>
                <a:cubicBezTo>
                  <a:pt x="1507798" y="5989326"/>
                  <a:pt x="1554471" y="6006909"/>
                  <a:pt x="1601472" y="6022521"/>
                </a:cubicBezTo>
                <a:cubicBezTo>
                  <a:pt x="1622672" y="6029424"/>
                  <a:pt x="1643872" y="6035999"/>
                  <a:pt x="1663263" y="6041587"/>
                </a:cubicBezTo>
                <a:cubicBezTo>
                  <a:pt x="1682658" y="6047172"/>
                  <a:pt x="1734093" y="6058348"/>
                  <a:pt x="1732781" y="6086452"/>
                </a:cubicBezTo>
                <a:cubicBezTo>
                  <a:pt x="1731960" y="6109788"/>
                  <a:pt x="1690544" y="6111925"/>
                  <a:pt x="1665072" y="6111431"/>
                </a:cubicBezTo>
                <a:cubicBezTo>
                  <a:pt x="1614619" y="6110609"/>
                  <a:pt x="1564005" y="6110116"/>
                  <a:pt x="1513552" y="6109295"/>
                </a:cubicBezTo>
                <a:lnTo>
                  <a:pt x="1513058" y="6109295"/>
                </a:lnTo>
                <a:cubicBezTo>
                  <a:pt x="1467863" y="6107979"/>
                  <a:pt x="1422505" y="6107158"/>
                  <a:pt x="1377148" y="6105843"/>
                </a:cubicBezTo>
                <a:cubicBezTo>
                  <a:pt x="1341324" y="6104693"/>
                  <a:pt x="1306317" y="6102063"/>
                  <a:pt x="1298102" y="6124906"/>
                </a:cubicBezTo>
                <a:cubicBezTo>
                  <a:pt x="1287253" y="6154324"/>
                  <a:pt x="1328669" y="6170758"/>
                  <a:pt x="1348554" y="6179797"/>
                </a:cubicBezTo>
                <a:cubicBezTo>
                  <a:pt x="1370082" y="6189659"/>
                  <a:pt x="1392103" y="6198368"/>
                  <a:pt x="1414125" y="6206582"/>
                </a:cubicBezTo>
                <a:cubicBezTo>
                  <a:pt x="1432695" y="6213979"/>
                  <a:pt x="1451264" y="6221211"/>
                  <a:pt x="1469838" y="6228607"/>
                </a:cubicBezTo>
                <a:cubicBezTo>
                  <a:pt x="1501389" y="6241917"/>
                  <a:pt x="1526699" y="6249807"/>
                  <a:pt x="1525053" y="6273472"/>
                </a:cubicBezTo>
                <a:cubicBezTo>
                  <a:pt x="1522754" y="6295821"/>
                  <a:pt x="1482653" y="6297630"/>
                  <a:pt x="1459810" y="6297137"/>
                </a:cubicBezTo>
                <a:cubicBezTo>
                  <a:pt x="1428260" y="6296315"/>
                  <a:pt x="1377641" y="6293357"/>
                  <a:pt x="1328503" y="6290726"/>
                </a:cubicBezTo>
                <a:cubicBezTo>
                  <a:pt x="1275749" y="6287604"/>
                  <a:pt x="1223654" y="6284645"/>
                  <a:pt x="1198509" y="6284645"/>
                </a:cubicBezTo>
                <a:cubicBezTo>
                  <a:pt x="1173367" y="6284645"/>
                  <a:pt x="1135403" y="6278236"/>
                  <a:pt x="1128993" y="6304534"/>
                </a:cubicBezTo>
                <a:cubicBezTo>
                  <a:pt x="1120450" y="6339536"/>
                  <a:pt x="1183884" y="6368955"/>
                  <a:pt x="1230063" y="6387031"/>
                </a:cubicBezTo>
                <a:cubicBezTo>
                  <a:pt x="1247318" y="6393935"/>
                  <a:pt x="1262112" y="6399029"/>
                  <a:pt x="1269834" y="6402971"/>
                </a:cubicBezTo>
                <a:cubicBezTo>
                  <a:pt x="1283639" y="6409381"/>
                  <a:pt x="1298264" y="6415956"/>
                  <a:pt x="1309934" y="6424992"/>
                </a:cubicBezTo>
                <a:cubicBezTo>
                  <a:pt x="1331133" y="6442578"/>
                  <a:pt x="1326367" y="6466737"/>
                  <a:pt x="1299580" y="6474133"/>
                </a:cubicBezTo>
                <a:cubicBezTo>
                  <a:pt x="1283145" y="6478403"/>
                  <a:pt x="1265070" y="6477582"/>
                  <a:pt x="1247811" y="6476270"/>
                </a:cubicBezTo>
                <a:cubicBezTo>
                  <a:pt x="1221024" y="6474133"/>
                  <a:pt x="1184378" y="6471503"/>
                  <a:pt x="1147235" y="6468545"/>
                </a:cubicBezTo>
                <a:cubicBezTo>
                  <a:pt x="1087746" y="6463451"/>
                  <a:pt x="1027761" y="6457697"/>
                  <a:pt x="1013464" y="6456875"/>
                </a:cubicBezTo>
                <a:cubicBezTo>
                  <a:pt x="991115" y="6455232"/>
                  <a:pt x="970736" y="6451781"/>
                  <a:pt x="963833" y="6475938"/>
                </a:cubicBezTo>
                <a:cubicBezTo>
                  <a:pt x="959231" y="6491388"/>
                  <a:pt x="975171" y="6512916"/>
                  <a:pt x="1001466" y="6528527"/>
                </a:cubicBezTo>
                <a:cubicBezTo>
                  <a:pt x="1020036" y="6539704"/>
                  <a:pt x="1038609" y="6549727"/>
                  <a:pt x="1055370" y="6558768"/>
                </a:cubicBezTo>
                <a:cubicBezTo>
                  <a:pt x="1102370" y="6583091"/>
                  <a:pt x="1138199" y="6601662"/>
                  <a:pt x="1135241" y="6625325"/>
                </a:cubicBezTo>
                <a:cubicBezTo>
                  <a:pt x="1131789" y="6654250"/>
                  <a:pt x="1096948" y="6656056"/>
                  <a:pt x="1057178" y="6655565"/>
                </a:cubicBezTo>
                <a:cubicBezTo>
                  <a:pt x="1035978" y="6655071"/>
                  <a:pt x="1029075" y="6655565"/>
                  <a:pt x="964820" y="6648168"/>
                </a:cubicBezTo>
                <a:lnTo>
                  <a:pt x="964326" y="6648168"/>
                </a:lnTo>
                <a:cubicBezTo>
                  <a:pt x="895304" y="6640609"/>
                  <a:pt x="578456" y="6562547"/>
                  <a:pt x="123891" y="6262951"/>
                </a:cubicBezTo>
                <a:cubicBezTo>
                  <a:pt x="115672" y="6257529"/>
                  <a:pt x="82968" y="6245041"/>
                  <a:pt x="68506" y="6267224"/>
                </a:cubicBezTo>
                <a:cubicBezTo>
                  <a:pt x="55359" y="6287440"/>
                  <a:pt x="80998" y="6312748"/>
                  <a:pt x="90037" y="6318830"/>
                </a:cubicBezTo>
                <a:cubicBezTo>
                  <a:pt x="451750" y="6559261"/>
                  <a:pt x="779607" y="6676438"/>
                  <a:pt x="896615" y="6715220"/>
                </a:cubicBezTo>
                <a:cubicBezTo>
                  <a:pt x="897164" y="6715548"/>
                  <a:pt x="897441" y="6715713"/>
                  <a:pt x="897441" y="6715713"/>
                </a:cubicBezTo>
                <a:cubicBezTo>
                  <a:pt x="949371" y="6732968"/>
                  <a:pt x="949698" y="6765839"/>
                  <a:pt x="945425" y="6782599"/>
                </a:cubicBezTo>
                <a:cubicBezTo>
                  <a:pt x="932444" y="6829273"/>
                  <a:pt x="875910" y="6821386"/>
                  <a:pt x="803436" y="6806758"/>
                </a:cubicBezTo>
                <a:cubicBezTo>
                  <a:pt x="684617" y="6783420"/>
                  <a:pt x="521922" y="6727712"/>
                  <a:pt x="456351" y="6699276"/>
                </a:cubicBezTo>
                <a:cubicBezTo>
                  <a:pt x="453227" y="6697965"/>
                  <a:pt x="450597" y="6696651"/>
                  <a:pt x="447640" y="6695335"/>
                </a:cubicBezTo>
                <a:cubicBezTo>
                  <a:pt x="424302" y="6684652"/>
                  <a:pt x="401460" y="6673313"/>
                  <a:pt x="378617" y="6662137"/>
                </a:cubicBezTo>
                <a:cubicBezTo>
                  <a:pt x="360869" y="6653429"/>
                  <a:pt x="343615" y="6644882"/>
                  <a:pt x="326356" y="6635348"/>
                </a:cubicBezTo>
                <a:cubicBezTo>
                  <a:pt x="307293" y="6625819"/>
                  <a:pt x="288395" y="6615464"/>
                  <a:pt x="269825" y="6605606"/>
                </a:cubicBezTo>
                <a:cubicBezTo>
                  <a:pt x="268510" y="6604781"/>
                  <a:pt x="267195" y="6604291"/>
                  <a:pt x="265880" y="6603470"/>
                </a:cubicBezTo>
                <a:cubicBezTo>
                  <a:pt x="245174" y="6592621"/>
                  <a:pt x="224796" y="6581445"/>
                  <a:pt x="204583" y="6569778"/>
                </a:cubicBezTo>
                <a:cubicBezTo>
                  <a:pt x="197351" y="6565505"/>
                  <a:pt x="189461" y="6561069"/>
                  <a:pt x="181737" y="6556796"/>
                </a:cubicBezTo>
                <a:cubicBezTo>
                  <a:pt x="140817" y="6533460"/>
                  <a:pt x="100227" y="6509298"/>
                  <a:pt x="60454" y="6484322"/>
                </a:cubicBezTo>
                <a:cubicBezTo>
                  <a:pt x="52239" y="6479556"/>
                  <a:pt x="44020" y="6474296"/>
                  <a:pt x="36295" y="6469201"/>
                </a:cubicBezTo>
                <a:lnTo>
                  <a:pt x="0" y="6445959"/>
                </a:lnTo>
                <a:lnTo>
                  <a:pt x="0" y="4639218"/>
                </a:lnTo>
                <a:lnTo>
                  <a:pt x="132290" y="4829774"/>
                </a:lnTo>
                <a:cubicBezTo>
                  <a:pt x="240315" y="4968491"/>
                  <a:pt x="364115" y="5096051"/>
                  <a:pt x="502202" y="5209693"/>
                </a:cubicBezTo>
                <a:cubicBezTo>
                  <a:pt x="506144" y="5212320"/>
                  <a:pt x="509268" y="5213307"/>
                  <a:pt x="512060" y="5211664"/>
                </a:cubicBezTo>
                <a:cubicBezTo>
                  <a:pt x="519785" y="5207391"/>
                  <a:pt x="516333" y="5198679"/>
                  <a:pt x="525867" y="5183561"/>
                </a:cubicBezTo>
                <a:cubicBezTo>
                  <a:pt x="534576" y="5169593"/>
                  <a:pt x="551340" y="5165485"/>
                  <a:pt x="560049" y="5164664"/>
                </a:cubicBezTo>
                <a:cubicBezTo>
                  <a:pt x="574839" y="5163182"/>
                  <a:pt x="583219" y="5163017"/>
                  <a:pt x="611650" y="5164332"/>
                </a:cubicBezTo>
                <a:cubicBezTo>
                  <a:pt x="625950" y="5165485"/>
                  <a:pt x="637945" y="5163348"/>
                  <a:pt x="646656" y="5159075"/>
                </a:cubicBezTo>
                <a:cubicBezTo>
                  <a:pt x="664243" y="5149542"/>
                  <a:pt x="667363" y="5130151"/>
                  <a:pt x="666869" y="5109444"/>
                </a:cubicBezTo>
                <a:lnTo>
                  <a:pt x="666869" y="5108951"/>
                </a:lnTo>
                <a:cubicBezTo>
                  <a:pt x="666375" y="5096953"/>
                  <a:pt x="665064" y="5084793"/>
                  <a:pt x="665064" y="5073616"/>
                </a:cubicBezTo>
                <a:cubicBezTo>
                  <a:pt x="665064" y="5029245"/>
                  <a:pt x="681825" y="5004100"/>
                  <a:pt x="726361" y="5004594"/>
                </a:cubicBezTo>
                <a:cubicBezTo>
                  <a:pt x="741480" y="5004594"/>
                  <a:pt x="756601" y="5005908"/>
                  <a:pt x="770403" y="5005908"/>
                </a:cubicBezTo>
                <a:lnTo>
                  <a:pt x="770897" y="5005908"/>
                </a:lnTo>
                <a:cubicBezTo>
                  <a:pt x="809680" y="5007224"/>
                  <a:pt x="839098" y="5002457"/>
                  <a:pt x="828743" y="4948552"/>
                </a:cubicBezTo>
                <a:cubicBezTo>
                  <a:pt x="828415" y="4944279"/>
                  <a:pt x="827100" y="4939023"/>
                  <a:pt x="825785" y="4933928"/>
                </a:cubicBezTo>
                <a:cubicBezTo>
                  <a:pt x="813131" y="4888242"/>
                  <a:pt x="821022" y="4856687"/>
                  <a:pt x="879689" y="4858002"/>
                </a:cubicBezTo>
                <a:cubicBezTo>
                  <a:pt x="892674" y="4858330"/>
                  <a:pt x="905656" y="4859152"/>
                  <a:pt x="918147" y="4859645"/>
                </a:cubicBezTo>
                <a:cubicBezTo>
                  <a:pt x="955287" y="4860139"/>
                  <a:pt x="986348" y="4853236"/>
                  <a:pt x="980760" y="4797523"/>
                </a:cubicBezTo>
                <a:lnTo>
                  <a:pt x="980760" y="4797033"/>
                </a:lnTo>
                <a:cubicBezTo>
                  <a:pt x="980760" y="4791938"/>
                  <a:pt x="979938" y="4785856"/>
                  <a:pt x="978623" y="4778953"/>
                </a:cubicBezTo>
                <a:cubicBezTo>
                  <a:pt x="967941" y="4725380"/>
                  <a:pt x="988647" y="4702044"/>
                  <a:pt x="1045182" y="4703358"/>
                </a:cubicBezTo>
                <a:cubicBezTo>
                  <a:pt x="1054220" y="4703848"/>
                  <a:pt x="1063260" y="4704670"/>
                  <a:pt x="1072297" y="4705985"/>
                </a:cubicBezTo>
                <a:lnTo>
                  <a:pt x="1072790" y="4705985"/>
                </a:lnTo>
                <a:cubicBezTo>
                  <a:pt x="1083145" y="4707300"/>
                  <a:pt x="1093497" y="4708616"/>
                  <a:pt x="1103851" y="4708121"/>
                </a:cubicBezTo>
                <a:cubicBezTo>
                  <a:pt x="1137046" y="4706973"/>
                  <a:pt x="1150358" y="4687415"/>
                  <a:pt x="1142635" y="4655533"/>
                </a:cubicBezTo>
                <a:cubicBezTo>
                  <a:pt x="1141485" y="4650769"/>
                  <a:pt x="1139676" y="4646496"/>
                  <a:pt x="1137539" y="4641729"/>
                </a:cubicBezTo>
                <a:cubicBezTo>
                  <a:pt x="1134910" y="4636469"/>
                  <a:pt x="1132444" y="4630881"/>
                  <a:pt x="1130639" y="4625296"/>
                </a:cubicBezTo>
                <a:cubicBezTo>
                  <a:pt x="1115024" y="4576980"/>
                  <a:pt x="1134910" y="4550192"/>
                  <a:pt x="1185855" y="4548055"/>
                </a:cubicBezTo>
                <a:cubicBezTo>
                  <a:pt x="1195389" y="4547561"/>
                  <a:pt x="1210013" y="4550686"/>
                  <a:pt x="1225956" y="4553643"/>
                </a:cubicBezTo>
                <a:lnTo>
                  <a:pt x="1226450" y="4553643"/>
                </a:lnTo>
                <a:cubicBezTo>
                  <a:pt x="1255702" y="4558407"/>
                  <a:pt x="1288896" y="4561858"/>
                  <a:pt x="1301059" y="4539837"/>
                </a:cubicBezTo>
                <a:cubicBezTo>
                  <a:pt x="1307797" y="4527348"/>
                  <a:pt x="1300072" y="4506639"/>
                  <a:pt x="1292348" y="4487579"/>
                </a:cubicBezTo>
                <a:cubicBezTo>
                  <a:pt x="1290211" y="4483306"/>
                  <a:pt x="1288403" y="4478539"/>
                  <a:pt x="1286761" y="4474594"/>
                </a:cubicBezTo>
                <a:cubicBezTo>
                  <a:pt x="1263917" y="4419374"/>
                  <a:pt x="1282487" y="4389629"/>
                  <a:pt x="1341978" y="4393080"/>
                </a:cubicBezTo>
                <a:cubicBezTo>
                  <a:pt x="1350197" y="4393902"/>
                  <a:pt x="1364328" y="4396859"/>
                  <a:pt x="1380765" y="4399490"/>
                </a:cubicBezTo>
                <a:cubicBezTo>
                  <a:pt x="1414946" y="4406065"/>
                  <a:pt x="1457675" y="4411159"/>
                  <a:pt x="1470165" y="4390450"/>
                </a:cubicBezTo>
                <a:cubicBezTo>
                  <a:pt x="1478874" y="4375332"/>
                  <a:pt x="1464577" y="4350187"/>
                  <a:pt x="1450773" y="4329974"/>
                </a:cubicBezTo>
                <a:cubicBezTo>
                  <a:pt x="1442556" y="4317813"/>
                  <a:pt x="1434669" y="4307458"/>
                  <a:pt x="1431712" y="4301870"/>
                </a:cubicBezTo>
                <a:cubicBezTo>
                  <a:pt x="1414781" y="4267689"/>
                  <a:pt x="1429081" y="4239258"/>
                  <a:pt x="1466220" y="4235312"/>
                </a:cubicBezTo>
                <a:cubicBezTo>
                  <a:pt x="1483806" y="4233507"/>
                  <a:pt x="1510594" y="4237449"/>
                  <a:pt x="1538694" y="4242215"/>
                </a:cubicBezTo>
                <a:cubicBezTo>
                  <a:pt x="1588818" y="4249940"/>
                  <a:pt x="1641900" y="4259470"/>
                  <a:pt x="1652745" y="4240079"/>
                </a:cubicBezTo>
                <a:cubicBezTo>
                  <a:pt x="1664416" y="4218879"/>
                  <a:pt x="1634997" y="4193078"/>
                  <a:pt x="1610839" y="4170563"/>
                </a:cubicBezTo>
                <a:cubicBezTo>
                  <a:pt x="1599994" y="4160702"/>
                  <a:pt x="1590461" y="4151500"/>
                  <a:pt x="1585366" y="4143775"/>
                </a:cubicBezTo>
                <a:cubicBezTo>
                  <a:pt x="1560715" y="4105320"/>
                  <a:pt x="1577151" y="4076889"/>
                  <a:pt x="1623331" y="4074259"/>
                </a:cubicBezTo>
                <a:cubicBezTo>
                  <a:pt x="1638122" y="4073437"/>
                  <a:pt x="1667373" y="4077711"/>
                  <a:pt x="1698925" y="4083298"/>
                </a:cubicBezTo>
                <a:cubicBezTo>
                  <a:pt x="1732616" y="4088887"/>
                  <a:pt x="1768772" y="4095787"/>
                  <a:pt x="1791288" y="4098417"/>
                </a:cubicBezTo>
                <a:cubicBezTo>
                  <a:pt x="1817582" y="4101375"/>
                  <a:pt x="1853406" y="4111402"/>
                  <a:pt x="1862118" y="4085435"/>
                </a:cubicBezTo>
                <a:cubicBezTo>
                  <a:pt x="1871482" y="4057825"/>
                  <a:pt x="1832207" y="4044844"/>
                  <a:pt x="1811993" y="4030544"/>
                </a:cubicBezTo>
                <a:cubicBezTo>
                  <a:pt x="1800324" y="4022329"/>
                  <a:pt x="1787670" y="4015097"/>
                  <a:pt x="1775672" y="4006879"/>
                </a:cubicBezTo>
                <a:cubicBezTo>
                  <a:pt x="1760226" y="3996856"/>
                  <a:pt x="1745598" y="3986173"/>
                  <a:pt x="1733437" y="3973188"/>
                </a:cubicBezTo>
                <a:cubicBezTo>
                  <a:pt x="1718647" y="3958070"/>
                  <a:pt x="1716183" y="3942458"/>
                  <a:pt x="1722593" y="3929970"/>
                </a:cubicBezTo>
                <a:cubicBezTo>
                  <a:pt x="1725713" y="3924381"/>
                  <a:pt x="1730480" y="3919615"/>
                  <a:pt x="1736889" y="3915669"/>
                </a:cubicBezTo>
                <a:cubicBezTo>
                  <a:pt x="1742969" y="3912218"/>
                  <a:pt x="1750198" y="3909260"/>
                  <a:pt x="1758911" y="3907944"/>
                </a:cubicBezTo>
                <a:cubicBezTo>
                  <a:pt x="1778796" y="3904003"/>
                  <a:pt x="1821524" y="3908766"/>
                  <a:pt x="1868197" y="3914848"/>
                </a:cubicBezTo>
                <a:cubicBezTo>
                  <a:pt x="1919964" y="3921424"/>
                  <a:pt x="1976498" y="3929970"/>
                  <a:pt x="2011007" y="3930460"/>
                </a:cubicBezTo>
                <a:cubicBezTo>
                  <a:pt x="2052095" y="3930791"/>
                  <a:pt x="2109447" y="3926518"/>
                  <a:pt x="2161214" y="3925203"/>
                </a:cubicBezTo>
                <a:lnTo>
                  <a:pt x="2161708" y="3925203"/>
                </a:lnTo>
                <a:cubicBezTo>
                  <a:pt x="2219557" y="3923394"/>
                  <a:pt x="2269678" y="3925697"/>
                  <a:pt x="2280854" y="3942458"/>
                </a:cubicBezTo>
                <a:cubicBezTo>
                  <a:pt x="2301067" y="3974012"/>
                  <a:pt x="2275104" y="3994391"/>
                  <a:pt x="2244537" y="4012467"/>
                </a:cubicBezTo>
                <a:lnTo>
                  <a:pt x="2244043" y="4012467"/>
                </a:lnTo>
                <a:cubicBezTo>
                  <a:pt x="2234675" y="4018056"/>
                  <a:pt x="2224652" y="4023806"/>
                  <a:pt x="2215613" y="4028901"/>
                </a:cubicBezTo>
                <a:cubicBezTo>
                  <a:pt x="2194906" y="4041555"/>
                  <a:pt x="2137057" y="4060455"/>
                  <a:pt x="2146918" y="4090692"/>
                </a:cubicBezTo>
                <a:cubicBezTo>
                  <a:pt x="2155136" y="4115181"/>
                  <a:pt x="2191288" y="4110908"/>
                  <a:pt x="2215940" y="4107456"/>
                </a:cubicBezTo>
                <a:cubicBezTo>
                  <a:pt x="2243056" y="4103183"/>
                  <a:pt x="2279706" y="4094472"/>
                  <a:pt x="2316023" y="4088066"/>
                </a:cubicBezTo>
                <a:lnTo>
                  <a:pt x="2316517" y="4088066"/>
                </a:lnTo>
                <a:cubicBezTo>
                  <a:pt x="2374694" y="4076889"/>
                  <a:pt x="2430897" y="4071629"/>
                  <a:pt x="2440758" y="4098417"/>
                </a:cubicBezTo>
                <a:cubicBezTo>
                  <a:pt x="2448976" y="4120932"/>
                  <a:pt x="2427776" y="4149857"/>
                  <a:pt x="2400989" y="4176973"/>
                </a:cubicBezTo>
                <a:cubicBezTo>
                  <a:pt x="2389319" y="4189461"/>
                  <a:pt x="2376337" y="4201131"/>
                  <a:pt x="2364667" y="4212307"/>
                </a:cubicBezTo>
                <a:cubicBezTo>
                  <a:pt x="2344289" y="4231205"/>
                  <a:pt x="2368940" y="4261444"/>
                  <a:pt x="2395728" y="4260623"/>
                </a:cubicBezTo>
                <a:cubicBezTo>
                  <a:pt x="2408548" y="4260130"/>
                  <a:pt x="2438456" y="4254541"/>
                  <a:pt x="2470339" y="4249775"/>
                </a:cubicBezTo>
                <a:lnTo>
                  <a:pt x="2470832" y="4249775"/>
                </a:lnTo>
                <a:cubicBezTo>
                  <a:pt x="2515696" y="4243697"/>
                  <a:pt x="2565000" y="4240572"/>
                  <a:pt x="2579624" y="4259636"/>
                </a:cubicBezTo>
                <a:cubicBezTo>
                  <a:pt x="2597376" y="4283466"/>
                  <a:pt x="2576997" y="4315346"/>
                  <a:pt x="2556781" y="4339997"/>
                </a:cubicBezTo>
                <a:cubicBezTo>
                  <a:pt x="2543472" y="4355447"/>
                  <a:pt x="2530487" y="4368100"/>
                  <a:pt x="2527860" y="4373195"/>
                </a:cubicBezTo>
                <a:cubicBezTo>
                  <a:pt x="2513066" y="4400311"/>
                  <a:pt x="2524408" y="4422004"/>
                  <a:pt x="2554976" y="4422826"/>
                </a:cubicBezTo>
                <a:cubicBezTo>
                  <a:pt x="2572559" y="4423647"/>
                  <a:pt x="2604113" y="4415432"/>
                  <a:pt x="2623998" y="4410666"/>
                </a:cubicBezTo>
                <a:cubicBezTo>
                  <a:pt x="2628271" y="4409351"/>
                  <a:pt x="2632216" y="4408530"/>
                  <a:pt x="2635175" y="4408036"/>
                </a:cubicBezTo>
                <a:cubicBezTo>
                  <a:pt x="2717672" y="4391603"/>
                  <a:pt x="2746103" y="4418718"/>
                  <a:pt x="2711590" y="4502532"/>
                </a:cubicBezTo>
                <a:cubicBezTo>
                  <a:pt x="2711262" y="4503846"/>
                  <a:pt x="2710441" y="4505162"/>
                  <a:pt x="2709947" y="4506477"/>
                </a:cubicBezTo>
                <a:cubicBezTo>
                  <a:pt x="2690228" y="4552163"/>
                  <a:pt x="2687926" y="4578457"/>
                  <a:pt x="2739365" y="4576814"/>
                </a:cubicBezTo>
                <a:cubicBezTo>
                  <a:pt x="2752841" y="4576321"/>
                  <a:pt x="2766643" y="4574678"/>
                  <a:pt x="2779956" y="4574184"/>
                </a:cubicBezTo>
                <a:cubicBezTo>
                  <a:pt x="2792609" y="4572869"/>
                  <a:pt x="2805102" y="4572869"/>
                  <a:pt x="2817589" y="4574184"/>
                </a:cubicBezTo>
                <a:cubicBezTo>
                  <a:pt x="2854238" y="4578457"/>
                  <a:pt x="2869029" y="4603930"/>
                  <a:pt x="2860320" y="4639759"/>
                </a:cubicBezTo>
                <a:cubicBezTo>
                  <a:pt x="2859167" y="4644522"/>
                  <a:pt x="2857363" y="4648467"/>
                  <a:pt x="2855225" y="4652740"/>
                </a:cubicBezTo>
                <a:lnTo>
                  <a:pt x="2855225" y="4653234"/>
                </a:lnTo>
                <a:cubicBezTo>
                  <a:pt x="2853090" y="4658822"/>
                  <a:pt x="2849965" y="4664410"/>
                  <a:pt x="2848322" y="4670488"/>
                </a:cubicBezTo>
                <a:cubicBezTo>
                  <a:pt x="2835337" y="4713216"/>
                  <a:pt x="2848650" y="4730968"/>
                  <a:pt x="2894501" y="4732279"/>
                </a:cubicBezTo>
                <a:cubicBezTo>
                  <a:pt x="2906168" y="4732611"/>
                  <a:pt x="2917838" y="4731458"/>
                  <a:pt x="2929505" y="4730968"/>
                </a:cubicBezTo>
                <a:cubicBezTo>
                  <a:pt x="2937723" y="4730636"/>
                  <a:pt x="2945448" y="4730636"/>
                  <a:pt x="2953169" y="4731458"/>
                </a:cubicBezTo>
                <a:cubicBezTo>
                  <a:pt x="2997215" y="4735731"/>
                  <a:pt x="3014963" y="4759068"/>
                  <a:pt x="3007567" y="4802289"/>
                </a:cubicBezTo>
                <a:cubicBezTo>
                  <a:pt x="3007073" y="4805248"/>
                  <a:pt x="3006251" y="4807878"/>
                  <a:pt x="3005430" y="4810508"/>
                </a:cubicBezTo>
                <a:lnTo>
                  <a:pt x="3005430" y="4811001"/>
                </a:lnTo>
                <a:cubicBezTo>
                  <a:pt x="3003294" y="4818723"/>
                  <a:pt x="2999845" y="4826119"/>
                  <a:pt x="2999351" y="4833844"/>
                </a:cubicBezTo>
                <a:cubicBezTo>
                  <a:pt x="2994913" y="4866217"/>
                  <a:pt x="3007894" y="4882488"/>
                  <a:pt x="3040764" y="4887749"/>
                </a:cubicBezTo>
                <a:cubicBezTo>
                  <a:pt x="3049311" y="4889063"/>
                  <a:pt x="3057857" y="4887749"/>
                  <a:pt x="3066565" y="4888242"/>
                </a:cubicBezTo>
                <a:cubicBezTo>
                  <a:pt x="3070838" y="4888242"/>
                  <a:pt x="3075273" y="4888732"/>
                  <a:pt x="3079547" y="4888732"/>
                </a:cubicBezTo>
                <a:cubicBezTo>
                  <a:pt x="3143805" y="4891362"/>
                  <a:pt x="3154982" y="4902538"/>
                  <a:pt x="3152024" y="4964658"/>
                </a:cubicBezTo>
                <a:cubicBezTo>
                  <a:pt x="3152024" y="4969425"/>
                  <a:pt x="3151693" y="4974520"/>
                  <a:pt x="3151203" y="4979780"/>
                </a:cubicBezTo>
                <a:cubicBezTo>
                  <a:pt x="3148078" y="5021686"/>
                  <a:pt x="3160239" y="5037626"/>
                  <a:pt x="3201651" y="5041077"/>
                </a:cubicBezTo>
                <a:cubicBezTo>
                  <a:pt x="3208227" y="5041405"/>
                  <a:pt x="3215457" y="5041077"/>
                  <a:pt x="3223676" y="5039762"/>
                </a:cubicBezTo>
                <a:cubicBezTo>
                  <a:pt x="3232384" y="5038941"/>
                  <a:pt x="3241752" y="5037298"/>
                  <a:pt x="3252597" y="5034668"/>
                </a:cubicBezTo>
                <a:lnTo>
                  <a:pt x="3252929" y="5034340"/>
                </a:lnTo>
                <a:cubicBezTo>
                  <a:pt x="3296150" y="5025300"/>
                  <a:pt x="3312089" y="5038285"/>
                  <a:pt x="3314719" y="5106486"/>
                </a:cubicBezTo>
                <a:cubicBezTo>
                  <a:pt x="3315213" y="5113880"/>
                  <a:pt x="3314392" y="5124728"/>
                  <a:pt x="3316035" y="5135901"/>
                </a:cubicBezTo>
                <a:cubicBezTo>
                  <a:pt x="3318171" y="5153653"/>
                  <a:pt x="3325071" y="5173537"/>
                  <a:pt x="3347917" y="5184711"/>
                </a:cubicBezTo>
                <a:cubicBezTo>
                  <a:pt x="3354326" y="5187834"/>
                  <a:pt x="3360737" y="5189971"/>
                  <a:pt x="3368130" y="5190793"/>
                </a:cubicBezTo>
                <a:cubicBezTo>
                  <a:pt x="3398698" y="5195887"/>
                  <a:pt x="3394752" y="5194410"/>
                  <a:pt x="3431895" y="5195887"/>
                </a:cubicBezTo>
                <a:cubicBezTo>
                  <a:pt x="3455888" y="5196874"/>
                  <a:pt x="3472979" y="5212813"/>
                  <a:pt x="3476759" y="5220373"/>
                </a:cubicBezTo>
                <a:cubicBezTo>
                  <a:pt x="3491715" y="5250613"/>
                  <a:pt x="3476100" y="5265240"/>
                  <a:pt x="3472652" y="5272800"/>
                </a:cubicBezTo>
                <a:cubicBezTo>
                  <a:pt x="3471827" y="5274605"/>
                  <a:pt x="3473636" y="5273784"/>
                  <a:pt x="3477909" y="5270825"/>
                </a:cubicBezTo>
                <a:cubicBezTo>
                  <a:pt x="3490235" y="5261457"/>
                  <a:pt x="3502723" y="5251928"/>
                  <a:pt x="3514886" y="5242394"/>
                </a:cubicBezTo>
                <a:cubicBezTo>
                  <a:pt x="3523101" y="5235329"/>
                  <a:pt x="3529677" y="5229413"/>
                  <a:pt x="3530498" y="5230235"/>
                </a:cubicBezTo>
                <a:cubicBezTo>
                  <a:pt x="4099280" y="4776816"/>
                  <a:pt x="4430755" y="4096446"/>
                  <a:pt x="4430755" y="3354609"/>
                </a:cubicBezTo>
                <a:cubicBezTo>
                  <a:pt x="4430755" y="2030021"/>
                  <a:pt x="3353012" y="952273"/>
                  <a:pt x="2028427" y="952273"/>
                </a:cubicBezTo>
                <a:cubicBezTo>
                  <a:pt x="1200564" y="952273"/>
                  <a:pt x="469123" y="1373204"/>
                  <a:pt x="36960" y="2012328"/>
                </a:cubicBezTo>
                <a:lnTo>
                  <a:pt x="0" y="2073100"/>
                </a:lnTo>
                <a:lnTo>
                  <a:pt x="0" y="265260"/>
                </a:lnTo>
                <a:lnTo>
                  <a:pt x="199064" y="142122"/>
                </a:lnTo>
                <a:cubicBezTo>
                  <a:pt x="273398" y="99626"/>
                  <a:pt x="349340" y="59636"/>
                  <a:pt x="426775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4" name="Chart Placeholder 33">
            <a:extLst>
              <a:ext uri="{FF2B5EF4-FFF2-40B4-BE49-F238E27FC236}">
                <a16:creationId xmlns:a16="http://schemas.microsoft.com/office/drawing/2014/main" id="{11EF1454-538D-D023-9E0A-A2B4FA18FD7F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324600" y="1438854"/>
            <a:ext cx="5366980" cy="45444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4269B057-87F8-5F7E-B388-92B86DF848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673" y="1029074"/>
            <a:ext cx="2342191" cy="3294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SET AMET</a:t>
            </a:r>
          </a:p>
        </p:txBody>
      </p:sp>
      <p:grpSp>
        <p:nvGrpSpPr>
          <p:cNvPr id="7" name="Graphic 25">
            <a:extLst>
              <a:ext uri="{FF2B5EF4-FFF2-40B4-BE49-F238E27FC236}">
                <a16:creationId xmlns:a16="http://schemas.microsoft.com/office/drawing/2014/main" id="{80B8A69C-0BA0-62B8-AF65-A2C896D3AA3C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18DBCE-DC84-CFF5-548D-309654AE0B08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305BD68-8114-FDDA-C58A-B3493D8111BB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2864B2-CF58-694A-FE04-393B52A25F15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EF564-695D-6D32-4C02-225D7C61272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BA6A513D-8586-7D54-C60E-9E1F3333E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FA77FD-A073-496A-EC72-2C6265C3357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378077-DE39-977A-765C-6DD062416E67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5" name="Title 22">
            <a:extLst>
              <a:ext uri="{FF2B5EF4-FFF2-40B4-BE49-F238E27FC236}">
                <a16:creationId xmlns:a16="http://schemas.microsoft.com/office/drawing/2014/main" id="{6B2D9551-BBAB-354C-D9E4-49EFCA908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732798"/>
            <a:ext cx="5508626" cy="2204118"/>
          </a:xfrm>
        </p:spPr>
        <p:txBody>
          <a:bodyPr/>
          <a:lstStyle>
            <a:lvl1pPr algn="l">
              <a:lnSpc>
                <a:spcPct val="86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0B8C6230-A8A4-6A51-CC81-E94C747A6C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5508000" cy="151452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 algn="l"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D17D904-47A0-CE3B-9D12-F153B5C496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EA85272B-E887-38F4-B2F9-506FE3A7A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693" y="4047814"/>
            <a:ext cx="4712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ADB44D2D-03CA-7A01-98C1-FBA7E3C4A9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488" y="3787384"/>
            <a:ext cx="4365150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7BBFAF38-188B-0CFC-90C1-39A1089C45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0728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732BE2F-24B1-E3D2-687C-389C96C5B7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488" y="4271413"/>
            <a:ext cx="4712812" cy="1615314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 Donec </a:t>
            </a:r>
            <a:r>
              <a:rPr lang="en-US" err="1"/>
              <a:t>quis</a:t>
            </a:r>
            <a:r>
              <a:rPr lang="en-US"/>
              <a:t> eros </a:t>
            </a:r>
            <a:r>
              <a:rPr lang="en-US" err="1"/>
              <a:t>pellentesque</a:t>
            </a:r>
            <a:r>
              <a:rPr lang="en-US"/>
              <a:t>, semper </a:t>
            </a:r>
            <a:r>
              <a:rPr lang="en-US" err="1"/>
              <a:t>odio</a:t>
            </a:r>
            <a:r>
              <a:rPr lang="en-US"/>
              <a:t> in, </a:t>
            </a:r>
            <a:r>
              <a:rPr lang="en-US" err="1"/>
              <a:t>ullamcorper</a:t>
            </a:r>
            <a:r>
              <a:rPr lang="en-US"/>
              <a:t> eros.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nisi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 </a:t>
            </a:r>
            <a:r>
              <a:rPr lang="en-US" err="1"/>
              <a:t>sagittis</a:t>
            </a:r>
            <a:r>
              <a:rPr lang="en-US"/>
              <a:t> dolor pulvinar non. Vestibulum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,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non, </a:t>
            </a:r>
            <a:r>
              <a:rPr lang="en-US" err="1"/>
              <a:t>sagittis</a:t>
            </a:r>
            <a:r>
              <a:rPr lang="en-US"/>
              <a:t> magna. 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062B241-E796-6B8E-54A1-EC6C02283CC4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288082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11DEB7-607E-9D2C-CF01-24A27E633EC2}"/>
              </a:ext>
            </a:extLst>
          </p:cNvPr>
          <p:cNvSpPr/>
          <p:nvPr userDrawn="1"/>
        </p:nvSpPr>
        <p:spPr>
          <a:xfrm>
            <a:off x="5807757" y="0"/>
            <a:ext cx="6025468" cy="3429000"/>
          </a:xfrm>
          <a:custGeom>
            <a:avLst/>
            <a:gdLst>
              <a:gd name="connsiteX0" fmla="*/ 5525455 w 6025468"/>
              <a:gd name="connsiteY0" fmla="*/ 3384837 h 3429000"/>
              <a:gd name="connsiteX1" fmla="*/ 5542615 w 6025468"/>
              <a:gd name="connsiteY1" fmla="*/ 3414175 h 3429000"/>
              <a:gd name="connsiteX2" fmla="*/ 5557256 w 6025468"/>
              <a:gd name="connsiteY2" fmla="*/ 3429000 h 3429000"/>
              <a:gd name="connsiteX3" fmla="*/ 5472807 w 6025468"/>
              <a:gd name="connsiteY3" fmla="*/ 3429000 h 3429000"/>
              <a:gd name="connsiteX4" fmla="*/ 5515949 w 6025468"/>
              <a:gd name="connsiteY4" fmla="*/ 3392872 h 3429000"/>
              <a:gd name="connsiteX5" fmla="*/ 5525455 w 6025468"/>
              <a:gd name="connsiteY5" fmla="*/ 3384837 h 3429000"/>
              <a:gd name="connsiteX6" fmla="*/ 3032803 w 6025468"/>
              <a:gd name="connsiteY6" fmla="*/ 2345939 h 3429000"/>
              <a:gd name="connsiteX7" fmla="*/ 2898443 w 6025468"/>
              <a:gd name="connsiteY7" fmla="*/ 2350925 h 3429000"/>
              <a:gd name="connsiteX8" fmla="*/ 2853719 w 6025468"/>
              <a:gd name="connsiteY8" fmla="*/ 2376234 h 3429000"/>
              <a:gd name="connsiteX9" fmla="*/ 2992983 w 6025468"/>
              <a:gd name="connsiteY9" fmla="*/ 2423371 h 3429000"/>
              <a:gd name="connsiteX10" fmla="*/ 2993386 w 6025468"/>
              <a:gd name="connsiteY10" fmla="*/ 2423371 h 3429000"/>
              <a:gd name="connsiteX11" fmla="*/ 3012668 w 6025468"/>
              <a:gd name="connsiteY11" fmla="*/ 2424442 h 3429000"/>
              <a:gd name="connsiteX12" fmla="*/ 3028871 w 6025468"/>
              <a:gd name="connsiteY12" fmla="*/ 2424040 h 3429000"/>
              <a:gd name="connsiteX13" fmla="*/ 3029273 w 6025468"/>
              <a:gd name="connsiteY13" fmla="*/ 2424040 h 3429000"/>
              <a:gd name="connsiteX14" fmla="*/ 3029273 w 6025468"/>
              <a:gd name="connsiteY14" fmla="*/ 2424172 h 3429000"/>
              <a:gd name="connsiteX15" fmla="*/ 3168537 w 6025468"/>
              <a:gd name="connsiteY15" fmla="*/ 2377708 h 3429000"/>
              <a:gd name="connsiteX16" fmla="*/ 3142157 w 6025468"/>
              <a:gd name="connsiteY16" fmla="*/ 2355211 h 3429000"/>
              <a:gd name="connsiteX17" fmla="*/ 3032803 w 6025468"/>
              <a:gd name="connsiteY17" fmla="*/ 2345939 h 3429000"/>
              <a:gd name="connsiteX18" fmla="*/ 3037926 w 6025468"/>
              <a:gd name="connsiteY18" fmla="*/ 878849 h 3429000"/>
              <a:gd name="connsiteX19" fmla="*/ 3069311 w 6025468"/>
              <a:gd name="connsiteY19" fmla="*/ 879937 h 3429000"/>
              <a:gd name="connsiteX20" fmla="*/ 3093948 w 6025468"/>
              <a:gd name="connsiteY20" fmla="*/ 881678 h 3429000"/>
              <a:gd name="connsiteX21" fmla="*/ 3094083 w 6025468"/>
              <a:gd name="connsiteY21" fmla="*/ 881813 h 3429000"/>
              <a:gd name="connsiteX22" fmla="*/ 3125687 w 6025468"/>
              <a:gd name="connsiteY22" fmla="*/ 903908 h 3429000"/>
              <a:gd name="connsiteX23" fmla="*/ 3117250 w 6025468"/>
              <a:gd name="connsiteY23" fmla="*/ 929887 h 3429000"/>
              <a:gd name="connsiteX24" fmla="*/ 3108812 w 6025468"/>
              <a:gd name="connsiteY24" fmla="*/ 938321 h 3429000"/>
              <a:gd name="connsiteX25" fmla="*/ 2893889 w 6025468"/>
              <a:gd name="connsiteY25" fmla="*/ 933368 h 3429000"/>
              <a:gd name="connsiteX26" fmla="*/ 2885052 w 6025468"/>
              <a:gd name="connsiteY26" fmla="*/ 922118 h 3429000"/>
              <a:gd name="connsiteX27" fmla="*/ 2881169 w 6025468"/>
              <a:gd name="connsiteY27" fmla="*/ 902031 h 3429000"/>
              <a:gd name="connsiteX28" fmla="*/ 2908219 w 6025468"/>
              <a:gd name="connsiteY28" fmla="*/ 881276 h 3429000"/>
              <a:gd name="connsiteX29" fmla="*/ 2927235 w 6025468"/>
              <a:gd name="connsiteY29" fmla="*/ 880206 h 3429000"/>
              <a:gd name="connsiteX30" fmla="*/ 3001820 w 6025468"/>
              <a:gd name="connsiteY30" fmla="*/ 878866 h 3429000"/>
              <a:gd name="connsiteX31" fmla="*/ 3037926 w 6025468"/>
              <a:gd name="connsiteY31" fmla="*/ 878849 h 3429000"/>
              <a:gd name="connsiteX32" fmla="*/ 56753 w 6025468"/>
              <a:gd name="connsiteY32" fmla="*/ 0 h 3429000"/>
              <a:gd name="connsiteX33" fmla="*/ 1141652 w 6025468"/>
              <a:gd name="connsiteY33" fmla="*/ 0 h 3429000"/>
              <a:gd name="connsiteX34" fmla="*/ 1095174 w 6025468"/>
              <a:gd name="connsiteY34" fmla="*/ 180328 h 3429000"/>
              <a:gd name="connsiteX35" fmla="*/ 1055332 w 6025468"/>
              <a:gd name="connsiteY35" fmla="*/ 574356 h 3429000"/>
              <a:gd name="connsiteX36" fmla="*/ 1769197 w 6025468"/>
              <a:gd name="connsiteY36" fmla="*/ 2085921 h 3429000"/>
              <a:gd name="connsiteX37" fmla="*/ 1777229 w 6025468"/>
              <a:gd name="connsiteY37" fmla="*/ 2087527 h 3429000"/>
              <a:gd name="connsiteX38" fmla="*/ 1788479 w 6025468"/>
              <a:gd name="connsiteY38" fmla="*/ 2064628 h 3429000"/>
              <a:gd name="connsiteX39" fmla="*/ 1816332 w 6025468"/>
              <a:gd name="connsiteY39" fmla="*/ 2049231 h 3429000"/>
              <a:gd name="connsiteX40" fmla="*/ 1858377 w 6025468"/>
              <a:gd name="connsiteY40" fmla="*/ 2048960 h 3429000"/>
              <a:gd name="connsiteX41" fmla="*/ 1886901 w 6025468"/>
              <a:gd name="connsiteY41" fmla="*/ 2044677 h 3429000"/>
              <a:gd name="connsiteX42" fmla="*/ 1903371 w 6025468"/>
              <a:gd name="connsiteY42" fmla="*/ 2004236 h 3429000"/>
              <a:gd name="connsiteX43" fmla="*/ 1903371 w 6025468"/>
              <a:gd name="connsiteY43" fmla="*/ 2003834 h 3429000"/>
              <a:gd name="connsiteX44" fmla="*/ 1901900 w 6025468"/>
              <a:gd name="connsiteY44" fmla="*/ 1975043 h 3429000"/>
              <a:gd name="connsiteX45" fmla="*/ 1951847 w 6025468"/>
              <a:gd name="connsiteY45" fmla="*/ 1918802 h 3429000"/>
              <a:gd name="connsiteX46" fmla="*/ 1987733 w 6025468"/>
              <a:gd name="connsiteY46" fmla="*/ 1919873 h 3429000"/>
              <a:gd name="connsiteX47" fmla="*/ 1988136 w 6025468"/>
              <a:gd name="connsiteY47" fmla="*/ 1919873 h 3429000"/>
              <a:gd name="connsiteX48" fmla="*/ 2035270 w 6025468"/>
              <a:gd name="connsiteY48" fmla="*/ 1873137 h 3429000"/>
              <a:gd name="connsiteX49" fmla="*/ 2032860 w 6025468"/>
              <a:gd name="connsiteY49" fmla="*/ 1861221 h 3429000"/>
              <a:gd name="connsiteX50" fmla="*/ 2076782 w 6025468"/>
              <a:gd name="connsiteY50" fmla="*/ 1799355 h 3429000"/>
              <a:gd name="connsiteX51" fmla="*/ 2108118 w 6025468"/>
              <a:gd name="connsiteY51" fmla="*/ 1800694 h 3429000"/>
              <a:gd name="connsiteX52" fmla="*/ 2159137 w 6025468"/>
              <a:gd name="connsiteY52" fmla="*/ 1750076 h 3429000"/>
              <a:gd name="connsiteX53" fmla="*/ 2159137 w 6025468"/>
              <a:gd name="connsiteY53" fmla="*/ 1749676 h 3429000"/>
              <a:gd name="connsiteX54" fmla="*/ 2157395 w 6025468"/>
              <a:gd name="connsiteY54" fmla="*/ 1734944 h 3429000"/>
              <a:gd name="connsiteX55" fmla="*/ 2211629 w 6025468"/>
              <a:gd name="connsiteY55" fmla="*/ 1673348 h 3429000"/>
              <a:gd name="connsiteX56" fmla="*/ 2233723 w 6025468"/>
              <a:gd name="connsiteY56" fmla="*/ 1675488 h 3429000"/>
              <a:gd name="connsiteX57" fmla="*/ 2234125 w 6025468"/>
              <a:gd name="connsiteY57" fmla="*/ 1675488 h 3429000"/>
              <a:gd name="connsiteX58" fmla="*/ 2259434 w 6025468"/>
              <a:gd name="connsiteY58" fmla="*/ 1677229 h 3429000"/>
              <a:gd name="connsiteX59" fmla="*/ 2291036 w 6025468"/>
              <a:gd name="connsiteY59" fmla="*/ 1634379 h 3429000"/>
              <a:gd name="connsiteX60" fmla="*/ 2286884 w 6025468"/>
              <a:gd name="connsiteY60" fmla="*/ 1623131 h 3429000"/>
              <a:gd name="connsiteX61" fmla="*/ 2281262 w 6025468"/>
              <a:gd name="connsiteY61" fmla="*/ 1609741 h 3429000"/>
              <a:gd name="connsiteX62" fmla="*/ 2326253 w 6025468"/>
              <a:gd name="connsiteY62" fmla="*/ 1546803 h 3429000"/>
              <a:gd name="connsiteX63" fmla="*/ 2358928 w 6025468"/>
              <a:gd name="connsiteY63" fmla="*/ 1551356 h 3429000"/>
              <a:gd name="connsiteX64" fmla="*/ 2359331 w 6025468"/>
              <a:gd name="connsiteY64" fmla="*/ 1551356 h 3429000"/>
              <a:gd name="connsiteX65" fmla="*/ 2420124 w 6025468"/>
              <a:gd name="connsiteY65" fmla="*/ 1540107 h 3429000"/>
              <a:gd name="connsiteX66" fmla="*/ 2413026 w 6025468"/>
              <a:gd name="connsiteY66" fmla="*/ 1497526 h 3429000"/>
              <a:gd name="connsiteX67" fmla="*/ 2408473 w 6025468"/>
              <a:gd name="connsiteY67" fmla="*/ 1486945 h 3429000"/>
              <a:gd name="connsiteX68" fmla="*/ 2453466 w 6025468"/>
              <a:gd name="connsiteY68" fmla="*/ 1420526 h 3429000"/>
              <a:gd name="connsiteX69" fmla="*/ 2485070 w 6025468"/>
              <a:gd name="connsiteY69" fmla="*/ 1425749 h 3429000"/>
              <a:gd name="connsiteX70" fmla="*/ 2557915 w 6025468"/>
              <a:gd name="connsiteY70" fmla="*/ 1418383 h 3429000"/>
              <a:gd name="connsiteX71" fmla="*/ 2542114 w 6025468"/>
              <a:gd name="connsiteY71" fmla="*/ 1369106 h 3429000"/>
              <a:gd name="connsiteX72" fmla="*/ 2526583 w 6025468"/>
              <a:gd name="connsiteY72" fmla="*/ 1346206 h 3429000"/>
              <a:gd name="connsiteX73" fmla="*/ 2554701 w 6025468"/>
              <a:gd name="connsiteY73" fmla="*/ 1291973 h 3429000"/>
              <a:gd name="connsiteX74" fmla="*/ 2613754 w 6025468"/>
              <a:gd name="connsiteY74" fmla="*/ 1297598 h 3429000"/>
              <a:gd name="connsiteX75" fmla="*/ 2706685 w 6025468"/>
              <a:gd name="connsiteY75" fmla="*/ 1295857 h 3429000"/>
              <a:gd name="connsiteX76" fmla="*/ 2672539 w 6025468"/>
              <a:gd name="connsiteY76" fmla="*/ 1239214 h 3429000"/>
              <a:gd name="connsiteX77" fmla="*/ 2651783 w 6025468"/>
              <a:gd name="connsiteY77" fmla="*/ 1217386 h 3429000"/>
              <a:gd name="connsiteX78" fmla="*/ 2682718 w 6025468"/>
              <a:gd name="connsiteY78" fmla="*/ 1160743 h 3429000"/>
              <a:gd name="connsiteX79" fmla="*/ 2744314 w 6025468"/>
              <a:gd name="connsiteY79" fmla="*/ 1168108 h 3429000"/>
              <a:gd name="connsiteX80" fmla="*/ 2819574 w 6025468"/>
              <a:gd name="connsiteY80" fmla="*/ 1180428 h 3429000"/>
              <a:gd name="connsiteX81" fmla="*/ 2877287 w 6025468"/>
              <a:gd name="connsiteY81" fmla="*/ 1169850 h 3429000"/>
              <a:gd name="connsiteX82" fmla="*/ 2836445 w 6025468"/>
              <a:gd name="connsiteY82" fmla="*/ 1125123 h 3429000"/>
              <a:gd name="connsiteX83" fmla="*/ 2806849 w 6025468"/>
              <a:gd name="connsiteY83" fmla="*/ 1105840 h 3429000"/>
              <a:gd name="connsiteX84" fmla="*/ 2772435 w 6025468"/>
              <a:gd name="connsiteY84" fmla="*/ 1078388 h 3429000"/>
              <a:gd name="connsiteX85" fmla="*/ 2763599 w 6025468"/>
              <a:gd name="connsiteY85" fmla="*/ 1043173 h 3429000"/>
              <a:gd name="connsiteX86" fmla="*/ 2775248 w 6025468"/>
              <a:gd name="connsiteY86" fmla="*/ 1031520 h 3429000"/>
              <a:gd name="connsiteX87" fmla="*/ 2793192 w 6025468"/>
              <a:gd name="connsiteY87" fmla="*/ 1025226 h 3429000"/>
              <a:gd name="connsiteX88" fmla="*/ 2882241 w 6025468"/>
              <a:gd name="connsiteY88" fmla="*/ 1030851 h 3429000"/>
              <a:gd name="connsiteX89" fmla="*/ 2998606 w 6025468"/>
              <a:gd name="connsiteY89" fmla="*/ 1043572 h 3429000"/>
              <a:gd name="connsiteX90" fmla="*/ 3120998 w 6025468"/>
              <a:gd name="connsiteY90" fmla="*/ 1039289 h 3429000"/>
              <a:gd name="connsiteX91" fmla="*/ 3121401 w 6025468"/>
              <a:gd name="connsiteY91" fmla="*/ 1039289 h 3429000"/>
              <a:gd name="connsiteX92" fmla="*/ 3218483 w 6025468"/>
              <a:gd name="connsiteY92" fmla="*/ 1053349 h 3429000"/>
              <a:gd name="connsiteX93" fmla="*/ 3188891 w 6025468"/>
              <a:gd name="connsiteY93" fmla="*/ 1110394 h 3429000"/>
              <a:gd name="connsiteX94" fmla="*/ 3188489 w 6025468"/>
              <a:gd name="connsiteY94" fmla="*/ 1110394 h 3429000"/>
              <a:gd name="connsiteX95" fmla="*/ 3165323 w 6025468"/>
              <a:gd name="connsiteY95" fmla="*/ 1123784 h 3429000"/>
              <a:gd name="connsiteX96" fmla="*/ 3109349 w 6025468"/>
              <a:gd name="connsiteY96" fmla="*/ 1174133 h 3429000"/>
              <a:gd name="connsiteX97" fmla="*/ 3165590 w 6025468"/>
              <a:gd name="connsiteY97" fmla="*/ 1187793 h 3429000"/>
              <a:gd name="connsiteX98" fmla="*/ 3247140 w 6025468"/>
              <a:gd name="connsiteY98" fmla="*/ 1171993 h 3429000"/>
              <a:gd name="connsiteX99" fmla="*/ 3247543 w 6025468"/>
              <a:gd name="connsiteY99" fmla="*/ 1171993 h 3429000"/>
              <a:gd name="connsiteX100" fmla="*/ 3348777 w 6025468"/>
              <a:gd name="connsiteY100" fmla="*/ 1180428 h 3429000"/>
              <a:gd name="connsiteX101" fmla="*/ 3316372 w 6025468"/>
              <a:gd name="connsiteY101" fmla="*/ 1244437 h 3429000"/>
              <a:gd name="connsiteX102" fmla="*/ 3286776 w 6025468"/>
              <a:gd name="connsiteY102" fmla="*/ 1273228 h 3429000"/>
              <a:gd name="connsiteX103" fmla="*/ 3312085 w 6025468"/>
              <a:gd name="connsiteY103" fmla="*/ 1312597 h 3429000"/>
              <a:gd name="connsiteX104" fmla="*/ 3372880 w 6025468"/>
              <a:gd name="connsiteY104" fmla="*/ 1303758 h 3429000"/>
              <a:gd name="connsiteX105" fmla="*/ 3373282 w 6025468"/>
              <a:gd name="connsiteY105" fmla="*/ 1303758 h 3429000"/>
              <a:gd name="connsiteX106" fmla="*/ 3461928 w 6025468"/>
              <a:gd name="connsiteY106" fmla="*/ 1311793 h 3429000"/>
              <a:gd name="connsiteX107" fmla="*/ 3443315 w 6025468"/>
              <a:gd name="connsiteY107" fmla="*/ 1377273 h 3429000"/>
              <a:gd name="connsiteX108" fmla="*/ 3419749 w 6025468"/>
              <a:gd name="connsiteY108" fmla="*/ 1404323 h 3429000"/>
              <a:gd name="connsiteX109" fmla="*/ 3441844 w 6025468"/>
              <a:gd name="connsiteY109" fmla="*/ 1444764 h 3429000"/>
              <a:gd name="connsiteX110" fmla="*/ 3498085 w 6025468"/>
              <a:gd name="connsiteY110" fmla="*/ 1434855 h 3429000"/>
              <a:gd name="connsiteX111" fmla="*/ 3507193 w 6025468"/>
              <a:gd name="connsiteY111" fmla="*/ 1432712 h 3429000"/>
              <a:gd name="connsiteX112" fmla="*/ 3569457 w 6025468"/>
              <a:gd name="connsiteY112" fmla="*/ 1509710 h 3429000"/>
              <a:gd name="connsiteX113" fmla="*/ 3568118 w 6025468"/>
              <a:gd name="connsiteY113" fmla="*/ 1512924 h 3429000"/>
              <a:gd name="connsiteX114" fmla="*/ 3592089 w 6025468"/>
              <a:gd name="connsiteY114" fmla="*/ 1570237 h 3429000"/>
              <a:gd name="connsiteX115" fmla="*/ 3625163 w 6025468"/>
              <a:gd name="connsiteY115" fmla="*/ 1568094 h 3429000"/>
              <a:gd name="connsiteX116" fmla="*/ 3655827 w 6025468"/>
              <a:gd name="connsiteY116" fmla="*/ 1568094 h 3429000"/>
              <a:gd name="connsiteX117" fmla="*/ 3690646 w 6025468"/>
              <a:gd name="connsiteY117" fmla="*/ 1621526 h 3429000"/>
              <a:gd name="connsiteX118" fmla="*/ 3686494 w 6025468"/>
              <a:gd name="connsiteY118" fmla="*/ 1632103 h 3429000"/>
              <a:gd name="connsiteX119" fmla="*/ 3686494 w 6025468"/>
              <a:gd name="connsiteY119" fmla="*/ 1632505 h 3429000"/>
              <a:gd name="connsiteX120" fmla="*/ 3680869 w 6025468"/>
              <a:gd name="connsiteY120" fmla="*/ 1646564 h 3429000"/>
              <a:gd name="connsiteX121" fmla="*/ 3718497 w 6025468"/>
              <a:gd name="connsiteY121" fmla="*/ 1696913 h 3429000"/>
              <a:gd name="connsiteX122" fmla="*/ 3747019 w 6025468"/>
              <a:gd name="connsiteY122" fmla="*/ 1695845 h 3429000"/>
              <a:gd name="connsiteX123" fmla="*/ 3766301 w 6025468"/>
              <a:gd name="connsiteY123" fmla="*/ 1696244 h 3429000"/>
              <a:gd name="connsiteX124" fmla="*/ 3810626 w 6025468"/>
              <a:gd name="connsiteY124" fmla="*/ 1753959 h 3429000"/>
              <a:gd name="connsiteX125" fmla="*/ 3808885 w 6025468"/>
              <a:gd name="connsiteY125" fmla="*/ 1760656 h 3429000"/>
              <a:gd name="connsiteX126" fmla="*/ 3808885 w 6025468"/>
              <a:gd name="connsiteY126" fmla="*/ 1761058 h 3429000"/>
              <a:gd name="connsiteX127" fmla="*/ 3803931 w 6025468"/>
              <a:gd name="connsiteY127" fmla="*/ 1779671 h 3429000"/>
              <a:gd name="connsiteX128" fmla="*/ 3837676 w 6025468"/>
              <a:gd name="connsiteY128" fmla="*/ 1823594 h 3429000"/>
              <a:gd name="connsiteX129" fmla="*/ 3858699 w 6025468"/>
              <a:gd name="connsiteY129" fmla="*/ 1823995 h 3429000"/>
              <a:gd name="connsiteX130" fmla="*/ 3869277 w 6025468"/>
              <a:gd name="connsiteY130" fmla="*/ 1824395 h 3429000"/>
              <a:gd name="connsiteX131" fmla="*/ 3928333 w 6025468"/>
              <a:gd name="connsiteY131" fmla="*/ 1886261 h 3429000"/>
              <a:gd name="connsiteX132" fmla="*/ 3927664 w 6025468"/>
              <a:gd name="connsiteY132" fmla="*/ 1898583 h 3429000"/>
              <a:gd name="connsiteX133" fmla="*/ 3968770 w 6025468"/>
              <a:gd name="connsiteY133" fmla="*/ 1948529 h 3429000"/>
              <a:gd name="connsiteX134" fmla="*/ 3986717 w 6025468"/>
              <a:gd name="connsiteY134" fmla="*/ 1947457 h 3429000"/>
              <a:gd name="connsiteX135" fmla="*/ 4010282 w 6025468"/>
              <a:gd name="connsiteY135" fmla="*/ 1943307 h 3429000"/>
              <a:gd name="connsiteX136" fmla="*/ 4010553 w 6025468"/>
              <a:gd name="connsiteY136" fmla="*/ 1943040 h 3429000"/>
              <a:gd name="connsiteX137" fmla="*/ 4060901 w 6025468"/>
              <a:gd name="connsiteY137" fmla="*/ 2001826 h 3429000"/>
              <a:gd name="connsiteX138" fmla="*/ 4061973 w 6025468"/>
              <a:gd name="connsiteY138" fmla="*/ 2025794 h 3429000"/>
              <a:gd name="connsiteX139" fmla="*/ 4087951 w 6025468"/>
              <a:gd name="connsiteY139" fmla="*/ 2065565 h 3429000"/>
              <a:gd name="connsiteX140" fmla="*/ 4104421 w 6025468"/>
              <a:gd name="connsiteY140" fmla="*/ 2070521 h 3429000"/>
              <a:gd name="connsiteX141" fmla="*/ 4156378 w 6025468"/>
              <a:gd name="connsiteY141" fmla="*/ 2074672 h 3429000"/>
              <a:gd name="connsiteX142" fmla="*/ 4192935 w 6025468"/>
              <a:gd name="connsiteY142" fmla="*/ 2094624 h 3429000"/>
              <a:gd name="connsiteX143" fmla="*/ 4189588 w 6025468"/>
              <a:gd name="connsiteY143" fmla="*/ 2137342 h 3429000"/>
              <a:gd name="connsiteX144" fmla="*/ 4193872 w 6025468"/>
              <a:gd name="connsiteY144" fmla="*/ 2135733 h 3429000"/>
              <a:gd name="connsiteX145" fmla="*/ 4224001 w 6025468"/>
              <a:gd name="connsiteY145" fmla="*/ 2112567 h 3429000"/>
              <a:gd name="connsiteX146" fmla="*/ 4236723 w 6025468"/>
              <a:gd name="connsiteY146" fmla="*/ 2102659 h 3429000"/>
              <a:gd name="connsiteX147" fmla="*/ 4970272 w 6025468"/>
              <a:gd name="connsiteY147" fmla="*/ 574356 h 3429000"/>
              <a:gd name="connsiteX148" fmla="*/ 4930430 w 6025468"/>
              <a:gd name="connsiteY148" fmla="*/ 180367 h 3429000"/>
              <a:gd name="connsiteX149" fmla="*/ 4883940 w 6025468"/>
              <a:gd name="connsiteY149" fmla="*/ 0 h 3429000"/>
              <a:gd name="connsiteX150" fmla="*/ 5968587 w 6025468"/>
              <a:gd name="connsiteY150" fmla="*/ 0 h 3429000"/>
              <a:gd name="connsiteX151" fmla="*/ 5993360 w 6025468"/>
              <a:gd name="connsiteY151" fmla="*/ 134717 h 3429000"/>
              <a:gd name="connsiteX152" fmla="*/ 6025333 w 6025468"/>
              <a:gd name="connsiteY152" fmla="*/ 574224 h 3429000"/>
              <a:gd name="connsiteX153" fmla="*/ 6025468 w 6025468"/>
              <a:gd name="connsiteY153" fmla="*/ 573953 h 3429000"/>
              <a:gd name="connsiteX154" fmla="*/ 4995314 w 6025468"/>
              <a:gd name="connsiteY154" fmla="*/ 2841033 h 3429000"/>
              <a:gd name="connsiteX155" fmla="*/ 5051821 w 6025468"/>
              <a:gd name="connsiteY155" fmla="*/ 2865270 h 3429000"/>
              <a:gd name="connsiteX156" fmla="*/ 5076729 w 6025468"/>
              <a:gd name="connsiteY156" fmla="*/ 2937312 h 3429000"/>
              <a:gd name="connsiteX157" fmla="*/ 5169928 w 6025468"/>
              <a:gd name="connsiteY157" fmla="*/ 3031986 h 3429000"/>
              <a:gd name="connsiteX158" fmla="*/ 5172339 w 6025468"/>
              <a:gd name="connsiteY158" fmla="*/ 3046045 h 3429000"/>
              <a:gd name="connsiteX159" fmla="*/ 5201933 w 6025468"/>
              <a:gd name="connsiteY159" fmla="*/ 3075908 h 3429000"/>
              <a:gd name="connsiteX160" fmla="*/ 5238893 w 6025468"/>
              <a:gd name="connsiteY160" fmla="*/ 3086489 h 3429000"/>
              <a:gd name="connsiteX161" fmla="*/ 5291651 w 6025468"/>
              <a:gd name="connsiteY161" fmla="*/ 3147014 h 3429000"/>
              <a:gd name="connsiteX162" fmla="*/ 5347892 w 6025468"/>
              <a:gd name="connsiteY162" fmla="*/ 3204728 h 3429000"/>
              <a:gd name="connsiteX163" fmla="*/ 5411231 w 6025468"/>
              <a:gd name="connsiteY163" fmla="*/ 3262443 h 3429000"/>
              <a:gd name="connsiteX164" fmla="*/ 5467472 w 6025468"/>
              <a:gd name="connsiteY164" fmla="*/ 3322568 h 3429000"/>
              <a:gd name="connsiteX165" fmla="*/ 5489299 w 6025468"/>
              <a:gd name="connsiteY165" fmla="*/ 3338371 h 3429000"/>
              <a:gd name="connsiteX166" fmla="*/ 5480461 w 6025468"/>
              <a:gd name="connsiteY166" fmla="*/ 3356714 h 3429000"/>
              <a:gd name="connsiteX167" fmla="*/ 5461848 w 6025468"/>
              <a:gd name="connsiteY167" fmla="*/ 3373186 h 3429000"/>
              <a:gd name="connsiteX168" fmla="*/ 5418048 w 6025468"/>
              <a:gd name="connsiteY168" fmla="*/ 3409809 h 3429000"/>
              <a:gd name="connsiteX169" fmla="*/ 5394577 w 6025468"/>
              <a:gd name="connsiteY169" fmla="*/ 3429000 h 3429000"/>
              <a:gd name="connsiteX170" fmla="*/ 4081457 w 6025468"/>
              <a:gd name="connsiteY170" fmla="*/ 3429000 h 3429000"/>
              <a:gd name="connsiteX171" fmla="*/ 4085781 w 6025468"/>
              <a:gd name="connsiteY171" fmla="*/ 3418642 h 3429000"/>
              <a:gd name="connsiteX172" fmla="*/ 4082729 w 6025468"/>
              <a:gd name="connsiteY172" fmla="*/ 3405859 h 3429000"/>
              <a:gd name="connsiteX173" fmla="*/ 4013095 w 6025468"/>
              <a:gd name="connsiteY173" fmla="*/ 3396756 h 3429000"/>
              <a:gd name="connsiteX174" fmla="*/ 3950427 w 6025468"/>
              <a:gd name="connsiteY174" fmla="*/ 3400637 h 3429000"/>
              <a:gd name="connsiteX175" fmla="*/ 3888160 w 6025468"/>
              <a:gd name="connsiteY175" fmla="*/ 3403449 h 3429000"/>
              <a:gd name="connsiteX176" fmla="*/ 3836070 w 6025468"/>
              <a:gd name="connsiteY176" fmla="*/ 3390729 h 3429000"/>
              <a:gd name="connsiteX177" fmla="*/ 3872359 w 6025468"/>
              <a:gd name="connsiteY177" fmla="*/ 3350957 h 3429000"/>
              <a:gd name="connsiteX178" fmla="*/ 3892044 w 6025468"/>
              <a:gd name="connsiteY178" fmla="*/ 3338236 h 3429000"/>
              <a:gd name="connsiteX179" fmla="*/ 3936767 w 6025468"/>
              <a:gd name="connsiteY179" fmla="*/ 3307971 h 3429000"/>
              <a:gd name="connsiteX180" fmla="*/ 3956452 w 6025468"/>
              <a:gd name="connsiteY180" fmla="*/ 3264319 h 3429000"/>
              <a:gd name="connsiteX181" fmla="*/ 3912797 w 6025468"/>
              <a:gd name="connsiteY181" fmla="*/ 3252669 h 3429000"/>
              <a:gd name="connsiteX182" fmla="*/ 3818526 w 6025468"/>
              <a:gd name="connsiteY182" fmla="*/ 3260435 h 3429000"/>
              <a:gd name="connsiteX183" fmla="*/ 3758671 w 6025468"/>
              <a:gd name="connsiteY183" fmla="*/ 3265391 h 3429000"/>
              <a:gd name="connsiteX184" fmla="*/ 3695733 w 6025468"/>
              <a:gd name="connsiteY184" fmla="*/ 3248117 h 3429000"/>
              <a:gd name="connsiteX185" fmla="*/ 3735505 w 6025468"/>
              <a:gd name="connsiteY185" fmla="*/ 3207007 h 3429000"/>
              <a:gd name="connsiteX186" fmla="*/ 3756663 w 6025468"/>
              <a:gd name="connsiteY186" fmla="*/ 3194685 h 3429000"/>
              <a:gd name="connsiteX187" fmla="*/ 3757062 w 6025468"/>
              <a:gd name="connsiteY187" fmla="*/ 3194685 h 3429000"/>
              <a:gd name="connsiteX188" fmla="*/ 3803530 w 6025468"/>
              <a:gd name="connsiteY188" fmla="*/ 3165896 h 3429000"/>
              <a:gd name="connsiteX189" fmla="*/ 3826027 w 6025468"/>
              <a:gd name="connsiteY189" fmla="*/ 3131080 h 3429000"/>
              <a:gd name="connsiteX190" fmla="*/ 3782774 w 6025468"/>
              <a:gd name="connsiteY190" fmla="*/ 3112734 h 3429000"/>
              <a:gd name="connsiteX191" fmla="*/ 3682476 w 6025468"/>
              <a:gd name="connsiteY191" fmla="*/ 3115545 h 3429000"/>
              <a:gd name="connsiteX192" fmla="*/ 3682074 w 6025468"/>
              <a:gd name="connsiteY192" fmla="*/ 3115545 h 3429000"/>
              <a:gd name="connsiteX193" fmla="*/ 3625832 w 6025468"/>
              <a:gd name="connsiteY193" fmla="*/ 3117958 h 3429000"/>
              <a:gd name="connsiteX194" fmla="*/ 3567449 w 6025468"/>
              <a:gd name="connsiteY194" fmla="*/ 3118628 h 3429000"/>
              <a:gd name="connsiteX195" fmla="*/ 3558613 w 6025468"/>
              <a:gd name="connsiteY195" fmla="*/ 3079258 h 3429000"/>
              <a:gd name="connsiteX196" fmla="*/ 3620478 w 6025468"/>
              <a:gd name="connsiteY196" fmla="*/ 3050065 h 3429000"/>
              <a:gd name="connsiteX197" fmla="*/ 3641233 w 6025468"/>
              <a:gd name="connsiteY197" fmla="*/ 3040559 h 3429000"/>
              <a:gd name="connsiteX198" fmla="*/ 3699215 w 6025468"/>
              <a:gd name="connsiteY198" fmla="*/ 2985386 h 3429000"/>
              <a:gd name="connsiteX199" fmla="*/ 3644715 w 6025468"/>
              <a:gd name="connsiteY199" fmla="*/ 2966370 h 3429000"/>
              <a:gd name="connsiteX200" fmla="*/ 3541338 w 6025468"/>
              <a:gd name="connsiteY200" fmla="*/ 2965968 h 3429000"/>
              <a:gd name="connsiteX201" fmla="*/ 3464609 w 6025468"/>
              <a:gd name="connsiteY201" fmla="*/ 2969183 h 3429000"/>
              <a:gd name="connsiteX202" fmla="*/ 3399930 w 6025468"/>
              <a:gd name="connsiteY202" fmla="*/ 2951642 h 3429000"/>
              <a:gd name="connsiteX203" fmla="*/ 3451617 w 6025468"/>
              <a:gd name="connsiteY203" fmla="*/ 2911200 h 3429000"/>
              <a:gd name="connsiteX204" fmla="*/ 3479071 w 6025468"/>
              <a:gd name="connsiteY204" fmla="*/ 2899951 h 3429000"/>
              <a:gd name="connsiteX205" fmla="*/ 3531159 w 6025468"/>
              <a:gd name="connsiteY205" fmla="*/ 2878127 h 3429000"/>
              <a:gd name="connsiteX206" fmla="*/ 3569457 w 6025468"/>
              <a:gd name="connsiteY206" fmla="*/ 2838757 h 3429000"/>
              <a:gd name="connsiteX207" fmla="*/ 3511073 w 6025468"/>
              <a:gd name="connsiteY207" fmla="*/ 2818001 h 3429000"/>
              <a:gd name="connsiteX208" fmla="*/ 3402340 w 6025468"/>
              <a:gd name="connsiteY208" fmla="*/ 2818400 h 3429000"/>
              <a:gd name="connsiteX209" fmla="*/ 3300301 w 6025468"/>
              <a:gd name="connsiteY209" fmla="*/ 2818803 h 3429000"/>
              <a:gd name="connsiteX210" fmla="*/ 3240444 w 6025468"/>
              <a:gd name="connsiteY210" fmla="*/ 2796305 h 3429000"/>
              <a:gd name="connsiteX211" fmla="*/ 3289723 w 6025468"/>
              <a:gd name="connsiteY211" fmla="*/ 2762828 h 3429000"/>
              <a:gd name="connsiteX212" fmla="*/ 3335519 w 6025468"/>
              <a:gd name="connsiteY212" fmla="*/ 2747295 h 3429000"/>
              <a:gd name="connsiteX213" fmla="*/ 3406627 w 6025468"/>
              <a:gd name="connsiteY213" fmla="*/ 2723058 h 3429000"/>
              <a:gd name="connsiteX214" fmla="*/ 3436889 w 6025468"/>
              <a:gd name="connsiteY214" fmla="*/ 2688241 h 3429000"/>
              <a:gd name="connsiteX215" fmla="*/ 3394305 w 6025468"/>
              <a:gd name="connsiteY215" fmla="*/ 2669895 h 3429000"/>
              <a:gd name="connsiteX216" fmla="*/ 3256379 w 6025468"/>
              <a:gd name="connsiteY216" fmla="*/ 2663202 h 3429000"/>
              <a:gd name="connsiteX217" fmla="*/ 3255980 w 6025468"/>
              <a:gd name="connsiteY217" fmla="*/ 2663202 h 3429000"/>
              <a:gd name="connsiteX218" fmla="*/ 3145503 w 6025468"/>
              <a:gd name="connsiteY218" fmla="*/ 2657845 h 3429000"/>
              <a:gd name="connsiteX219" fmla="*/ 3071989 w 6025468"/>
              <a:gd name="connsiteY219" fmla="*/ 2632937 h 3429000"/>
              <a:gd name="connsiteX220" fmla="*/ 3137069 w 6025468"/>
              <a:gd name="connsiteY220" fmla="*/ 2600934 h 3429000"/>
              <a:gd name="connsiteX221" fmla="*/ 3187685 w 6025468"/>
              <a:gd name="connsiteY221" fmla="*/ 2590356 h 3429000"/>
              <a:gd name="connsiteX222" fmla="*/ 3253837 w 6025468"/>
              <a:gd name="connsiteY222" fmla="*/ 2573884 h 3429000"/>
              <a:gd name="connsiteX223" fmla="*/ 3309005 w 6025468"/>
              <a:gd name="connsiteY223" fmla="*/ 2530631 h 3429000"/>
              <a:gd name="connsiteX224" fmla="*/ 3102923 w 6025468"/>
              <a:gd name="connsiteY224" fmla="*/ 2500369 h 3429000"/>
              <a:gd name="connsiteX225" fmla="*/ 3020970 w 6025468"/>
              <a:gd name="connsiteY225" fmla="*/ 2499966 h 3429000"/>
              <a:gd name="connsiteX226" fmla="*/ 2916521 w 6025468"/>
              <a:gd name="connsiteY226" fmla="*/ 2500635 h 3429000"/>
              <a:gd name="connsiteX227" fmla="*/ 2698117 w 6025468"/>
              <a:gd name="connsiteY227" fmla="*/ 2529830 h 3429000"/>
              <a:gd name="connsiteX228" fmla="*/ 2732263 w 6025468"/>
              <a:gd name="connsiteY228" fmla="*/ 2566385 h 3429000"/>
              <a:gd name="connsiteX229" fmla="*/ 2824393 w 6025468"/>
              <a:gd name="connsiteY229" fmla="*/ 2591025 h 3429000"/>
              <a:gd name="connsiteX230" fmla="*/ 2824795 w 6025468"/>
              <a:gd name="connsiteY230" fmla="*/ 2591025 h 3429000"/>
              <a:gd name="connsiteX231" fmla="*/ 2903263 w 6025468"/>
              <a:gd name="connsiteY231" fmla="*/ 2607229 h 3429000"/>
              <a:gd name="connsiteX232" fmla="*/ 2954284 w 6025468"/>
              <a:gd name="connsiteY232" fmla="*/ 2635749 h 3429000"/>
              <a:gd name="connsiteX233" fmla="*/ 2903666 w 6025468"/>
              <a:gd name="connsiteY233" fmla="*/ 2659988 h 3429000"/>
              <a:gd name="connsiteX234" fmla="*/ 2751680 w 6025468"/>
              <a:gd name="connsiteY234" fmla="*/ 2662801 h 3429000"/>
              <a:gd name="connsiteX235" fmla="*/ 2574118 w 6025468"/>
              <a:gd name="connsiteY235" fmla="*/ 2672976 h 3429000"/>
              <a:gd name="connsiteX236" fmla="*/ 2568895 w 6025468"/>
              <a:gd name="connsiteY236" fmla="*/ 2710205 h 3429000"/>
              <a:gd name="connsiteX237" fmla="*/ 2664907 w 6025468"/>
              <a:gd name="connsiteY237" fmla="*/ 2748233 h 3429000"/>
              <a:gd name="connsiteX238" fmla="*/ 2715256 w 6025468"/>
              <a:gd name="connsiteY238" fmla="*/ 2763768 h 3429000"/>
              <a:gd name="connsiteX239" fmla="*/ 2771901 w 6025468"/>
              <a:gd name="connsiteY239" fmla="*/ 2800325 h 3429000"/>
              <a:gd name="connsiteX240" fmla="*/ 2716730 w 6025468"/>
              <a:gd name="connsiteY240" fmla="*/ 2820678 h 3429000"/>
              <a:gd name="connsiteX241" fmla="*/ 2593268 w 6025468"/>
              <a:gd name="connsiteY241" fmla="*/ 2818938 h 3429000"/>
              <a:gd name="connsiteX242" fmla="*/ 2592865 w 6025468"/>
              <a:gd name="connsiteY242" fmla="*/ 2818938 h 3429000"/>
              <a:gd name="connsiteX243" fmla="*/ 2482123 w 6025468"/>
              <a:gd name="connsiteY243" fmla="*/ 2816125 h 3429000"/>
              <a:gd name="connsiteX244" fmla="*/ 2417714 w 6025468"/>
              <a:gd name="connsiteY244" fmla="*/ 2831658 h 3429000"/>
              <a:gd name="connsiteX245" fmla="*/ 2458824 w 6025468"/>
              <a:gd name="connsiteY245" fmla="*/ 2876385 h 3429000"/>
              <a:gd name="connsiteX246" fmla="*/ 2512253 w 6025468"/>
              <a:gd name="connsiteY246" fmla="*/ 2898210 h 3429000"/>
              <a:gd name="connsiteX247" fmla="*/ 2557649 w 6025468"/>
              <a:gd name="connsiteY247" fmla="*/ 2916156 h 3429000"/>
              <a:gd name="connsiteX248" fmla="*/ 2602639 w 6025468"/>
              <a:gd name="connsiteY248" fmla="*/ 2952713 h 3429000"/>
              <a:gd name="connsiteX249" fmla="*/ 2549478 w 6025468"/>
              <a:gd name="connsiteY249" fmla="*/ 2971996 h 3429000"/>
              <a:gd name="connsiteX250" fmla="*/ 2442486 w 6025468"/>
              <a:gd name="connsiteY250" fmla="*/ 2966772 h 3429000"/>
              <a:gd name="connsiteX251" fmla="*/ 2336564 w 6025468"/>
              <a:gd name="connsiteY251" fmla="*/ 2961817 h 3429000"/>
              <a:gd name="connsiteX252" fmla="*/ 2279920 w 6025468"/>
              <a:gd name="connsiteY252" fmla="*/ 2978023 h 3429000"/>
              <a:gd name="connsiteX253" fmla="*/ 2362275 w 6025468"/>
              <a:gd name="connsiteY253" fmla="*/ 3045244 h 3429000"/>
              <a:gd name="connsiteX254" fmla="*/ 2394681 w 6025468"/>
              <a:gd name="connsiteY254" fmla="*/ 3058232 h 3429000"/>
              <a:gd name="connsiteX255" fmla="*/ 2427355 w 6025468"/>
              <a:gd name="connsiteY255" fmla="*/ 3076175 h 3429000"/>
              <a:gd name="connsiteX256" fmla="*/ 2418919 w 6025468"/>
              <a:gd name="connsiteY256" fmla="*/ 3116216 h 3429000"/>
              <a:gd name="connsiteX257" fmla="*/ 2376736 w 6025468"/>
              <a:gd name="connsiteY257" fmla="*/ 3117958 h 3429000"/>
              <a:gd name="connsiteX258" fmla="*/ 2294784 w 6025468"/>
              <a:gd name="connsiteY258" fmla="*/ 3111663 h 3429000"/>
              <a:gd name="connsiteX259" fmla="*/ 2185785 w 6025468"/>
              <a:gd name="connsiteY259" fmla="*/ 3102154 h 3429000"/>
              <a:gd name="connsiteX260" fmla="*/ 2145344 w 6025468"/>
              <a:gd name="connsiteY260" fmla="*/ 3117687 h 3429000"/>
              <a:gd name="connsiteX261" fmla="*/ 2176008 w 6025468"/>
              <a:gd name="connsiteY261" fmla="*/ 3160538 h 3429000"/>
              <a:gd name="connsiteX262" fmla="*/ 2219931 w 6025468"/>
              <a:gd name="connsiteY262" fmla="*/ 3185179 h 3429000"/>
              <a:gd name="connsiteX263" fmla="*/ 2285011 w 6025468"/>
              <a:gd name="connsiteY263" fmla="*/ 3239411 h 3429000"/>
              <a:gd name="connsiteX264" fmla="*/ 2221404 w 6025468"/>
              <a:gd name="connsiteY264" fmla="*/ 3264052 h 3429000"/>
              <a:gd name="connsiteX265" fmla="*/ 2146148 w 6025468"/>
              <a:gd name="connsiteY265" fmla="*/ 3258024 h 3429000"/>
              <a:gd name="connsiteX266" fmla="*/ 2145746 w 6025468"/>
              <a:gd name="connsiteY266" fmla="*/ 3258024 h 3429000"/>
              <a:gd name="connsiteX267" fmla="*/ 1460940 w 6025468"/>
              <a:gd name="connsiteY267" fmla="*/ 2944140 h 3429000"/>
              <a:gd name="connsiteX268" fmla="*/ 1415811 w 6025468"/>
              <a:gd name="connsiteY268" fmla="*/ 2947622 h 3429000"/>
              <a:gd name="connsiteX269" fmla="*/ 1433355 w 6025468"/>
              <a:gd name="connsiteY269" fmla="*/ 2989672 h 3429000"/>
              <a:gd name="connsiteX270" fmla="*/ 2090573 w 6025468"/>
              <a:gd name="connsiteY270" fmla="*/ 3312660 h 3429000"/>
              <a:gd name="connsiteX271" fmla="*/ 2091247 w 6025468"/>
              <a:gd name="connsiteY271" fmla="*/ 3313061 h 3429000"/>
              <a:gd name="connsiteX272" fmla="*/ 2130345 w 6025468"/>
              <a:gd name="connsiteY272" fmla="*/ 3367562 h 3429000"/>
              <a:gd name="connsiteX273" fmla="*/ 2014649 w 6025468"/>
              <a:gd name="connsiteY273" fmla="*/ 3387247 h 3429000"/>
              <a:gd name="connsiteX274" fmla="*/ 1731836 w 6025468"/>
              <a:gd name="connsiteY274" fmla="*/ 3299668 h 3429000"/>
              <a:gd name="connsiteX275" fmla="*/ 1724738 w 6025468"/>
              <a:gd name="connsiteY275" fmla="*/ 3296457 h 3429000"/>
              <a:gd name="connsiteX276" fmla="*/ 1668497 w 6025468"/>
              <a:gd name="connsiteY276" fmla="*/ 3269407 h 3429000"/>
              <a:gd name="connsiteX277" fmla="*/ 1625913 w 6025468"/>
              <a:gd name="connsiteY277" fmla="*/ 3247578 h 3429000"/>
              <a:gd name="connsiteX278" fmla="*/ 1579850 w 6025468"/>
              <a:gd name="connsiteY278" fmla="*/ 3223344 h 3429000"/>
              <a:gd name="connsiteX279" fmla="*/ 1576636 w 6025468"/>
              <a:gd name="connsiteY279" fmla="*/ 3221603 h 3429000"/>
              <a:gd name="connsiteX280" fmla="*/ 1526690 w 6025468"/>
              <a:gd name="connsiteY280" fmla="*/ 3194150 h 3429000"/>
              <a:gd name="connsiteX281" fmla="*/ 1508074 w 6025468"/>
              <a:gd name="connsiteY281" fmla="*/ 3183572 h 3429000"/>
              <a:gd name="connsiteX282" fmla="*/ 1409250 w 6025468"/>
              <a:gd name="connsiteY282" fmla="*/ 3124519 h 3429000"/>
              <a:gd name="connsiteX283" fmla="*/ 1389565 w 6025468"/>
              <a:gd name="connsiteY283" fmla="*/ 3112198 h 3429000"/>
              <a:gd name="connsiteX284" fmla="*/ 1340423 w 6025468"/>
              <a:gd name="connsiteY284" fmla="*/ 3080729 h 3429000"/>
              <a:gd name="connsiteX285" fmla="*/ 1323416 w 6025468"/>
              <a:gd name="connsiteY285" fmla="*/ 3068945 h 3429000"/>
              <a:gd name="connsiteX286" fmla="*/ 1297438 w 6025468"/>
              <a:gd name="connsiteY286" fmla="*/ 3051403 h 3429000"/>
              <a:gd name="connsiteX287" fmla="*/ 1293286 w 6025468"/>
              <a:gd name="connsiteY287" fmla="*/ 3048189 h 3429000"/>
              <a:gd name="connsiteX288" fmla="*/ 1277753 w 6025468"/>
              <a:gd name="connsiteY288" fmla="*/ 3037343 h 3429000"/>
              <a:gd name="connsiteX289" fmla="*/ 1254586 w 6025468"/>
              <a:gd name="connsiteY289" fmla="*/ 3020873 h 3429000"/>
              <a:gd name="connsiteX290" fmla="*/ 1253917 w 6025468"/>
              <a:gd name="connsiteY290" fmla="*/ 3020336 h 3429000"/>
              <a:gd name="connsiteX291" fmla="*/ 1196202 w 6025468"/>
              <a:gd name="connsiteY291" fmla="*/ 2977753 h 3429000"/>
              <a:gd name="connsiteX292" fmla="*/ 1195936 w 6025468"/>
              <a:gd name="connsiteY292" fmla="*/ 2977485 h 3429000"/>
              <a:gd name="connsiteX293" fmla="*/ 1173439 w 6025468"/>
              <a:gd name="connsiteY293" fmla="*/ 2960211 h 3429000"/>
              <a:gd name="connsiteX294" fmla="*/ 1147058 w 6025468"/>
              <a:gd name="connsiteY294" fmla="*/ 2939455 h 3429000"/>
              <a:gd name="connsiteX295" fmla="*/ 1112509 w 6025468"/>
              <a:gd name="connsiteY295" fmla="*/ 2912273 h 3429000"/>
              <a:gd name="connsiteX296" fmla="*/ 1109295 w 6025468"/>
              <a:gd name="connsiteY296" fmla="*/ 2909727 h 3429000"/>
              <a:gd name="connsiteX297" fmla="*/ 1090952 w 6025468"/>
              <a:gd name="connsiteY297" fmla="*/ 2894194 h 3429000"/>
              <a:gd name="connsiteX298" fmla="*/ 1079969 w 6025468"/>
              <a:gd name="connsiteY298" fmla="*/ 2884955 h 3429000"/>
              <a:gd name="connsiteX299" fmla="*/ 1022656 w 6025468"/>
              <a:gd name="connsiteY299" fmla="*/ 2835945 h 3429000"/>
              <a:gd name="connsiteX300" fmla="*/ 1013151 w 6025468"/>
              <a:gd name="connsiteY300" fmla="*/ 2827507 h 3429000"/>
              <a:gd name="connsiteX301" fmla="*/ 0 w 6025468"/>
              <a:gd name="connsiteY301" fmla="*/ 574224 h 3429000"/>
              <a:gd name="connsiteX302" fmla="*/ 31973 w 6025468"/>
              <a:gd name="connsiteY302" fmla="*/ 134747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6025468" h="3429000">
                <a:moveTo>
                  <a:pt x="5525455" y="3384837"/>
                </a:moveTo>
                <a:cubicBezTo>
                  <a:pt x="5530209" y="3396085"/>
                  <a:pt x="5536017" y="3405726"/>
                  <a:pt x="5542615" y="3414175"/>
                </a:cubicBezTo>
                <a:lnTo>
                  <a:pt x="5557256" y="3429000"/>
                </a:lnTo>
                <a:lnTo>
                  <a:pt x="5472807" y="3429000"/>
                </a:lnTo>
                <a:lnTo>
                  <a:pt x="5515949" y="3392872"/>
                </a:lnTo>
                <a:cubicBezTo>
                  <a:pt x="5519159" y="3390461"/>
                  <a:pt x="5522239" y="3387649"/>
                  <a:pt x="5525455" y="3384837"/>
                </a:cubicBezTo>
                <a:close/>
                <a:moveTo>
                  <a:pt x="3032803" y="2345939"/>
                </a:moveTo>
                <a:cubicBezTo>
                  <a:pt x="2987391" y="2344699"/>
                  <a:pt x="2937811" y="2345837"/>
                  <a:pt x="2898443" y="2350925"/>
                </a:cubicBezTo>
                <a:cubicBezTo>
                  <a:pt x="2885052" y="2352665"/>
                  <a:pt x="2853719" y="2355880"/>
                  <a:pt x="2853719" y="2376234"/>
                </a:cubicBezTo>
                <a:cubicBezTo>
                  <a:pt x="2853719" y="2405427"/>
                  <a:pt x="2939150" y="2419487"/>
                  <a:pt x="2992983" y="2423371"/>
                </a:cubicBezTo>
                <a:lnTo>
                  <a:pt x="2993386" y="2423371"/>
                </a:lnTo>
                <a:cubicBezTo>
                  <a:pt x="3000749" y="2424040"/>
                  <a:pt x="3007043" y="2424442"/>
                  <a:pt x="3012668" y="2424442"/>
                </a:cubicBezTo>
                <a:cubicBezTo>
                  <a:pt x="3018290" y="2424442"/>
                  <a:pt x="3023246" y="2424442"/>
                  <a:pt x="3028871" y="2424040"/>
                </a:cubicBezTo>
                <a:lnTo>
                  <a:pt x="3029273" y="2424040"/>
                </a:lnTo>
                <a:lnTo>
                  <a:pt x="3029273" y="2424172"/>
                </a:lnTo>
                <a:cubicBezTo>
                  <a:pt x="3102386" y="2423103"/>
                  <a:pt x="3168537" y="2401946"/>
                  <a:pt x="3168537" y="2377708"/>
                </a:cubicBezTo>
                <a:cubicBezTo>
                  <a:pt x="3168537" y="2364318"/>
                  <a:pt x="3153404" y="2357354"/>
                  <a:pt x="3142157" y="2355211"/>
                </a:cubicBezTo>
                <a:cubicBezTo>
                  <a:pt x="3119459" y="2350793"/>
                  <a:pt x="3078214" y="2347177"/>
                  <a:pt x="3032803" y="2345939"/>
                </a:cubicBezTo>
                <a:close/>
                <a:moveTo>
                  <a:pt x="3037926" y="878849"/>
                </a:moveTo>
                <a:cubicBezTo>
                  <a:pt x="3049425" y="879034"/>
                  <a:pt x="3060138" y="879402"/>
                  <a:pt x="3069311" y="879937"/>
                </a:cubicBezTo>
                <a:cubicBezTo>
                  <a:pt x="3079889" y="880206"/>
                  <a:pt x="3088729" y="880606"/>
                  <a:pt x="3093948" y="881678"/>
                </a:cubicBezTo>
                <a:lnTo>
                  <a:pt x="3094083" y="881813"/>
                </a:lnTo>
                <a:cubicBezTo>
                  <a:pt x="3107341" y="883821"/>
                  <a:pt x="3120731" y="890250"/>
                  <a:pt x="3125687" y="903908"/>
                </a:cubicBezTo>
                <a:cubicBezTo>
                  <a:pt x="3128497" y="912344"/>
                  <a:pt x="3123946" y="922118"/>
                  <a:pt x="3117250" y="929887"/>
                </a:cubicBezTo>
                <a:cubicBezTo>
                  <a:pt x="3114839" y="933099"/>
                  <a:pt x="3111625" y="935779"/>
                  <a:pt x="3108812" y="938321"/>
                </a:cubicBezTo>
                <a:cubicBezTo>
                  <a:pt x="3056455" y="980100"/>
                  <a:pt x="2942097" y="977291"/>
                  <a:pt x="2893889" y="933368"/>
                </a:cubicBezTo>
                <a:cubicBezTo>
                  <a:pt x="2890677" y="930556"/>
                  <a:pt x="2887463" y="926270"/>
                  <a:pt x="2885052" y="922118"/>
                </a:cubicBezTo>
                <a:cubicBezTo>
                  <a:pt x="2881570" y="915692"/>
                  <a:pt x="2879427" y="908326"/>
                  <a:pt x="2881169" y="902031"/>
                </a:cubicBezTo>
                <a:cubicBezTo>
                  <a:pt x="2885052" y="888374"/>
                  <a:pt x="2898310" y="881945"/>
                  <a:pt x="2908219" y="881276"/>
                </a:cubicBezTo>
                <a:cubicBezTo>
                  <a:pt x="2912773" y="880876"/>
                  <a:pt x="2919198" y="880606"/>
                  <a:pt x="2927235" y="880206"/>
                </a:cubicBezTo>
                <a:cubicBezTo>
                  <a:pt x="2946651" y="879535"/>
                  <a:pt x="2974368" y="878866"/>
                  <a:pt x="3001820" y="878866"/>
                </a:cubicBezTo>
                <a:cubicBezTo>
                  <a:pt x="3014141" y="878666"/>
                  <a:pt x="3026426" y="878666"/>
                  <a:pt x="3037926" y="878849"/>
                </a:cubicBezTo>
                <a:close/>
                <a:moveTo>
                  <a:pt x="56753" y="0"/>
                </a:moveTo>
                <a:lnTo>
                  <a:pt x="1141652" y="0"/>
                </a:lnTo>
                <a:lnTo>
                  <a:pt x="1095174" y="180328"/>
                </a:lnTo>
                <a:cubicBezTo>
                  <a:pt x="1069054" y="307642"/>
                  <a:pt x="1055332" y="439426"/>
                  <a:pt x="1055332" y="574356"/>
                </a:cubicBezTo>
                <a:cubicBezTo>
                  <a:pt x="1055332" y="1163691"/>
                  <a:pt x="1319130" y="1715526"/>
                  <a:pt x="1769197" y="2085921"/>
                </a:cubicBezTo>
                <a:cubicBezTo>
                  <a:pt x="1772409" y="2088062"/>
                  <a:pt x="1774954" y="2088866"/>
                  <a:pt x="1777229" y="2087527"/>
                </a:cubicBezTo>
                <a:cubicBezTo>
                  <a:pt x="1783524" y="2084046"/>
                  <a:pt x="1780711" y="2076947"/>
                  <a:pt x="1788479" y="2064628"/>
                </a:cubicBezTo>
                <a:cubicBezTo>
                  <a:pt x="1795576" y="2053247"/>
                  <a:pt x="1809235" y="2049900"/>
                  <a:pt x="1816332" y="2049231"/>
                </a:cubicBezTo>
                <a:cubicBezTo>
                  <a:pt x="1828383" y="2048023"/>
                  <a:pt x="1835211" y="2047889"/>
                  <a:pt x="1858377" y="2048960"/>
                </a:cubicBezTo>
                <a:cubicBezTo>
                  <a:pt x="1870029" y="2049900"/>
                  <a:pt x="1879803" y="2048158"/>
                  <a:pt x="1886901" y="2044677"/>
                </a:cubicBezTo>
                <a:cubicBezTo>
                  <a:pt x="1901231" y="2036909"/>
                  <a:pt x="1903774" y="2021109"/>
                  <a:pt x="1903371" y="2004236"/>
                </a:cubicBezTo>
                <a:lnTo>
                  <a:pt x="1903371" y="2003834"/>
                </a:lnTo>
                <a:cubicBezTo>
                  <a:pt x="1902969" y="1994058"/>
                  <a:pt x="1901900" y="1984150"/>
                  <a:pt x="1901900" y="1975043"/>
                </a:cubicBezTo>
                <a:cubicBezTo>
                  <a:pt x="1901900" y="1938888"/>
                  <a:pt x="1915558" y="1918399"/>
                  <a:pt x="1951847" y="1918802"/>
                </a:cubicBezTo>
                <a:cubicBezTo>
                  <a:pt x="1964166" y="1918802"/>
                  <a:pt x="1976487" y="1919873"/>
                  <a:pt x="1987733" y="1919873"/>
                </a:cubicBezTo>
                <a:lnTo>
                  <a:pt x="1988136" y="1919873"/>
                </a:lnTo>
                <a:cubicBezTo>
                  <a:pt x="2019737" y="1920945"/>
                  <a:pt x="2043707" y="1917061"/>
                  <a:pt x="2035270" y="1873137"/>
                </a:cubicBezTo>
                <a:cubicBezTo>
                  <a:pt x="2035003" y="1869656"/>
                  <a:pt x="2033931" y="1865373"/>
                  <a:pt x="2032860" y="1861221"/>
                </a:cubicBezTo>
                <a:cubicBezTo>
                  <a:pt x="2022549" y="1823995"/>
                  <a:pt x="2028979" y="1798284"/>
                  <a:pt x="2076782" y="1799355"/>
                </a:cubicBezTo>
                <a:cubicBezTo>
                  <a:pt x="2087362" y="1799622"/>
                  <a:pt x="2097940" y="1800292"/>
                  <a:pt x="2108118" y="1800694"/>
                </a:cubicBezTo>
                <a:cubicBezTo>
                  <a:pt x="2138381" y="1801096"/>
                  <a:pt x="2163690" y="1795472"/>
                  <a:pt x="2159137" y="1750076"/>
                </a:cubicBezTo>
                <a:lnTo>
                  <a:pt x="2159137" y="1749676"/>
                </a:lnTo>
                <a:cubicBezTo>
                  <a:pt x="2159137" y="1745525"/>
                  <a:pt x="2158467" y="1740569"/>
                  <a:pt x="2157395" y="1734944"/>
                </a:cubicBezTo>
                <a:cubicBezTo>
                  <a:pt x="2148691" y="1691292"/>
                  <a:pt x="2165563" y="1672277"/>
                  <a:pt x="2211629" y="1673348"/>
                </a:cubicBezTo>
                <a:cubicBezTo>
                  <a:pt x="2218994" y="1673747"/>
                  <a:pt x="2226360" y="1674417"/>
                  <a:pt x="2233723" y="1675488"/>
                </a:cubicBezTo>
                <a:lnTo>
                  <a:pt x="2234125" y="1675488"/>
                </a:lnTo>
                <a:cubicBezTo>
                  <a:pt x="2242562" y="1676560"/>
                  <a:pt x="2250997" y="1677632"/>
                  <a:pt x="2259434" y="1677229"/>
                </a:cubicBezTo>
                <a:cubicBezTo>
                  <a:pt x="2286482" y="1676293"/>
                  <a:pt x="2297329" y="1660357"/>
                  <a:pt x="2291036" y="1634379"/>
                </a:cubicBezTo>
                <a:cubicBezTo>
                  <a:pt x="2290099" y="1630497"/>
                  <a:pt x="2288625" y="1627015"/>
                  <a:pt x="2286884" y="1623131"/>
                </a:cubicBezTo>
                <a:cubicBezTo>
                  <a:pt x="2284742" y="1618845"/>
                  <a:pt x="2282732" y="1614292"/>
                  <a:pt x="2281262" y="1609741"/>
                </a:cubicBezTo>
                <a:cubicBezTo>
                  <a:pt x="2268538" y="1570372"/>
                  <a:pt x="2284742" y="1548544"/>
                  <a:pt x="2326253" y="1546803"/>
                </a:cubicBezTo>
                <a:cubicBezTo>
                  <a:pt x="2334021" y="1546401"/>
                  <a:pt x="2345937" y="1548947"/>
                  <a:pt x="2358928" y="1551356"/>
                </a:cubicBezTo>
                <a:lnTo>
                  <a:pt x="2359331" y="1551356"/>
                </a:lnTo>
                <a:cubicBezTo>
                  <a:pt x="2383166" y="1555238"/>
                  <a:pt x="2410213" y="1558050"/>
                  <a:pt x="2420124" y="1540107"/>
                </a:cubicBezTo>
                <a:cubicBezTo>
                  <a:pt x="2425614" y="1529931"/>
                  <a:pt x="2419320" y="1513056"/>
                  <a:pt x="2413026" y="1497526"/>
                </a:cubicBezTo>
                <a:cubicBezTo>
                  <a:pt x="2411285" y="1494044"/>
                  <a:pt x="2409811" y="1490160"/>
                  <a:pt x="2408473" y="1486945"/>
                </a:cubicBezTo>
                <a:cubicBezTo>
                  <a:pt x="2389860" y="1441951"/>
                  <a:pt x="2404991" y="1417714"/>
                  <a:pt x="2453466" y="1420526"/>
                </a:cubicBezTo>
                <a:cubicBezTo>
                  <a:pt x="2460163" y="1421196"/>
                  <a:pt x="2471677" y="1423605"/>
                  <a:pt x="2485070" y="1425749"/>
                </a:cubicBezTo>
                <a:cubicBezTo>
                  <a:pt x="2512922" y="1431107"/>
                  <a:pt x="2547738" y="1435257"/>
                  <a:pt x="2557915" y="1418383"/>
                </a:cubicBezTo>
                <a:cubicBezTo>
                  <a:pt x="2565012" y="1406064"/>
                  <a:pt x="2553362" y="1385576"/>
                  <a:pt x="2542114" y="1369106"/>
                </a:cubicBezTo>
                <a:cubicBezTo>
                  <a:pt x="2535419" y="1359197"/>
                  <a:pt x="2528992" y="1350759"/>
                  <a:pt x="2526583" y="1346206"/>
                </a:cubicBezTo>
                <a:cubicBezTo>
                  <a:pt x="2512787" y="1318354"/>
                  <a:pt x="2524439" y="1295188"/>
                  <a:pt x="2554701" y="1291973"/>
                </a:cubicBezTo>
                <a:cubicBezTo>
                  <a:pt x="2569030" y="1290502"/>
                  <a:pt x="2590858" y="1293714"/>
                  <a:pt x="2613754" y="1297598"/>
                </a:cubicBezTo>
                <a:cubicBezTo>
                  <a:pt x="2654596" y="1303892"/>
                  <a:pt x="2697849" y="1311657"/>
                  <a:pt x="2706685" y="1295857"/>
                </a:cubicBezTo>
                <a:cubicBezTo>
                  <a:pt x="2716195" y="1278583"/>
                  <a:pt x="2692224" y="1257560"/>
                  <a:pt x="2672539" y="1239214"/>
                </a:cubicBezTo>
                <a:cubicBezTo>
                  <a:pt x="2663703" y="1231179"/>
                  <a:pt x="2655935" y="1223681"/>
                  <a:pt x="2651783" y="1217386"/>
                </a:cubicBezTo>
                <a:cubicBezTo>
                  <a:pt x="2631697" y="1186052"/>
                  <a:pt x="2645090" y="1162886"/>
                  <a:pt x="2682718" y="1160743"/>
                </a:cubicBezTo>
                <a:cubicBezTo>
                  <a:pt x="2694771" y="1160073"/>
                  <a:pt x="2718605" y="1163556"/>
                  <a:pt x="2744314" y="1168108"/>
                </a:cubicBezTo>
                <a:cubicBezTo>
                  <a:pt x="2771766" y="1172662"/>
                  <a:pt x="2801227" y="1178285"/>
                  <a:pt x="2819574" y="1180428"/>
                </a:cubicBezTo>
                <a:cubicBezTo>
                  <a:pt x="2840999" y="1182838"/>
                  <a:pt x="2870189" y="1191008"/>
                  <a:pt x="2877287" y="1169850"/>
                </a:cubicBezTo>
                <a:cubicBezTo>
                  <a:pt x="2884917" y="1147352"/>
                  <a:pt x="2852915" y="1136775"/>
                  <a:pt x="2836445" y="1125123"/>
                </a:cubicBezTo>
                <a:cubicBezTo>
                  <a:pt x="2826936" y="1118429"/>
                  <a:pt x="2816625" y="1112537"/>
                  <a:pt x="2806849" y="1105840"/>
                </a:cubicBezTo>
                <a:cubicBezTo>
                  <a:pt x="2794263" y="1097673"/>
                  <a:pt x="2782344" y="1088969"/>
                  <a:pt x="2772435" y="1078388"/>
                </a:cubicBezTo>
                <a:cubicBezTo>
                  <a:pt x="2760384" y="1066070"/>
                  <a:pt x="2758376" y="1053349"/>
                  <a:pt x="2763599" y="1043173"/>
                </a:cubicBezTo>
                <a:cubicBezTo>
                  <a:pt x="2766141" y="1038619"/>
                  <a:pt x="2770026" y="1034736"/>
                  <a:pt x="2775248" y="1031520"/>
                </a:cubicBezTo>
                <a:cubicBezTo>
                  <a:pt x="2780202" y="1028708"/>
                  <a:pt x="2786093" y="1026298"/>
                  <a:pt x="2793192" y="1025226"/>
                </a:cubicBezTo>
                <a:cubicBezTo>
                  <a:pt x="2809395" y="1022015"/>
                  <a:pt x="2844211" y="1025896"/>
                  <a:pt x="2882241" y="1030851"/>
                </a:cubicBezTo>
                <a:cubicBezTo>
                  <a:pt x="2924422" y="1036210"/>
                  <a:pt x="2970487" y="1043173"/>
                  <a:pt x="2998606" y="1043572"/>
                </a:cubicBezTo>
                <a:cubicBezTo>
                  <a:pt x="3032085" y="1043842"/>
                  <a:pt x="3078817" y="1040360"/>
                  <a:pt x="3120998" y="1039289"/>
                </a:cubicBezTo>
                <a:lnTo>
                  <a:pt x="3121401" y="1039289"/>
                </a:lnTo>
                <a:cubicBezTo>
                  <a:pt x="3168537" y="1037815"/>
                  <a:pt x="3209377" y="1039691"/>
                  <a:pt x="3218483" y="1053349"/>
                </a:cubicBezTo>
                <a:cubicBezTo>
                  <a:pt x="3234953" y="1079060"/>
                  <a:pt x="3213798" y="1095665"/>
                  <a:pt x="3188891" y="1110394"/>
                </a:cubicBezTo>
                <a:lnTo>
                  <a:pt x="3188489" y="1110394"/>
                </a:lnTo>
                <a:cubicBezTo>
                  <a:pt x="3180856" y="1114948"/>
                  <a:pt x="3172689" y="1119633"/>
                  <a:pt x="3165323" y="1123784"/>
                </a:cubicBezTo>
                <a:cubicBezTo>
                  <a:pt x="3148451" y="1134095"/>
                  <a:pt x="3101314" y="1149495"/>
                  <a:pt x="3109349" y="1174133"/>
                </a:cubicBezTo>
                <a:cubicBezTo>
                  <a:pt x="3116045" y="1194087"/>
                  <a:pt x="3145503" y="1190606"/>
                  <a:pt x="3165590" y="1187793"/>
                </a:cubicBezTo>
                <a:cubicBezTo>
                  <a:pt x="3187685" y="1184311"/>
                  <a:pt x="3217548" y="1177213"/>
                  <a:pt x="3247140" y="1171993"/>
                </a:cubicBezTo>
                <a:lnTo>
                  <a:pt x="3247543" y="1171993"/>
                </a:lnTo>
                <a:cubicBezTo>
                  <a:pt x="3294947" y="1162886"/>
                  <a:pt x="3340742" y="1158600"/>
                  <a:pt x="3348777" y="1180428"/>
                </a:cubicBezTo>
                <a:cubicBezTo>
                  <a:pt x="3355473" y="1198773"/>
                  <a:pt x="3338199" y="1222342"/>
                  <a:pt x="3316372" y="1244437"/>
                </a:cubicBezTo>
                <a:cubicBezTo>
                  <a:pt x="3306863" y="1254613"/>
                  <a:pt x="3296285" y="1264121"/>
                  <a:pt x="3286776" y="1273228"/>
                </a:cubicBezTo>
                <a:cubicBezTo>
                  <a:pt x="3270172" y="1288627"/>
                  <a:pt x="3290258" y="1313266"/>
                  <a:pt x="3312085" y="1312597"/>
                </a:cubicBezTo>
                <a:cubicBezTo>
                  <a:pt x="3322531" y="1312195"/>
                  <a:pt x="3346901" y="1307641"/>
                  <a:pt x="3372880" y="1303758"/>
                </a:cubicBezTo>
                <a:lnTo>
                  <a:pt x="3373282" y="1303758"/>
                </a:lnTo>
                <a:cubicBezTo>
                  <a:pt x="3409838" y="1298805"/>
                  <a:pt x="3450012" y="1296259"/>
                  <a:pt x="3461928" y="1311793"/>
                </a:cubicBezTo>
                <a:cubicBezTo>
                  <a:pt x="3476393" y="1331210"/>
                  <a:pt x="3459787" y="1357186"/>
                  <a:pt x="3443315" y="1377273"/>
                </a:cubicBezTo>
                <a:cubicBezTo>
                  <a:pt x="3432471" y="1389862"/>
                  <a:pt x="3421890" y="1400172"/>
                  <a:pt x="3419749" y="1404323"/>
                </a:cubicBezTo>
                <a:cubicBezTo>
                  <a:pt x="3407695" y="1426418"/>
                  <a:pt x="3416937" y="1444094"/>
                  <a:pt x="3441844" y="1444764"/>
                </a:cubicBezTo>
                <a:cubicBezTo>
                  <a:pt x="3456171" y="1445433"/>
                  <a:pt x="3481882" y="1438739"/>
                  <a:pt x="3498085" y="1434855"/>
                </a:cubicBezTo>
                <a:cubicBezTo>
                  <a:pt x="3501567" y="1433784"/>
                  <a:pt x="3504781" y="1433115"/>
                  <a:pt x="3507193" y="1432712"/>
                </a:cubicBezTo>
                <a:cubicBezTo>
                  <a:pt x="3574413" y="1419322"/>
                  <a:pt x="3597579" y="1441416"/>
                  <a:pt x="3569457" y="1509710"/>
                </a:cubicBezTo>
                <a:cubicBezTo>
                  <a:pt x="3569190" y="1510781"/>
                  <a:pt x="3568521" y="1511853"/>
                  <a:pt x="3568118" y="1512924"/>
                </a:cubicBezTo>
                <a:cubicBezTo>
                  <a:pt x="3552051" y="1550150"/>
                  <a:pt x="3550175" y="1571575"/>
                  <a:pt x="3592089" y="1570237"/>
                </a:cubicBezTo>
                <a:cubicBezTo>
                  <a:pt x="3603069" y="1569835"/>
                  <a:pt x="3614315" y="1568496"/>
                  <a:pt x="3625163" y="1568094"/>
                </a:cubicBezTo>
                <a:cubicBezTo>
                  <a:pt x="3635473" y="1567022"/>
                  <a:pt x="3645653" y="1567022"/>
                  <a:pt x="3655827" y="1568094"/>
                </a:cubicBezTo>
                <a:cubicBezTo>
                  <a:pt x="3685690" y="1571575"/>
                  <a:pt x="3697742" y="1592331"/>
                  <a:pt x="3690646" y="1621526"/>
                </a:cubicBezTo>
                <a:cubicBezTo>
                  <a:pt x="3689706" y="1625407"/>
                  <a:pt x="3688236" y="1628621"/>
                  <a:pt x="3686494" y="1632103"/>
                </a:cubicBezTo>
                <a:lnTo>
                  <a:pt x="3686494" y="1632505"/>
                </a:lnTo>
                <a:cubicBezTo>
                  <a:pt x="3684755" y="1637059"/>
                  <a:pt x="3682208" y="1641612"/>
                  <a:pt x="3680869" y="1646564"/>
                </a:cubicBezTo>
                <a:cubicBezTo>
                  <a:pt x="3670289" y="1681380"/>
                  <a:pt x="3681137" y="1695845"/>
                  <a:pt x="3718497" y="1696913"/>
                </a:cubicBezTo>
                <a:cubicBezTo>
                  <a:pt x="3728004" y="1697184"/>
                  <a:pt x="3737513" y="1696244"/>
                  <a:pt x="3747019" y="1695845"/>
                </a:cubicBezTo>
                <a:cubicBezTo>
                  <a:pt x="3753715" y="1695574"/>
                  <a:pt x="3760010" y="1695574"/>
                  <a:pt x="3766301" y="1696244"/>
                </a:cubicBezTo>
                <a:cubicBezTo>
                  <a:pt x="3802191" y="1699726"/>
                  <a:pt x="3816653" y="1718741"/>
                  <a:pt x="3810626" y="1753959"/>
                </a:cubicBezTo>
                <a:cubicBezTo>
                  <a:pt x="3810223" y="1756370"/>
                  <a:pt x="3809554" y="1758513"/>
                  <a:pt x="3808885" y="1760656"/>
                </a:cubicBezTo>
                <a:lnTo>
                  <a:pt x="3808885" y="1761058"/>
                </a:lnTo>
                <a:cubicBezTo>
                  <a:pt x="3807144" y="1767350"/>
                  <a:pt x="3804334" y="1773376"/>
                  <a:pt x="3803931" y="1779671"/>
                </a:cubicBezTo>
                <a:cubicBezTo>
                  <a:pt x="3800315" y="1806049"/>
                  <a:pt x="3810893" y="1819307"/>
                  <a:pt x="3837676" y="1823594"/>
                </a:cubicBezTo>
                <a:cubicBezTo>
                  <a:pt x="3844640" y="1824664"/>
                  <a:pt x="3851603" y="1823594"/>
                  <a:pt x="3858699" y="1823995"/>
                </a:cubicBezTo>
                <a:cubicBezTo>
                  <a:pt x="3862181" y="1823995"/>
                  <a:pt x="3865795" y="1824395"/>
                  <a:pt x="3869277" y="1824395"/>
                </a:cubicBezTo>
                <a:cubicBezTo>
                  <a:pt x="3921636" y="1826538"/>
                  <a:pt x="3930743" y="1835644"/>
                  <a:pt x="3928333" y="1886261"/>
                </a:cubicBezTo>
                <a:cubicBezTo>
                  <a:pt x="3928333" y="1890145"/>
                  <a:pt x="3928063" y="1894297"/>
                  <a:pt x="3927664" y="1898583"/>
                </a:cubicBezTo>
                <a:cubicBezTo>
                  <a:pt x="3925118" y="1932729"/>
                  <a:pt x="3935027" y="1945717"/>
                  <a:pt x="3968770" y="1948529"/>
                </a:cubicBezTo>
                <a:cubicBezTo>
                  <a:pt x="3974129" y="1948796"/>
                  <a:pt x="3980020" y="1948529"/>
                  <a:pt x="3986717" y="1947457"/>
                </a:cubicBezTo>
                <a:cubicBezTo>
                  <a:pt x="3993812" y="1946789"/>
                  <a:pt x="4001445" y="1945450"/>
                  <a:pt x="4010282" y="1943307"/>
                </a:cubicBezTo>
                <a:lnTo>
                  <a:pt x="4010553" y="1943040"/>
                </a:lnTo>
                <a:cubicBezTo>
                  <a:pt x="4045770" y="1935674"/>
                  <a:pt x="4058758" y="1946254"/>
                  <a:pt x="4060901" y="2001826"/>
                </a:cubicBezTo>
                <a:cubicBezTo>
                  <a:pt x="4061303" y="2007851"/>
                  <a:pt x="4060634" y="2016690"/>
                  <a:pt x="4061973" y="2025794"/>
                </a:cubicBezTo>
                <a:cubicBezTo>
                  <a:pt x="4063713" y="2040259"/>
                  <a:pt x="4069336" y="2056461"/>
                  <a:pt x="4087951" y="2065565"/>
                </a:cubicBezTo>
                <a:cubicBezTo>
                  <a:pt x="4093173" y="2068110"/>
                  <a:pt x="4098397" y="2069851"/>
                  <a:pt x="4104421" y="2070521"/>
                </a:cubicBezTo>
                <a:cubicBezTo>
                  <a:pt x="4129329" y="2074672"/>
                  <a:pt x="4126113" y="2073468"/>
                  <a:pt x="4156378" y="2074672"/>
                </a:cubicBezTo>
                <a:cubicBezTo>
                  <a:pt x="4175929" y="2075476"/>
                  <a:pt x="4189855" y="2088464"/>
                  <a:pt x="4192935" y="2094624"/>
                </a:cubicBezTo>
                <a:cubicBezTo>
                  <a:pt x="4205121" y="2119264"/>
                  <a:pt x="4192397" y="2131182"/>
                  <a:pt x="4189588" y="2137342"/>
                </a:cubicBezTo>
                <a:cubicBezTo>
                  <a:pt x="4188916" y="2138813"/>
                  <a:pt x="4190390" y="2138144"/>
                  <a:pt x="4193872" y="2135733"/>
                </a:cubicBezTo>
                <a:cubicBezTo>
                  <a:pt x="4203915" y="2128100"/>
                  <a:pt x="4214091" y="2120335"/>
                  <a:pt x="4224001" y="2112567"/>
                </a:cubicBezTo>
                <a:cubicBezTo>
                  <a:pt x="4230695" y="2106810"/>
                  <a:pt x="4236053" y="2101990"/>
                  <a:pt x="4236723" y="2102659"/>
                </a:cubicBezTo>
                <a:cubicBezTo>
                  <a:pt x="4700179" y="1733203"/>
                  <a:pt x="4970272" y="1178822"/>
                  <a:pt x="4970272" y="574356"/>
                </a:cubicBezTo>
                <a:cubicBezTo>
                  <a:pt x="4970272" y="439442"/>
                  <a:pt x="4956551" y="307672"/>
                  <a:pt x="4930430" y="180367"/>
                </a:cubicBezTo>
                <a:lnTo>
                  <a:pt x="4883940" y="0"/>
                </a:lnTo>
                <a:lnTo>
                  <a:pt x="5968587" y="0"/>
                </a:lnTo>
                <a:lnTo>
                  <a:pt x="5993360" y="134717"/>
                </a:lnTo>
                <a:cubicBezTo>
                  <a:pt x="6014424" y="278215"/>
                  <a:pt x="6025333" y="424969"/>
                  <a:pt x="6025333" y="574224"/>
                </a:cubicBezTo>
                <a:lnTo>
                  <a:pt x="6025468" y="573953"/>
                </a:lnTo>
                <a:cubicBezTo>
                  <a:pt x="6025468" y="1445031"/>
                  <a:pt x="5640349" y="2273928"/>
                  <a:pt x="4995314" y="2841033"/>
                </a:cubicBezTo>
                <a:cubicBezTo>
                  <a:pt x="5011114" y="2853219"/>
                  <a:pt x="5031066" y="2843176"/>
                  <a:pt x="5051821" y="2865270"/>
                </a:cubicBezTo>
                <a:cubicBezTo>
                  <a:pt x="5074319" y="2889106"/>
                  <a:pt x="5059455" y="2914816"/>
                  <a:pt x="5076729" y="2937312"/>
                </a:cubicBezTo>
                <a:cubicBezTo>
                  <a:pt x="5110875" y="2982039"/>
                  <a:pt x="5166447" y="2961283"/>
                  <a:pt x="5169928" y="3031986"/>
                </a:cubicBezTo>
                <a:cubicBezTo>
                  <a:pt x="5170195" y="3037208"/>
                  <a:pt x="5171001" y="3041897"/>
                  <a:pt x="5172339" y="3046045"/>
                </a:cubicBezTo>
                <a:cubicBezTo>
                  <a:pt x="5177294" y="3061848"/>
                  <a:pt x="5189210" y="3070685"/>
                  <a:pt x="5201933" y="3075908"/>
                </a:cubicBezTo>
                <a:cubicBezTo>
                  <a:pt x="5215726" y="3081534"/>
                  <a:pt x="5230455" y="3083677"/>
                  <a:pt x="5238893" y="3086489"/>
                </a:cubicBezTo>
                <a:cubicBezTo>
                  <a:pt x="5274109" y="3098540"/>
                  <a:pt x="5283615" y="3109788"/>
                  <a:pt x="5291651" y="3147014"/>
                </a:cubicBezTo>
                <a:cubicBezTo>
                  <a:pt x="5297945" y="3177947"/>
                  <a:pt x="5317359" y="3196962"/>
                  <a:pt x="5347892" y="3204728"/>
                </a:cubicBezTo>
                <a:cubicBezTo>
                  <a:pt x="5379226" y="3212899"/>
                  <a:pt x="5403465" y="3229369"/>
                  <a:pt x="5411231" y="3262443"/>
                </a:cubicBezTo>
                <a:cubicBezTo>
                  <a:pt x="5419264" y="3297259"/>
                  <a:pt x="5431183" y="3316946"/>
                  <a:pt x="5467472" y="3322568"/>
                </a:cubicBezTo>
                <a:cubicBezTo>
                  <a:pt x="5479389" y="3324309"/>
                  <a:pt x="5487559" y="3326451"/>
                  <a:pt x="5489299" y="3338371"/>
                </a:cubicBezTo>
                <a:cubicBezTo>
                  <a:pt x="5490372" y="3344798"/>
                  <a:pt x="5486755" y="3350690"/>
                  <a:pt x="5480461" y="3356714"/>
                </a:cubicBezTo>
                <a:cubicBezTo>
                  <a:pt x="5475508" y="3361937"/>
                  <a:pt x="5468945" y="3367160"/>
                  <a:pt x="5461848" y="3373186"/>
                </a:cubicBezTo>
                <a:cubicBezTo>
                  <a:pt x="5445847" y="3386645"/>
                  <a:pt x="5431619" y="3398563"/>
                  <a:pt x="5418048" y="3409809"/>
                </a:cubicBezTo>
                <a:lnTo>
                  <a:pt x="5394577" y="3429000"/>
                </a:lnTo>
                <a:lnTo>
                  <a:pt x="4081457" y="3429000"/>
                </a:lnTo>
                <a:lnTo>
                  <a:pt x="4085781" y="3418642"/>
                </a:lnTo>
                <a:cubicBezTo>
                  <a:pt x="4086277" y="3414153"/>
                  <a:pt x="4085273" y="3409911"/>
                  <a:pt x="4082729" y="3405859"/>
                </a:cubicBezTo>
                <a:cubicBezTo>
                  <a:pt x="4072817" y="3390729"/>
                  <a:pt x="4038807" y="3395015"/>
                  <a:pt x="4013095" y="3396756"/>
                </a:cubicBezTo>
                <a:cubicBezTo>
                  <a:pt x="3989797" y="3398094"/>
                  <a:pt x="3968770" y="3399166"/>
                  <a:pt x="3950427" y="3400637"/>
                </a:cubicBezTo>
                <a:cubicBezTo>
                  <a:pt x="3918824" y="3402378"/>
                  <a:pt x="3895925" y="3403449"/>
                  <a:pt x="3888160" y="3403449"/>
                </a:cubicBezTo>
                <a:cubicBezTo>
                  <a:pt x="3874367" y="3404119"/>
                  <a:pt x="3838480" y="3407601"/>
                  <a:pt x="3836070" y="3390729"/>
                </a:cubicBezTo>
                <a:cubicBezTo>
                  <a:pt x="3833660" y="3373455"/>
                  <a:pt x="3864325" y="3356180"/>
                  <a:pt x="3872359" y="3350957"/>
                </a:cubicBezTo>
                <a:cubicBezTo>
                  <a:pt x="3880125" y="3346004"/>
                  <a:pt x="3886419" y="3341718"/>
                  <a:pt x="3892044" y="3338236"/>
                </a:cubicBezTo>
                <a:cubicBezTo>
                  <a:pt x="3909717" y="3327389"/>
                  <a:pt x="3918824" y="3321766"/>
                  <a:pt x="3936767" y="3307971"/>
                </a:cubicBezTo>
                <a:cubicBezTo>
                  <a:pt x="3948017" y="3299537"/>
                  <a:pt x="3963549" y="3281190"/>
                  <a:pt x="3956452" y="3264319"/>
                </a:cubicBezTo>
                <a:cubicBezTo>
                  <a:pt x="3949758" y="3248786"/>
                  <a:pt x="3931412" y="3251328"/>
                  <a:pt x="3912797" y="3252669"/>
                </a:cubicBezTo>
                <a:cubicBezTo>
                  <a:pt x="3881463" y="3255211"/>
                  <a:pt x="3849862" y="3258024"/>
                  <a:pt x="3818526" y="3260435"/>
                </a:cubicBezTo>
                <a:cubicBezTo>
                  <a:pt x="3798442" y="3262176"/>
                  <a:pt x="3778755" y="3263917"/>
                  <a:pt x="3758671" y="3265391"/>
                </a:cubicBezTo>
                <a:cubicBezTo>
                  <a:pt x="3737915" y="3267131"/>
                  <a:pt x="3701758" y="3271016"/>
                  <a:pt x="3695733" y="3248117"/>
                </a:cubicBezTo>
                <a:cubicBezTo>
                  <a:pt x="3690511" y="3228834"/>
                  <a:pt x="3719302" y="3216512"/>
                  <a:pt x="3735505" y="3207007"/>
                </a:cubicBezTo>
                <a:cubicBezTo>
                  <a:pt x="3743003" y="3202720"/>
                  <a:pt x="3749564" y="3198569"/>
                  <a:pt x="3756663" y="3194685"/>
                </a:cubicBezTo>
                <a:lnTo>
                  <a:pt x="3757062" y="3194685"/>
                </a:lnTo>
                <a:cubicBezTo>
                  <a:pt x="3772865" y="3185983"/>
                  <a:pt x="3787729" y="3177546"/>
                  <a:pt x="3803530" y="3165896"/>
                </a:cubicBezTo>
                <a:cubicBezTo>
                  <a:pt x="3816115" y="3156120"/>
                  <a:pt x="3831649" y="3147952"/>
                  <a:pt x="3826027" y="3131080"/>
                </a:cubicBezTo>
                <a:cubicBezTo>
                  <a:pt x="3819733" y="3110592"/>
                  <a:pt x="3794423" y="3112332"/>
                  <a:pt x="3782774" y="3112734"/>
                </a:cubicBezTo>
                <a:cubicBezTo>
                  <a:pt x="3746082" y="3113404"/>
                  <a:pt x="3715148" y="3114476"/>
                  <a:pt x="3682476" y="3115545"/>
                </a:cubicBezTo>
                <a:lnTo>
                  <a:pt x="3682074" y="3115545"/>
                </a:lnTo>
                <a:cubicBezTo>
                  <a:pt x="3664131" y="3116216"/>
                  <a:pt x="3645919" y="3117285"/>
                  <a:pt x="3625832" y="3117958"/>
                </a:cubicBezTo>
                <a:cubicBezTo>
                  <a:pt x="3610033" y="3119027"/>
                  <a:pt x="3586464" y="3120097"/>
                  <a:pt x="3567449" y="3118628"/>
                </a:cubicBezTo>
                <a:cubicBezTo>
                  <a:pt x="3545222" y="3116885"/>
                  <a:pt x="3539330" y="3089836"/>
                  <a:pt x="3558613" y="3079258"/>
                </a:cubicBezTo>
                <a:cubicBezTo>
                  <a:pt x="3580707" y="3067338"/>
                  <a:pt x="3597981" y="3059972"/>
                  <a:pt x="3620478" y="3050065"/>
                </a:cubicBezTo>
                <a:cubicBezTo>
                  <a:pt x="3626769" y="3046849"/>
                  <a:pt x="3633465" y="3044037"/>
                  <a:pt x="3641233" y="3040559"/>
                </a:cubicBezTo>
                <a:cubicBezTo>
                  <a:pt x="3664799" y="3030113"/>
                  <a:pt x="3705240" y="3007616"/>
                  <a:pt x="3699215" y="2985386"/>
                </a:cubicBezTo>
                <a:cubicBezTo>
                  <a:pt x="3694662" y="2967442"/>
                  <a:pt x="3667210" y="2966772"/>
                  <a:pt x="3644715" y="2966370"/>
                </a:cubicBezTo>
                <a:cubicBezTo>
                  <a:pt x="3604944" y="2965569"/>
                  <a:pt x="3575751" y="2964897"/>
                  <a:pt x="3541338" y="2965968"/>
                </a:cubicBezTo>
                <a:cubicBezTo>
                  <a:pt x="3519108" y="2966370"/>
                  <a:pt x="3494871" y="2967442"/>
                  <a:pt x="3464609" y="2969183"/>
                </a:cubicBezTo>
                <a:cubicBezTo>
                  <a:pt x="3443183" y="2970657"/>
                  <a:pt x="3402743" y="2977353"/>
                  <a:pt x="3399930" y="2951642"/>
                </a:cubicBezTo>
                <a:cubicBezTo>
                  <a:pt x="3397384" y="2930216"/>
                  <a:pt x="3433005" y="2918967"/>
                  <a:pt x="3451617" y="2911200"/>
                </a:cubicBezTo>
                <a:cubicBezTo>
                  <a:pt x="3461796" y="2907050"/>
                  <a:pt x="3470633" y="2903433"/>
                  <a:pt x="3479071" y="2899951"/>
                </a:cubicBezTo>
                <a:cubicBezTo>
                  <a:pt x="3497013" y="2892588"/>
                  <a:pt x="3512145" y="2886561"/>
                  <a:pt x="3531159" y="2878127"/>
                </a:cubicBezTo>
                <a:cubicBezTo>
                  <a:pt x="3548302" y="2870359"/>
                  <a:pt x="3574680" y="2861252"/>
                  <a:pt x="3569457" y="2838757"/>
                </a:cubicBezTo>
                <a:cubicBezTo>
                  <a:pt x="3563433" y="2813849"/>
                  <a:pt x="3535310" y="2818001"/>
                  <a:pt x="3511073" y="2818001"/>
                </a:cubicBezTo>
                <a:cubicBezTo>
                  <a:pt x="3472641" y="2818400"/>
                  <a:pt x="3437557" y="2818803"/>
                  <a:pt x="3402340" y="2818400"/>
                </a:cubicBezTo>
                <a:cubicBezTo>
                  <a:pt x="3369265" y="2818803"/>
                  <a:pt x="3336459" y="2818803"/>
                  <a:pt x="3300301" y="2818803"/>
                </a:cubicBezTo>
                <a:cubicBezTo>
                  <a:pt x="3278744" y="2818803"/>
                  <a:pt x="3238706" y="2819874"/>
                  <a:pt x="3240444" y="2796305"/>
                </a:cubicBezTo>
                <a:cubicBezTo>
                  <a:pt x="3241918" y="2775552"/>
                  <a:pt x="3274191" y="2768051"/>
                  <a:pt x="3289723" y="2762828"/>
                </a:cubicBezTo>
                <a:cubicBezTo>
                  <a:pt x="3303919" y="2757876"/>
                  <a:pt x="3319986" y="2752518"/>
                  <a:pt x="3335519" y="2747295"/>
                </a:cubicBezTo>
                <a:cubicBezTo>
                  <a:pt x="3368327" y="2736450"/>
                  <a:pt x="3399261" y="2726272"/>
                  <a:pt x="3406627" y="2723058"/>
                </a:cubicBezTo>
                <a:cubicBezTo>
                  <a:pt x="3428854" y="2713149"/>
                  <a:pt x="3441040" y="2704711"/>
                  <a:pt x="3436889" y="2688241"/>
                </a:cubicBezTo>
                <a:cubicBezTo>
                  <a:pt x="3433407" y="2673378"/>
                  <a:pt x="3411579" y="2670299"/>
                  <a:pt x="3394305" y="2669895"/>
                </a:cubicBezTo>
                <a:cubicBezTo>
                  <a:pt x="3386539" y="2669494"/>
                  <a:pt x="3322798" y="2666414"/>
                  <a:pt x="3256379" y="2663202"/>
                </a:cubicBezTo>
                <a:lnTo>
                  <a:pt x="3255980" y="2663202"/>
                </a:lnTo>
                <a:cubicBezTo>
                  <a:pt x="3215806" y="2661059"/>
                  <a:pt x="3175366" y="2659319"/>
                  <a:pt x="3145503" y="2657845"/>
                </a:cubicBezTo>
                <a:cubicBezTo>
                  <a:pt x="3121937" y="2656908"/>
                  <a:pt x="3073059" y="2659319"/>
                  <a:pt x="3071989" y="2632937"/>
                </a:cubicBezTo>
                <a:cubicBezTo>
                  <a:pt x="3070917" y="2610440"/>
                  <a:pt x="3115241" y="2604818"/>
                  <a:pt x="3137069" y="2600934"/>
                </a:cubicBezTo>
                <a:cubicBezTo>
                  <a:pt x="3155682" y="2597452"/>
                  <a:pt x="3171885" y="2593836"/>
                  <a:pt x="3187685" y="2590356"/>
                </a:cubicBezTo>
                <a:cubicBezTo>
                  <a:pt x="3208843" y="2585536"/>
                  <a:pt x="3229197" y="2580178"/>
                  <a:pt x="3253837" y="2573884"/>
                </a:cubicBezTo>
                <a:cubicBezTo>
                  <a:pt x="3265753" y="2570669"/>
                  <a:pt x="3318915" y="2562636"/>
                  <a:pt x="3309005" y="2530631"/>
                </a:cubicBezTo>
                <a:cubicBezTo>
                  <a:pt x="3301640" y="2506663"/>
                  <a:pt x="3201748" y="2501038"/>
                  <a:pt x="3102923" y="2500369"/>
                </a:cubicBezTo>
                <a:cubicBezTo>
                  <a:pt x="3074801" y="2499565"/>
                  <a:pt x="3046679" y="2499966"/>
                  <a:pt x="3020970" y="2499966"/>
                </a:cubicBezTo>
                <a:cubicBezTo>
                  <a:pt x="2984011" y="2500234"/>
                  <a:pt x="2948927" y="2500234"/>
                  <a:pt x="2916521" y="2500635"/>
                </a:cubicBezTo>
                <a:cubicBezTo>
                  <a:pt x="2791316" y="2502109"/>
                  <a:pt x="2705482" y="2505858"/>
                  <a:pt x="2698117" y="2529830"/>
                </a:cubicBezTo>
                <a:cubicBezTo>
                  <a:pt x="2691823" y="2549781"/>
                  <a:pt x="2717131" y="2561429"/>
                  <a:pt x="2732263" y="2566385"/>
                </a:cubicBezTo>
                <a:cubicBezTo>
                  <a:pt x="2764268" y="2576294"/>
                  <a:pt x="2791985" y="2583659"/>
                  <a:pt x="2824393" y="2591025"/>
                </a:cubicBezTo>
                <a:lnTo>
                  <a:pt x="2824795" y="2591025"/>
                </a:lnTo>
                <a:cubicBezTo>
                  <a:pt x="2847692" y="2596245"/>
                  <a:pt x="2872332" y="2601201"/>
                  <a:pt x="2903263" y="2607229"/>
                </a:cubicBezTo>
                <a:cubicBezTo>
                  <a:pt x="2930047" y="2612584"/>
                  <a:pt x="2955356" y="2616066"/>
                  <a:pt x="2954284" y="2635749"/>
                </a:cubicBezTo>
                <a:cubicBezTo>
                  <a:pt x="2952945" y="2655434"/>
                  <a:pt x="2922278" y="2659319"/>
                  <a:pt x="2903666" y="2659988"/>
                </a:cubicBezTo>
                <a:cubicBezTo>
                  <a:pt x="2860011" y="2660657"/>
                  <a:pt x="2804841" y="2661728"/>
                  <a:pt x="2751680" y="2662801"/>
                </a:cubicBezTo>
                <a:cubicBezTo>
                  <a:pt x="2667720" y="2664540"/>
                  <a:pt x="2589651" y="2667354"/>
                  <a:pt x="2574118" y="2672976"/>
                </a:cubicBezTo>
                <a:cubicBezTo>
                  <a:pt x="2556306" y="2679939"/>
                  <a:pt x="2551621" y="2700696"/>
                  <a:pt x="2568895" y="2710205"/>
                </a:cubicBezTo>
                <a:cubicBezTo>
                  <a:pt x="2588579" y="2721184"/>
                  <a:pt x="2626610" y="2735511"/>
                  <a:pt x="2664907" y="2748233"/>
                </a:cubicBezTo>
                <a:cubicBezTo>
                  <a:pt x="2682181" y="2753857"/>
                  <a:pt x="2699456" y="2759215"/>
                  <a:pt x="2715256" y="2763768"/>
                </a:cubicBezTo>
                <a:cubicBezTo>
                  <a:pt x="2731059" y="2768319"/>
                  <a:pt x="2772970" y="2777425"/>
                  <a:pt x="2771901" y="2800325"/>
                </a:cubicBezTo>
                <a:cubicBezTo>
                  <a:pt x="2771232" y="2819340"/>
                  <a:pt x="2737485" y="2821081"/>
                  <a:pt x="2716730" y="2820678"/>
                </a:cubicBezTo>
                <a:cubicBezTo>
                  <a:pt x="2675619" y="2820009"/>
                  <a:pt x="2634378" y="2819607"/>
                  <a:pt x="2593268" y="2818938"/>
                </a:cubicBezTo>
                <a:lnTo>
                  <a:pt x="2592865" y="2818938"/>
                </a:lnTo>
                <a:cubicBezTo>
                  <a:pt x="2556040" y="2817866"/>
                  <a:pt x="2519081" y="2817197"/>
                  <a:pt x="2482123" y="2816125"/>
                </a:cubicBezTo>
                <a:cubicBezTo>
                  <a:pt x="2452933" y="2815188"/>
                  <a:pt x="2424408" y="2813045"/>
                  <a:pt x="2417714" y="2831658"/>
                </a:cubicBezTo>
                <a:cubicBezTo>
                  <a:pt x="2408874" y="2855629"/>
                  <a:pt x="2442621" y="2869019"/>
                  <a:pt x="2458824" y="2876385"/>
                </a:cubicBezTo>
                <a:cubicBezTo>
                  <a:pt x="2476365" y="2884420"/>
                  <a:pt x="2494309" y="2891517"/>
                  <a:pt x="2512253" y="2898210"/>
                </a:cubicBezTo>
                <a:cubicBezTo>
                  <a:pt x="2527384" y="2904237"/>
                  <a:pt x="2542514" y="2910130"/>
                  <a:pt x="2557649" y="2916156"/>
                </a:cubicBezTo>
                <a:cubicBezTo>
                  <a:pt x="2583357" y="2927001"/>
                  <a:pt x="2603980" y="2933430"/>
                  <a:pt x="2602639" y="2952713"/>
                </a:cubicBezTo>
                <a:cubicBezTo>
                  <a:pt x="2600766" y="2970924"/>
                  <a:pt x="2568091" y="2972398"/>
                  <a:pt x="2549478" y="2971996"/>
                </a:cubicBezTo>
                <a:cubicBezTo>
                  <a:pt x="2523770" y="2971326"/>
                  <a:pt x="2482525" y="2968916"/>
                  <a:pt x="2442486" y="2966772"/>
                </a:cubicBezTo>
                <a:cubicBezTo>
                  <a:pt x="2399501" y="2964228"/>
                  <a:pt x="2357052" y="2961817"/>
                  <a:pt x="2336564" y="2961817"/>
                </a:cubicBezTo>
                <a:cubicBezTo>
                  <a:pt x="2316077" y="2961817"/>
                  <a:pt x="2285143" y="2956595"/>
                  <a:pt x="2279920" y="2978023"/>
                </a:cubicBezTo>
                <a:cubicBezTo>
                  <a:pt x="2272959" y="3006544"/>
                  <a:pt x="2324647" y="3030515"/>
                  <a:pt x="2362275" y="3045244"/>
                </a:cubicBezTo>
                <a:cubicBezTo>
                  <a:pt x="2376334" y="3050869"/>
                  <a:pt x="2388389" y="3055020"/>
                  <a:pt x="2394681" y="3058232"/>
                </a:cubicBezTo>
                <a:cubicBezTo>
                  <a:pt x="2405930" y="3063455"/>
                  <a:pt x="2417846" y="3068813"/>
                  <a:pt x="2427355" y="3076175"/>
                </a:cubicBezTo>
                <a:cubicBezTo>
                  <a:pt x="2444629" y="3090505"/>
                  <a:pt x="2440745" y="3110190"/>
                  <a:pt x="2418919" y="3116216"/>
                </a:cubicBezTo>
                <a:cubicBezTo>
                  <a:pt x="2405527" y="3119696"/>
                  <a:pt x="2390799" y="3119027"/>
                  <a:pt x="2376736" y="3117958"/>
                </a:cubicBezTo>
                <a:cubicBezTo>
                  <a:pt x="2354909" y="3116216"/>
                  <a:pt x="2325049" y="3114073"/>
                  <a:pt x="2294784" y="3111663"/>
                </a:cubicBezTo>
                <a:cubicBezTo>
                  <a:pt x="2246311" y="3107513"/>
                  <a:pt x="2197434" y="3102824"/>
                  <a:pt x="2185785" y="3102154"/>
                </a:cubicBezTo>
                <a:cubicBezTo>
                  <a:pt x="2167574" y="3100816"/>
                  <a:pt x="2150969" y="3098004"/>
                  <a:pt x="2145344" y="3117687"/>
                </a:cubicBezTo>
                <a:cubicBezTo>
                  <a:pt x="2141594" y="3130276"/>
                  <a:pt x="2154583" y="3147818"/>
                  <a:pt x="2176008" y="3160538"/>
                </a:cubicBezTo>
                <a:cubicBezTo>
                  <a:pt x="2191140" y="3169645"/>
                  <a:pt x="2206273" y="3177812"/>
                  <a:pt x="2219931" y="3185179"/>
                </a:cubicBezTo>
                <a:cubicBezTo>
                  <a:pt x="2258227" y="3204998"/>
                  <a:pt x="2287422" y="3220130"/>
                  <a:pt x="2285011" y="3239411"/>
                </a:cubicBezTo>
                <a:cubicBezTo>
                  <a:pt x="2282199" y="3262980"/>
                  <a:pt x="2253809" y="3264452"/>
                  <a:pt x="2221404" y="3264052"/>
                </a:cubicBezTo>
                <a:cubicBezTo>
                  <a:pt x="2204130" y="3263649"/>
                  <a:pt x="2198505" y="3264052"/>
                  <a:pt x="2146148" y="3258024"/>
                </a:cubicBezTo>
                <a:lnTo>
                  <a:pt x="2145746" y="3258024"/>
                </a:lnTo>
                <a:cubicBezTo>
                  <a:pt x="2089505" y="3251865"/>
                  <a:pt x="1831330" y="3188258"/>
                  <a:pt x="1460940" y="2944140"/>
                </a:cubicBezTo>
                <a:cubicBezTo>
                  <a:pt x="1454243" y="2939723"/>
                  <a:pt x="1427595" y="2929547"/>
                  <a:pt x="1415811" y="2947622"/>
                </a:cubicBezTo>
                <a:cubicBezTo>
                  <a:pt x="1405099" y="2964095"/>
                  <a:pt x="1425990" y="2984716"/>
                  <a:pt x="1433355" y="2989672"/>
                </a:cubicBezTo>
                <a:cubicBezTo>
                  <a:pt x="1728087" y="3185581"/>
                  <a:pt x="1995233" y="3281059"/>
                  <a:pt x="2090573" y="3312660"/>
                </a:cubicBezTo>
                <a:cubicBezTo>
                  <a:pt x="2091021" y="3312927"/>
                  <a:pt x="2091247" y="3313061"/>
                  <a:pt x="2091247" y="3313061"/>
                </a:cubicBezTo>
                <a:cubicBezTo>
                  <a:pt x="2133560" y="3327121"/>
                  <a:pt x="2133827" y="3353905"/>
                  <a:pt x="2130345" y="3367562"/>
                </a:cubicBezTo>
                <a:cubicBezTo>
                  <a:pt x="2119768" y="3405593"/>
                  <a:pt x="2073703" y="3399166"/>
                  <a:pt x="2014649" y="3387247"/>
                </a:cubicBezTo>
                <a:cubicBezTo>
                  <a:pt x="1917833" y="3368231"/>
                  <a:pt x="1785265" y="3322839"/>
                  <a:pt x="1731836" y="3299668"/>
                </a:cubicBezTo>
                <a:cubicBezTo>
                  <a:pt x="1729291" y="3298600"/>
                  <a:pt x="1727148" y="3297529"/>
                  <a:pt x="1724738" y="3296457"/>
                </a:cubicBezTo>
                <a:cubicBezTo>
                  <a:pt x="1705722" y="3287752"/>
                  <a:pt x="1687110" y="3278513"/>
                  <a:pt x="1668497" y="3269407"/>
                </a:cubicBezTo>
                <a:cubicBezTo>
                  <a:pt x="1654035" y="3262311"/>
                  <a:pt x="1639976" y="3255347"/>
                  <a:pt x="1625913" y="3247578"/>
                </a:cubicBezTo>
                <a:cubicBezTo>
                  <a:pt x="1610380" y="3239814"/>
                  <a:pt x="1594982" y="3231376"/>
                  <a:pt x="1579850" y="3223344"/>
                </a:cubicBezTo>
                <a:cubicBezTo>
                  <a:pt x="1578779" y="3222672"/>
                  <a:pt x="1577707" y="3222272"/>
                  <a:pt x="1576636" y="3221603"/>
                </a:cubicBezTo>
                <a:cubicBezTo>
                  <a:pt x="1559764" y="3212763"/>
                  <a:pt x="1543160" y="3203657"/>
                  <a:pt x="1526690" y="3194150"/>
                </a:cubicBezTo>
                <a:cubicBezTo>
                  <a:pt x="1520797" y="3190669"/>
                  <a:pt x="1514368" y="3187054"/>
                  <a:pt x="1508074" y="3183572"/>
                </a:cubicBezTo>
                <a:cubicBezTo>
                  <a:pt x="1474732" y="3164558"/>
                  <a:pt x="1441658" y="3144870"/>
                  <a:pt x="1409250" y="3124519"/>
                </a:cubicBezTo>
                <a:cubicBezTo>
                  <a:pt x="1402556" y="3120635"/>
                  <a:pt x="1395859" y="3116349"/>
                  <a:pt x="1389565" y="3112198"/>
                </a:cubicBezTo>
                <a:cubicBezTo>
                  <a:pt x="1373096" y="3102021"/>
                  <a:pt x="1356625" y="3091576"/>
                  <a:pt x="1340423" y="3080729"/>
                </a:cubicBezTo>
                <a:cubicBezTo>
                  <a:pt x="1334664" y="3076848"/>
                  <a:pt x="1329173" y="3072828"/>
                  <a:pt x="1323416" y="3068945"/>
                </a:cubicBezTo>
                <a:cubicBezTo>
                  <a:pt x="1314577" y="3063187"/>
                  <a:pt x="1305872" y="3057160"/>
                  <a:pt x="1297438" y="3051403"/>
                </a:cubicBezTo>
                <a:cubicBezTo>
                  <a:pt x="1296099" y="3050332"/>
                  <a:pt x="1294625" y="3049261"/>
                  <a:pt x="1293286" y="3048189"/>
                </a:cubicBezTo>
                <a:cubicBezTo>
                  <a:pt x="1288064" y="3044707"/>
                  <a:pt x="1282975" y="3040958"/>
                  <a:pt x="1277753" y="3037343"/>
                </a:cubicBezTo>
                <a:cubicBezTo>
                  <a:pt x="1270120" y="3031853"/>
                  <a:pt x="1262219" y="3026363"/>
                  <a:pt x="1254586" y="3020873"/>
                </a:cubicBezTo>
                <a:cubicBezTo>
                  <a:pt x="1254320" y="3020603"/>
                  <a:pt x="1254184" y="3020471"/>
                  <a:pt x="1253917" y="3020336"/>
                </a:cubicBezTo>
                <a:cubicBezTo>
                  <a:pt x="1234501" y="3006277"/>
                  <a:pt x="1215218" y="2992215"/>
                  <a:pt x="1196202" y="2977753"/>
                </a:cubicBezTo>
                <a:cubicBezTo>
                  <a:pt x="1196202" y="2977620"/>
                  <a:pt x="1195936" y="2977485"/>
                  <a:pt x="1195936" y="2977485"/>
                </a:cubicBezTo>
                <a:cubicBezTo>
                  <a:pt x="1188303" y="2971728"/>
                  <a:pt x="1180937" y="2965968"/>
                  <a:pt x="1173439" y="2960211"/>
                </a:cubicBezTo>
                <a:cubicBezTo>
                  <a:pt x="1164599" y="2953382"/>
                  <a:pt x="1155762" y="2946419"/>
                  <a:pt x="1147058" y="2939455"/>
                </a:cubicBezTo>
                <a:cubicBezTo>
                  <a:pt x="1135541" y="2930351"/>
                  <a:pt x="1123892" y="2921511"/>
                  <a:pt x="1112509" y="2912273"/>
                </a:cubicBezTo>
                <a:cubicBezTo>
                  <a:pt x="1111438" y="2911469"/>
                  <a:pt x="1110366" y="2910531"/>
                  <a:pt x="1109295" y="2909727"/>
                </a:cubicBezTo>
                <a:cubicBezTo>
                  <a:pt x="1103271" y="2904372"/>
                  <a:pt x="1096976" y="2899416"/>
                  <a:pt x="1090952" y="2894194"/>
                </a:cubicBezTo>
                <a:cubicBezTo>
                  <a:pt x="1087200" y="2891249"/>
                  <a:pt x="1083586" y="2888169"/>
                  <a:pt x="1079969" y="2884955"/>
                </a:cubicBezTo>
                <a:cubicBezTo>
                  <a:pt x="1060687" y="2868885"/>
                  <a:pt x="1041540" y="2852549"/>
                  <a:pt x="1022656" y="2835945"/>
                </a:cubicBezTo>
                <a:cubicBezTo>
                  <a:pt x="1019444" y="2833267"/>
                  <a:pt x="1016231" y="2830455"/>
                  <a:pt x="1013151" y="2827507"/>
                </a:cubicBezTo>
                <a:cubicBezTo>
                  <a:pt x="372666" y="2259600"/>
                  <a:pt x="0" y="1443559"/>
                  <a:pt x="0" y="574224"/>
                </a:cubicBezTo>
                <a:cubicBezTo>
                  <a:pt x="0" y="424980"/>
                  <a:pt x="10910" y="278236"/>
                  <a:pt x="31973" y="13474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62BCD9-2640-C90D-C699-A08E904664FD}"/>
              </a:ext>
            </a:extLst>
          </p:cNvPr>
          <p:cNvSpPr/>
          <p:nvPr userDrawn="1"/>
        </p:nvSpPr>
        <p:spPr>
          <a:xfrm>
            <a:off x="5807757" y="0"/>
            <a:ext cx="6025468" cy="3429000"/>
          </a:xfrm>
          <a:custGeom>
            <a:avLst/>
            <a:gdLst>
              <a:gd name="connsiteX0" fmla="*/ 5525455 w 6025468"/>
              <a:gd name="connsiteY0" fmla="*/ 3384837 h 3429000"/>
              <a:gd name="connsiteX1" fmla="*/ 5542615 w 6025468"/>
              <a:gd name="connsiteY1" fmla="*/ 3414175 h 3429000"/>
              <a:gd name="connsiteX2" fmla="*/ 5557256 w 6025468"/>
              <a:gd name="connsiteY2" fmla="*/ 3429000 h 3429000"/>
              <a:gd name="connsiteX3" fmla="*/ 5472807 w 6025468"/>
              <a:gd name="connsiteY3" fmla="*/ 3429000 h 3429000"/>
              <a:gd name="connsiteX4" fmla="*/ 5515949 w 6025468"/>
              <a:gd name="connsiteY4" fmla="*/ 3392872 h 3429000"/>
              <a:gd name="connsiteX5" fmla="*/ 5525455 w 6025468"/>
              <a:gd name="connsiteY5" fmla="*/ 3384837 h 3429000"/>
              <a:gd name="connsiteX6" fmla="*/ 3032803 w 6025468"/>
              <a:gd name="connsiteY6" fmla="*/ 2345939 h 3429000"/>
              <a:gd name="connsiteX7" fmla="*/ 2898443 w 6025468"/>
              <a:gd name="connsiteY7" fmla="*/ 2350925 h 3429000"/>
              <a:gd name="connsiteX8" fmla="*/ 2853719 w 6025468"/>
              <a:gd name="connsiteY8" fmla="*/ 2376234 h 3429000"/>
              <a:gd name="connsiteX9" fmla="*/ 2992983 w 6025468"/>
              <a:gd name="connsiteY9" fmla="*/ 2423371 h 3429000"/>
              <a:gd name="connsiteX10" fmla="*/ 2993386 w 6025468"/>
              <a:gd name="connsiteY10" fmla="*/ 2423371 h 3429000"/>
              <a:gd name="connsiteX11" fmla="*/ 3012668 w 6025468"/>
              <a:gd name="connsiteY11" fmla="*/ 2424442 h 3429000"/>
              <a:gd name="connsiteX12" fmla="*/ 3028871 w 6025468"/>
              <a:gd name="connsiteY12" fmla="*/ 2424040 h 3429000"/>
              <a:gd name="connsiteX13" fmla="*/ 3029273 w 6025468"/>
              <a:gd name="connsiteY13" fmla="*/ 2424040 h 3429000"/>
              <a:gd name="connsiteX14" fmla="*/ 3029273 w 6025468"/>
              <a:gd name="connsiteY14" fmla="*/ 2424172 h 3429000"/>
              <a:gd name="connsiteX15" fmla="*/ 3168537 w 6025468"/>
              <a:gd name="connsiteY15" fmla="*/ 2377708 h 3429000"/>
              <a:gd name="connsiteX16" fmla="*/ 3142157 w 6025468"/>
              <a:gd name="connsiteY16" fmla="*/ 2355211 h 3429000"/>
              <a:gd name="connsiteX17" fmla="*/ 3032803 w 6025468"/>
              <a:gd name="connsiteY17" fmla="*/ 2345939 h 3429000"/>
              <a:gd name="connsiteX18" fmla="*/ 3037926 w 6025468"/>
              <a:gd name="connsiteY18" fmla="*/ 878849 h 3429000"/>
              <a:gd name="connsiteX19" fmla="*/ 3069311 w 6025468"/>
              <a:gd name="connsiteY19" fmla="*/ 879937 h 3429000"/>
              <a:gd name="connsiteX20" fmla="*/ 3093948 w 6025468"/>
              <a:gd name="connsiteY20" fmla="*/ 881678 h 3429000"/>
              <a:gd name="connsiteX21" fmla="*/ 3094083 w 6025468"/>
              <a:gd name="connsiteY21" fmla="*/ 881813 h 3429000"/>
              <a:gd name="connsiteX22" fmla="*/ 3125687 w 6025468"/>
              <a:gd name="connsiteY22" fmla="*/ 903908 h 3429000"/>
              <a:gd name="connsiteX23" fmla="*/ 3117250 w 6025468"/>
              <a:gd name="connsiteY23" fmla="*/ 929887 h 3429000"/>
              <a:gd name="connsiteX24" fmla="*/ 3108812 w 6025468"/>
              <a:gd name="connsiteY24" fmla="*/ 938321 h 3429000"/>
              <a:gd name="connsiteX25" fmla="*/ 2893889 w 6025468"/>
              <a:gd name="connsiteY25" fmla="*/ 933368 h 3429000"/>
              <a:gd name="connsiteX26" fmla="*/ 2885052 w 6025468"/>
              <a:gd name="connsiteY26" fmla="*/ 922118 h 3429000"/>
              <a:gd name="connsiteX27" fmla="*/ 2881169 w 6025468"/>
              <a:gd name="connsiteY27" fmla="*/ 902031 h 3429000"/>
              <a:gd name="connsiteX28" fmla="*/ 2908219 w 6025468"/>
              <a:gd name="connsiteY28" fmla="*/ 881276 h 3429000"/>
              <a:gd name="connsiteX29" fmla="*/ 2927235 w 6025468"/>
              <a:gd name="connsiteY29" fmla="*/ 880206 h 3429000"/>
              <a:gd name="connsiteX30" fmla="*/ 3001820 w 6025468"/>
              <a:gd name="connsiteY30" fmla="*/ 878866 h 3429000"/>
              <a:gd name="connsiteX31" fmla="*/ 3037926 w 6025468"/>
              <a:gd name="connsiteY31" fmla="*/ 878849 h 3429000"/>
              <a:gd name="connsiteX32" fmla="*/ 56753 w 6025468"/>
              <a:gd name="connsiteY32" fmla="*/ 0 h 3429000"/>
              <a:gd name="connsiteX33" fmla="*/ 1141652 w 6025468"/>
              <a:gd name="connsiteY33" fmla="*/ 0 h 3429000"/>
              <a:gd name="connsiteX34" fmla="*/ 1095174 w 6025468"/>
              <a:gd name="connsiteY34" fmla="*/ 180328 h 3429000"/>
              <a:gd name="connsiteX35" fmla="*/ 1055332 w 6025468"/>
              <a:gd name="connsiteY35" fmla="*/ 574356 h 3429000"/>
              <a:gd name="connsiteX36" fmla="*/ 1769197 w 6025468"/>
              <a:gd name="connsiteY36" fmla="*/ 2085921 h 3429000"/>
              <a:gd name="connsiteX37" fmla="*/ 1777229 w 6025468"/>
              <a:gd name="connsiteY37" fmla="*/ 2087527 h 3429000"/>
              <a:gd name="connsiteX38" fmla="*/ 1788479 w 6025468"/>
              <a:gd name="connsiteY38" fmla="*/ 2064628 h 3429000"/>
              <a:gd name="connsiteX39" fmla="*/ 1816332 w 6025468"/>
              <a:gd name="connsiteY39" fmla="*/ 2049231 h 3429000"/>
              <a:gd name="connsiteX40" fmla="*/ 1858377 w 6025468"/>
              <a:gd name="connsiteY40" fmla="*/ 2048960 h 3429000"/>
              <a:gd name="connsiteX41" fmla="*/ 1886901 w 6025468"/>
              <a:gd name="connsiteY41" fmla="*/ 2044677 h 3429000"/>
              <a:gd name="connsiteX42" fmla="*/ 1903371 w 6025468"/>
              <a:gd name="connsiteY42" fmla="*/ 2004236 h 3429000"/>
              <a:gd name="connsiteX43" fmla="*/ 1903371 w 6025468"/>
              <a:gd name="connsiteY43" fmla="*/ 2003834 h 3429000"/>
              <a:gd name="connsiteX44" fmla="*/ 1901900 w 6025468"/>
              <a:gd name="connsiteY44" fmla="*/ 1975043 h 3429000"/>
              <a:gd name="connsiteX45" fmla="*/ 1951847 w 6025468"/>
              <a:gd name="connsiteY45" fmla="*/ 1918802 h 3429000"/>
              <a:gd name="connsiteX46" fmla="*/ 1987733 w 6025468"/>
              <a:gd name="connsiteY46" fmla="*/ 1919873 h 3429000"/>
              <a:gd name="connsiteX47" fmla="*/ 1988136 w 6025468"/>
              <a:gd name="connsiteY47" fmla="*/ 1919873 h 3429000"/>
              <a:gd name="connsiteX48" fmla="*/ 2035270 w 6025468"/>
              <a:gd name="connsiteY48" fmla="*/ 1873137 h 3429000"/>
              <a:gd name="connsiteX49" fmla="*/ 2032860 w 6025468"/>
              <a:gd name="connsiteY49" fmla="*/ 1861221 h 3429000"/>
              <a:gd name="connsiteX50" fmla="*/ 2076782 w 6025468"/>
              <a:gd name="connsiteY50" fmla="*/ 1799355 h 3429000"/>
              <a:gd name="connsiteX51" fmla="*/ 2108118 w 6025468"/>
              <a:gd name="connsiteY51" fmla="*/ 1800694 h 3429000"/>
              <a:gd name="connsiteX52" fmla="*/ 2159137 w 6025468"/>
              <a:gd name="connsiteY52" fmla="*/ 1750076 h 3429000"/>
              <a:gd name="connsiteX53" fmla="*/ 2159137 w 6025468"/>
              <a:gd name="connsiteY53" fmla="*/ 1749676 h 3429000"/>
              <a:gd name="connsiteX54" fmla="*/ 2157395 w 6025468"/>
              <a:gd name="connsiteY54" fmla="*/ 1734944 h 3429000"/>
              <a:gd name="connsiteX55" fmla="*/ 2211629 w 6025468"/>
              <a:gd name="connsiteY55" fmla="*/ 1673348 h 3429000"/>
              <a:gd name="connsiteX56" fmla="*/ 2233723 w 6025468"/>
              <a:gd name="connsiteY56" fmla="*/ 1675488 h 3429000"/>
              <a:gd name="connsiteX57" fmla="*/ 2234125 w 6025468"/>
              <a:gd name="connsiteY57" fmla="*/ 1675488 h 3429000"/>
              <a:gd name="connsiteX58" fmla="*/ 2259434 w 6025468"/>
              <a:gd name="connsiteY58" fmla="*/ 1677229 h 3429000"/>
              <a:gd name="connsiteX59" fmla="*/ 2291036 w 6025468"/>
              <a:gd name="connsiteY59" fmla="*/ 1634379 h 3429000"/>
              <a:gd name="connsiteX60" fmla="*/ 2286884 w 6025468"/>
              <a:gd name="connsiteY60" fmla="*/ 1623131 h 3429000"/>
              <a:gd name="connsiteX61" fmla="*/ 2281262 w 6025468"/>
              <a:gd name="connsiteY61" fmla="*/ 1609741 h 3429000"/>
              <a:gd name="connsiteX62" fmla="*/ 2326253 w 6025468"/>
              <a:gd name="connsiteY62" fmla="*/ 1546803 h 3429000"/>
              <a:gd name="connsiteX63" fmla="*/ 2358928 w 6025468"/>
              <a:gd name="connsiteY63" fmla="*/ 1551356 h 3429000"/>
              <a:gd name="connsiteX64" fmla="*/ 2359331 w 6025468"/>
              <a:gd name="connsiteY64" fmla="*/ 1551356 h 3429000"/>
              <a:gd name="connsiteX65" fmla="*/ 2420124 w 6025468"/>
              <a:gd name="connsiteY65" fmla="*/ 1540107 h 3429000"/>
              <a:gd name="connsiteX66" fmla="*/ 2413026 w 6025468"/>
              <a:gd name="connsiteY66" fmla="*/ 1497526 h 3429000"/>
              <a:gd name="connsiteX67" fmla="*/ 2408473 w 6025468"/>
              <a:gd name="connsiteY67" fmla="*/ 1486945 h 3429000"/>
              <a:gd name="connsiteX68" fmla="*/ 2453466 w 6025468"/>
              <a:gd name="connsiteY68" fmla="*/ 1420526 h 3429000"/>
              <a:gd name="connsiteX69" fmla="*/ 2485070 w 6025468"/>
              <a:gd name="connsiteY69" fmla="*/ 1425749 h 3429000"/>
              <a:gd name="connsiteX70" fmla="*/ 2557915 w 6025468"/>
              <a:gd name="connsiteY70" fmla="*/ 1418383 h 3429000"/>
              <a:gd name="connsiteX71" fmla="*/ 2542114 w 6025468"/>
              <a:gd name="connsiteY71" fmla="*/ 1369106 h 3429000"/>
              <a:gd name="connsiteX72" fmla="*/ 2526583 w 6025468"/>
              <a:gd name="connsiteY72" fmla="*/ 1346206 h 3429000"/>
              <a:gd name="connsiteX73" fmla="*/ 2554701 w 6025468"/>
              <a:gd name="connsiteY73" fmla="*/ 1291973 h 3429000"/>
              <a:gd name="connsiteX74" fmla="*/ 2613754 w 6025468"/>
              <a:gd name="connsiteY74" fmla="*/ 1297598 h 3429000"/>
              <a:gd name="connsiteX75" fmla="*/ 2706685 w 6025468"/>
              <a:gd name="connsiteY75" fmla="*/ 1295857 h 3429000"/>
              <a:gd name="connsiteX76" fmla="*/ 2672539 w 6025468"/>
              <a:gd name="connsiteY76" fmla="*/ 1239214 h 3429000"/>
              <a:gd name="connsiteX77" fmla="*/ 2651783 w 6025468"/>
              <a:gd name="connsiteY77" fmla="*/ 1217386 h 3429000"/>
              <a:gd name="connsiteX78" fmla="*/ 2682718 w 6025468"/>
              <a:gd name="connsiteY78" fmla="*/ 1160743 h 3429000"/>
              <a:gd name="connsiteX79" fmla="*/ 2744314 w 6025468"/>
              <a:gd name="connsiteY79" fmla="*/ 1168108 h 3429000"/>
              <a:gd name="connsiteX80" fmla="*/ 2819574 w 6025468"/>
              <a:gd name="connsiteY80" fmla="*/ 1180428 h 3429000"/>
              <a:gd name="connsiteX81" fmla="*/ 2877287 w 6025468"/>
              <a:gd name="connsiteY81" fmla="*/ 1169850 h 3429000"/>
              <a:gd name="connsiteX82" fmla="*/ 2836445 w 6025468"/>
              <a:gd name="connsiteY82" fmla="*/ 1125123 h 3429000"/>
              <a:gd name="connsiteX83" fmla="*/ 2806849 w 6025468"/>
              <a:gd name="connsiteY83" fmla="*/ 1105840 h 3429000"/>
              <a:gd name="connsiteX84" fmla="*/ 2772435 w 6025468"/>
              <a:gd name="connsiteY84" fmla="*/ 1078388 h 3429000"/>
              <a:gd name="connsiteX85" fmla="*/ 2763599 w 6025468"/>
              <a:gd name="connsiteY85" fmla="*/ 1043173 h 3429000"/>
              <a:gd name="connsiteX86" fmla="*/ 2775248 w 6025468"/>
              <a:gd name="connsiteY86" fmla="*/ 1031520 h 3429000"/>
              <a:gd name="connsiteX87" fmla="*/ 2793192 w 6025468"/>
              <a:gd name="connsiteY87" fmla="*/ 1025226 h 3429000"/>
              <a:gd name="connsiteX88" fmla="*/ 2882241 w 6025468"/>
              <a:gd name="connsiteY88" fmla="*/ 1030851 h 3429000"/>
              <a:gd name="connsiteX89" fmla="*/ 2998606 w 6025468"/>
              <a:gd name="connsiteY89" fmla="*/ 1043572 h 3429000"/>
              <a:gd name="connsiteX90" fmla="*/ 3120998 w 6025468"/>
              <a:gd name="connsiteY90" fmla="*/ 1039289 h 3429000"/>
              <a:gd name="connsiteX91" fmla="*/ 3121401 w 6025468"/>
              <a:gd name="connsiteY91" fmla="*/ 1039289 h 3429000"/>
              <a:gd name="connsiteX92" fmla="*/ 3218483 w 6025468"/>
              <a:gd name="connsiteY92" fmla="*/ 1053349 h 3429000"/>
              <a:gd name="connsiteX93" fmla="*/ 3188891 w 6025468"/>
              <a:gd name="connsiteY93" fmla="*/ 1110394 h 3429000"/>
              <a:gd name="connsiteX94" fmla="*/ 3188489 w 6025468"/>
              <a:gd name="connsiteY94" fmla="*/ 1110394 h 3429000"/>
              <a:gd name="connsiteX95" fmla="*/ 3165323 w 6025468"/>
              <a:gd name="connsiteY95" fmla="*/ 1123784 h 3429000"/>
              <a:gd name="connsiteX96" fmla="*/ 3109349 w 6025468"/>
              <a:gd name="connsiteY96" fmla="*/ 1174133 h 3429000"/>
              <a:gd name="connsiteX97" fmla="*/ 3165590 w 6025468"/>
              <a:gd name="connsiteY97" fmla="*/ 1187793 h 3429000"/>
              <a:gd name="connsiteX98" fmla="*/ 3247140 w 6025468"/>
              <a:gd name="connsiteY98" fmla="*/ 1171993 h 3429000"/>
              <a:gd name="connsiteX99" fmla="*/ 3247543 w 6025468"/>
              <a:gd name="connsiteY99" fmla="*/ 1171993 h 3429000"/>
              <a:gd name="connsiteX100" fmla="*/ 3348777 w 6025468"/>
              <a:gd name="connsiteY100" fmla="*/ 1180428 h 3429000"/>
              <a:gd name="connsiteX101" fmla="*/ 3316372 w 6025468"/>
              <a:gd name="connsiteY101" fmla="*/ 1244437 h 3429000"/>
              <a:gd name="connsiteX102" fmla="*/ 3286776 w 6025468"/>
              <a:gd name="connsiteY102" fmla="*/ 1273228 h 3429000"/>
              <a:gd name="connsiteX103" fmla="*/ 3312085 w 6025468"/>
              <a:gd name="connsiteY103" fmla="*/ 1312597 h 3429000"/>
              <a:gd name="connsiteX104" fmla="*/ 3372880 w 6025468"/>
              <a:gd name="connsiteY104" fmla="*/ 1303758 h 3429000"/>
              <a:gd name="connsiteX105" fmla="*/ 3373282 w 6025468"/>
              <a:gd name="connsiteY105" fmla="*/ 1303758 h 3429000"/>
              <a:gd name="connsiteX106" fmla="*/ 3461928 w 6025468"/>
              <a:gd name="connsiteY106" fmla="*/ 1311793 h 3429000"/>
              <a:gd name="connsiteX107" fmla="*/ 3443315 w 6025468"/>
              <a:gd name="connsiteY107" fmla="*/ 1377273 h 3429000"/>
              <a:gd name="connsiteX108" fmla="*/ 3419749 w 6025468"/>
              <a:gd name="connsiteY108" fmla="*/ 1404323 h 3429000"/>
              <a:gd name="connsiteX109" fmla="*/ 3441844 w 6025468"/>
              <a:gd name="connsiteY109" fmla="*/ 1444764 h 3429000"/>
              <a:gd name="connsiteX110" fmla="*/ 3498085 w 6025468"/>
              <a:gd name="connsiteY110" fmla="*/ 1434855 h 3429000"/>
              <a:gd name="connsiteX111" fmla="*/ 3507193 w 6025468"/>
              <a:gd name="connsiteY111" fmla="*/ 1432712 h 3429000"/>
              <a:gd name="connsiteX112" fmla="*/ 3569457 w 6025468"/>
              <a:gd name="connsiteY112" fmla="*/ 1509710 h 3429000"/>
              <a:gd name="connsiteX113" fmla="*/ 3568118 w 6025468"/>
              <a:gd name="connsiteY113" fmla="*/ 1512924 h 3429000"/>
              <a:gd name="connsiteX114" fmla="*/ 3592089 w 6025468"/>
              <a:gd name="connsiteY114" fmla="*/ 1570237 h 3429000"/>
              <a:gd name="connsiteX115" fmla="*/ 3625163 w 6025468"/>
              <a:gd name="connsiteY115" fmla="*/ 1568094 h 3429000"/>
              <a:gd name="connsiteX116" fmla="*/ 3655827 w 6025468"/>
              <a:gd name="connsiteY116" fmla="*/ 1568094 h 3429000"/>
              <a:gd name="connsiteX117" fmla="*/ 3690646 w 6025468"/>
              <a:gd name="connsiteY117" fmla="*/ 1621526 h 3429000"/>
              <a:gd name="connsiteX118" fmla="*/ 3686494 w 6025468"/>
              <a:gd name="connsiteY118" fmla="*/ 1632103 h 3429000"/>
              <a:gd name="connsiteX119" fmla="*/ 3686494 w 6025468"/>
              <a:gd name="connsiteY119" fmla="*/ 1632505 h 3429000"/>
              <a:gd name="connsiteX120" fmla="*/ 3680869 w 6025468"/>
              <a:gd name="connsiteY120" fmla="*/ 1646564 h 3429000"/>
              <a:gd name="connsiteX121" fmla="*/ 3718497 w 6025468"/>
              <a:gd name="connsiteY121" fmla="*/ 1696913 h 3429000"/>
              <a:gd name="connsiteX122" fmla="*/ 3747019 w 6025468"/>
              <a:gd name="connsiteY122" fmla="*/ 1695845 h 3429000"/>
              <a:gd name="connsiteX123" fmla="*/ 3766301 w 6025468"/>
              <a:gd name="connsiteY123" fmla="*/ 1696244 h 3429000"/>
              <a:gd name="connsiteX124" fmla="*/ 3810626 w 6025468"/>
              <a:gd name="connsiteY124" fmla="*/ 1753959 h 3429000"/>
              <a:gd name="connsiteX125" fmla="*/ 3808885 w 6025468"/>
              <a:gd name="connsiteY125" fmla="*/ 1760656 h 3429000"/>
              <a:gd name="connsiteX126" fmla="*/ 3808885 w 6025468"/>
              <a:gd name="connsiteY126" fmla="*/ 1761058 h 3429000"/>
              <a:gd name="connsiteX127" fmla="*/ 3803931 w 6025468"/>
              <a:gd name="connsiteY127" fmla="*/ 1779671 h 3429000"/>
              <a:gd name="connsiteX128" fmla="*/ 3837676 w 6025468"/>
              <a:gd name="connsiteY128" fmla="*/ 1823594 h 3429000"/>
              <a:gd name="connsiteX129" fmla="*/ 3858699 w 6025468"/>
              <a:gd name="connsiteY129" fmla="*/ 1823995 h 3429000"/>
              <a:gd name="connsiteX130" fmla="*/ 3869277 w 6025468"/>
              <a:gd name="connsiteY130" fmla="*/ 1824395 h 3429000"/>
              <a:gd name="connsiteX131" fmla="*/ 3928333 w 6025468"/>
              <a:gd name="connsiteY131" fmla="*/ 1886261 h 3429000"/>
              <a:gd name="connsiteX132" fmla="*/ 3927664 w 6025468"/>
              <a:gd name="connsiteY132" fmla="*/ 1898583 h 3429000"/>
              <a:gd name="connsiteX133" fmla="*/ 3968770 w 6025468"/>
              <a:gd name="connsiteY133" fmla="*/ 1948529 h 3429000"/>
              <a:gd name="connsiteX134" fmla="*/ 3986717 w 6025468"/>
              <a:gd name="connsiteY134" fmla="*/ 1947457 h 3429000"/>
              <a:gd name="connsiteX135" fmla="*/ 4010282 w 6025468"/>
              <a:gd name="connsiteY135" fmla="*/ 1943307 h 3429000"/>
              <a:gd name="connsiteX136" fmla="*/ 4010553 w 6025468"/>
              <a:gd name="connsiteY136" fmla="*/ 1943040 h 3429000"/>
              <a:gd name="connsiteX137" fmla="*/ 4060901 w 6025468"/>
              <a:gd name="connsiteY137" fmla="*/ 2001826 h 3429000"/>
              <a:gd name="connsiteX138" fmla="*/ 4061973 w 6025468"/>
              <a:gd name="connsiteY138" fmla="*/ 2025794 h 3429000"/>
              <a:gd name="connsiteX139" fmla="*/ 4087951 w 6025468"/>
              <a:gd name="connsiteY139" fmla="*/ 2065565 h 3429000"/>
              <a:gd name="connsiteX140" fmla="*/ 4104421 w 6025468"/>
              <a:gd name="connsiteY140" fmla="*/ 2070521 h 3429000"/>
              <a:gd name="connsiteX141" fmla="*/ 4156378 w 6025468"/>
              <a:gd name="connsiteY141" fmla="*/ 2074672 h 3429000"/>
              <a:gd name="connsiteX142" fmla="*/ 4192935 w 6025468"/>
              <a:gd name="connsiteY142" fmla="*/ 2094624 h 3429000"/>
              <a:gd name="connsiteX143" fmla="*/ 4189588 w 6025468"/>
              <a:gd name="connsiteY143" fmla="*/ 2137342 h 3429000"/>
              <a:gd name="connsiteX144" fmla="*/ 4193872 w 6025468"/>
              <a:gd name="connsiteY144" fmla="*/ 2135733 h 3429000"/>
              <a:gd name="connsiteX145" fmla="*/ 4224001 w 6025468"/>
              <a:gd name="connsiteY145" fmla="*/ 2112567 h 3429000"/>
              <a:gd name="connsiteX146" fmla="*/ 4236723 w 6025468"/>
              <a:gd name="connsiteY146" fmla="*/ 2102659 h 3429000"/>
              <a:gd name="connsiteX147" fmla="*/ 4970272 w 6025468"/>
              <a:gd name="connsiteY147" fmla="*/ 574356 h 3429000"/>
              <a:gd name="connsiteX148" fmla="*/ 4930430 w 6025468"/>
              <a:gd name="connsiteY148" fmla="*/ 180367 h 3429000"/>
              <a:gd name="connsiteX149" fmla="*/ 4883940 w 6025468"/>
              <a:gd name="connsiteY149" fmla="*/ 0 h 3429000"/>
              <a:gd name="connsiteX150" fmla="*/ 5968587 w 6025468"/>
              <a:gd name="connsiteY150" fmla="*/ 0 h 3429000"/>
              <a:gd name="connsiteX151" fmla="*/ 5993360 w 6025468"/>
              <a:gd name="connsiteY151" fmla="*/ 134717 h 3429000"/>
              <a:gd name="connsiteX152" fmla="*/ 6025333 w 6025468"/>
              <a:gd name="connsiteY152" fmla="*/ 574224 h 3429000"/>
              <a:gd name="connsiteX153" fmla="*/ 6025468 w 6025468"/>
              <a:gd name="connsiteY153" fmla="*/ 573953 h 3429000"/>
              <a:gd name="connsiteX154" fmla="*/ 4995314 w 6025468"/>
              <a:gd name="connsiteY154" fmla="*/ 2841033 h 3429000"/>
              <a:gd name="connsiteX155" fmla="*/ 5051821 w 6025468"/>
              <a:gd name="connsiteY155" fmla="*/ 2865270 h 3429000"/>
              <a:gd name="connsiteX156" fmla="*/ 5076729 w 6025468"/>
              <a:gd name="connsiteY156" fmla="*/ 2937312 h 3429000"/>
              <a:gd name="connsiteX157" fmla="*/ 5169928 w 6025468"/>
              <a:gd name="connsiteY157" fmla="*/ 3031986 h 3429000"/>
              <a:gd name="connsiteX158" fmla="*/ 5172339 w 6025468"/>
              <a:gd name="connsiteY158" fmla="*/ 3046045 h 3429000"/>
              <a:gd name="connsiteX159" fmla="*/ 5201933 w 6025468"/>
              <a:gd name="connsiteY159" fmla="*/ 3075908 h 3429000"/>
              <a:gd name="connsiteX160" fmla="*/ 5238893 w 6025468"/>
              <a:gd name="connsiteY160" fmla="*/ 3086489 h 3429000"/>
              <a:gd name="connsiteX161" fmla="*/ 5291651 w 6025468"/>
              <a:gd name="connsiteY161" fmla="*/ 3147014 h 3429000"/>
              <a:gd name="connsiteX162" fmla="*/ 5347892 w 6025468"/>
              <a:gd name="connsiteY162" fmla="*/ 3204728 h 3429000"/>
              <a:gd name="connsiteX163" fmla="*/ 5411231 w 6025468"/>
              <a:gd name="connsiteY163" fmla="*/ 3262443 h 3429000"/>
              <a:gd name="connsiteX164" fmla="*/ 5467472 w 6025468"/>
              <a:gd name="connsiteY164" fmla="*/ 3322568 h 3429000"/>
              <a:gd name="connsiteX165" fmla="*/ 5489299 w 6025468"/>
              <a:gd name="connsiteY165" fmla="*/ 3338371 h 3429000"/>
              <a:gd name="connsiteX166" fmla="*/ 5480461 w 6025468"/>
              <a:gd name="connsiteY166" fmla="*/ 3356714 h 3429000"/>
              <a:gd name="connsiteX167" fmla="*/ 5461848 w 6025468"/>
              <a:gd name="connsiteY167" fmla="*/ 3373186 h 3429000"/>
              <a:gd name="connsiteX168" fmla="*/ 5418048 w 6025468"/>
              <a:gd name="connsiteY168" fmla="*/ 3409809 h 3429000"/>
              <a:gd name="connsiteX169" fmla="*/ 5394577 w 6025468"/>
              <a:gd name="connsiteY169" fmla="*/ 3429000 h 3429000"/>
              <a:gd name="connsiteX170" fmla="*/ 4081457 w 6025468"/>
              <a:gd name="connsiteY170" fmla="*/ 3429000 h 3429000"/>
              <a:gd name="connsiteX171" fmla="*/ 4085781 w 6025468"/>
              <a:gd name="connsiteY171" fmla="*/ 3418642 h 3429000"/>
              <a:gd name="connsiteX172" fmla="*/ 4082729 w 6025468"/>
              <a:gd name="connsiteY172" fmla="*/ 3405859 h 3429000"/>
              <a:gd name="connsiteX173" fmla="*/ 4013095 w 6025468"/>
              <a:gd name="connsiteY173" fmla="*/ 3396756 h 3429000"/>
              <a:gd name="connsiteX174" fmla="*/ 3950427 w 6025468"/>
              <a:gd name="connsiteY174" fmla="*/ 3400637 h 3429000"/>
              <a:gd name="connsiteX175" fmla="*/ 3888160 w 6025468"/>
              <a:gd name="connsiteY175" fmla="*/ 3403449 h 3429000"/>
              <a:gd name="connsiteX176" fmla="*/ 3836070 w 6025468"/>
              <a:gd name="connsiteY176" fmla="*/ 3390729 h 3429000"/>
              <a:gd name="connsiteX177" fmla="*/ 3872359 w 6025468"/>
              <a:gd name="connsiteY177" fmla="*/ 3350957 h 3429000"/>
              <a:gd name="connsiteX178" fmla="*/ 3892044 w 6025468"/>
              <a:gd name="connsiteY178" fmla="*/ 3338236 h 3429000"/>
              <a:gd name="connsiteX179" fmla="*/ 3936767 w 6025468"/>
              <a:gd name="connsiteY179" fmla="*/ 3307971 h 3429000"/>
              <a:gd name="connsiteX180" fmla="*/ 3956452 w 6025468"/>
              <a:gd name="connsiteY180" fmla="*/ 3264319 h 3429000"/>
              <a:gd name="connsiteX181" fmla="*/ 3912797 w 6025468"/>
              <a:gd name="connsiteY181" fmla="*/ 3252669 h 3429000"/>
              <a:gd name="connsiteX182" fmla="*/ 3818526 w 6025468"/>
              <a:gd name="connsiteY182" fmla="*/ 3260435 h 3429000"/>
              <a:gd name="connsiteX183" fmla="*/ 3758671 w 6025468"/>
              <a:gd name="connsiteY183" fmla="*/ 3265391 h 3429000"/>
              <a:gd name="connsiteX184" fmla="*/ 3695733 w 6025468"/>
              <a:gd name="connsiteY184" fmla="*/ 3248117 h 3429000"/>
              <a:gd name="connsiteX185" fmla="*/ 3735505 w 6025468"/>
              <a:gd name="connsiteY185" fmla="*/ 3207007 h 3429000"/>
              <a:gd name="connsiteX186" fmla="*/ 3756663 w 6025468"/>
              <a:gd name="connsiteY186" fmla="*/ 3194685 h 3429000"/>
              <a:gd name="connsiteX187" fmla="*/ 3757062 w 6025468"/>
              <a:gd name="connsiteY187" fmla="*/ 3194685 h 3429000"/>
              <a:gd name="connsiteX188" fmla="*/ 3803530 w 6025468"/>
              <a:gd name="connsiteY188" fmla="*/ 3165896 h 3429000"/>
              <a:gd name="connsiteX189" fmla="*/ 3826027 w 6025468"/>
              <a:gd name="connsiteY189" fmla="*/ 3131080 h 3429000"/>
              <a:gd name="connsiteX190" fmla="*/ 3782774 w 6025468"/>
              <a:gd name="connsiteY190" fmla="*/ 3112734 h 3429000"/>
              <a:gd name="connsiteX191" fmla="*/ 3682476 w 6025468"/>
              <a:gd name="connsiteY191" fmla="*/ 3115545 h 3429000"/>
              <a:gd name="connsiteX192" fmla="*/ 3682074 w 6025468"/>
              <a:gd name="connsiteY192" fmla="*/ 3115545 h 3429000"/>
              <a:gd name="connsiteX193" fmla="*/ 3625832 w 6025468"/>
              <a:gd name="connsiteY193" fmla="*/ 3117958 h 3429000"/>
              <a:gd name="connsiteX194" fmla="*/ 3567449 w 6025468"/>
              <a:gd name="connsiteY194" fmla="*/ 3118628 h 3429000"/>
              <a:gd name="connsiteX195" fmla="*/ 3558613 w 6025468"/>
              <a:gd name="connsiteY195" fmla="*/ 3079258 h 3429000"/>
              <a:gd name="connsiteX196" fmla="*/ 3620478 w 6025468"/>
              <a:gd name="connsiteY196" fmla="*/ 3050065 h 3429000"/>
              <a:gd name="connsiteX197" fmla="*/ 3641233 w 6025468"/>
              <a:gd name="connsiteY197" fmla="*/ 3040559 h 3429000"/>
              <a:gd name="connsiteX198" fmla="*/ 3699215 w 6025468"/>
              <a:gd name="connsiteY198" fmla="*/ 2985386 h 3429000"/>
              <a:gd name="connsiteX199" fmla="*/ 3644715 w 6025468"/>
              <a:gd name="connsiteY199" fmla="*/ 2966370 h 3429000"/>
              <a:gd name="connsiteX200" fmla="*/ 3541338 w 6025468"/>
              <a:gd name="connsiteY200" fmla="*/ 2965968 h 3429000"/>
              <a:gd name="connsiteX201" fmla="*/ 3464609 w 6025468"/>
              <a:gd name="connsiteY201" fmla="*/ 2969183 h 3429000"/>
              <a:gd name="connsiteX202" fmla="*/ 3399930 w 6025468"/>
              <a:gd name="connsiteY202" fmla="*/ 2951642 h 3429000"/>
              <a:gd name="connsiteX203" fmla="*/ 3451617 w 6025468"/>
              <a:gd name="connsiteY203" fmla="*/ 2911200 h 3429000"/>
              <a:gd name="connsiteX204" fmla="*/ 3479071 w 6025468"/>
              <a:gd name="connsiteY204" fmla="*/ 2899951 h 3429000"/>
              <a:gd name="connsiteX205" fmla="*/ 3531159 w 6025468"/>
              <a:gd name="connsiteY205" fmla="*/ 2878127 h 3429000"/>
              <a:gd name="connsiteX206" fmla="*/ 3569457 w 6025468"/>
              <a:gd name="connsiteY206" fmla="*/ 2838757 h 3429000"/>
              <a:gd name="connsiteX207" fmla="*/ 3511073 w 6025468"/>
              <a:gd name="connsiteY207" fmla="*/ 2818001 h 3429000"/>
              <a:gd name="connsiteX208" fmla="*/ 3402340 w 6025468"/>
              <a:gd name="connsiteY208" fmla="*/ 2818400 h 3429000"/>
              <a:gd name="connsiteX209" fmla="*/ 3300301 w 6025468"/>
              <a:gd name="connsiteY209" fmla="*/ 2818803 h 3429000"/>
              <a:gd name="connsiteX210" fmla="*/ 3240444 w 6025468"/>
              <a:gd name="connsiteY210" fmla="*/ 2796305 h 3429000"/>
              <a:gd name="connsiteX211" fmla="*/ 3289723 w 6025468"/>
              <a:gd name="connsiteY211" fmla="*/ 2762828 h 3429000"/>
              <a:gd name="connsiteX212" fmla="*/ 3335519 w 6025468"/>
              <a:gd name="connsiteY212" fmla="*/ 2747295 h 3429000"/>
              <a:gd name="connsiteX213" fmla="*/ 3406627 w 6025468"/>
              <a:gd name="connsiteY213" fmla="*/ 2723058 h 3429000"/>
              <a:gd name="connsiteX214" fmla="*/ 3436889 w 6025468"/>
              <a:gd name="connsiteY214" fmla="*/ 2688241 h 3429000"/>
              <a:gd name="connsiteX215" fmla="*/ 3394305 w 6025468"/>
              <a:gd name="connsiteY215" fmla="*/ 2669895 h 3429000"/>
              <a:gd name="connsiteX216" fmla="*/ 3256379 w 6025468"/>
              <a:gd name="connsiteY216" fmla="*/ 2663202 h 3429000"/>
              <a:gd name="connsiteX217" fmla="*/ 3255980 w 6025468"/>
              <a:gd name="connsiteY217" fmla="*/ 2663202 h 3429000"/>
              <a:gd name="connsiteX218" fmla="*/ 3145503 w 6025468"/>
              <a:gd name="connsiteY218" fmla="*/ 2657845 h 3429000"/>
              <a:gd name="connsiteX219" fmla="*/ 3071989 w 6025468"/>
              <a:gd name="connsiteY219" fmla="*/ 2632937 h 3429000"/>
              <a:gd name="connsiteX220" fmla="*/ 3137069 w 6025468"/>
              <a:gd name="connsiteY220" fmla="*/ 2600934 h 3429000"/>
              <a:gd name="connsiteX221" fmla="*/ 3187685 w 6025468"/>
              <a:gd name="connsiteY221" fmla="*/ 2590356 h 3429000"/>
              <a:gd name="connsiteX222" fmla="*/ 3253837 w 6025468"/>
              <a:gd name="connsiteY222" fmla="*/ 2573884 h 3429000"/>
              <a:gd name="connsiteX223" fmla="*/ 3309005 w 6025468"/>
              <a:gd name="connsiteY223" fmla="*/ 2530631 h 3429000"/>
              <a:gd name="connsiteX224" fmla="*/ 3102923 w 6025468"/>
              <a:gd name="connsiteY224" fmla="*/ 2500369 h 3429000"/>
              <a:gd name="connsiteX225" fmla="*/ 3020970 w 6025468"/>
              <a:gd name="connsiteY225" fmla="*/ 2499966 h 3429000"/>
              <a:gd name="connsiteX226" fmla="*/ 2916521 w 6025468"/>
              <a:gd name="connsiteY226" fmla="*/ 2500635 h 3429000"/>
              <a:gd name="connsiteX227" fmla="*/ 2698117 w 6025468"/>
              <a:gd name="connsiteY227" fmla="*/ 2529830 h 3429000"/>
              <a:gd name="connsiteX228" fmla="*/ 2732263 w 6025468"/>
              <a:gd name="connsiteY228" fmla="*/ 2566385 h 3429000"/>
              <a:gd name="connsiteX229" fmla="*/ 2824393 w 6025468"/>
              <a:gd name="connsiteY229" fmla="*/ 2591025 h 3429000"/>
              <a:gd name="connsiteX230" fmla="*/ 2824795 w 6025468"/>
              <a:gd name="connsiteY230" fmla="*/ 2591025 h 3429000"/>
              <a:gd name="connsiteX231" fmla="*/ 2903263 w 6025468"/>
              <a:gd name="connsiteY231" fmla="*/ 2607229 h 3429000"/>
              <a:gd name="connsiteX232" fmla="*/ 2954284 w 6025468"/>
              <a:gd name="connsiteY232" fmla="*/ 2635749 h 3429000"/>
              <a:gd name="connsiteX233" fmla="*/ 2903666 w 6025468"/>
              <a:gd name="connsiteY233" fmla="*/ 2659988 h 3429000"/>
              <a:gd name="connsiteX234" fmla="*/ 2751680 w 6025468"/>
              <a:gd name="connsiteY234" fmla="*/ 2662801 h 3429000"/>
              <a:gd name="connsiteX235" fmla="*/ 2574118 w 6025468"/>
              <a:gd name="connsiteY235" fmla="*/ 2672976 h 3429000"/>
              <a:gd name="connsiteX236" fmla="*/ 2568895 w 6025468"/>
              <a:gd name="connsiteY236" fmla="*/ 2710205 h 3429000"/>
              <a:gd name="connsiteX237" fmla="*/ 2664907 w 6025468"/>
              <a:gd name="connsiteY237" fmla="*/ 2748233 h 3429000"/>
              <a:gd name="connsiteX238" fmla="*/ 2715256 w 6025468"/>
              <a:gd name="connsiteY238" fmla="*/ 2763768 h 3429000"/>
              <a:gd name="connsiteX239" fmla="*/ 2771901 w 6025468"/>
              <a:gd name="connsiteY239" fmla="*/ 2800325 h 3429000"/>
              <a:gd name="connsiteX240" fmla="*/ 2716730 w 6025468"/>
              <a:gd name="connsiteY240" fmla="*/ 2820678 h 3429000"/>
              <a:gd name="connsiteX241" fmla="*/ 2593268 w 6025468"/>
              <a:gd name="connsiteY241" fmla="*/ 2818938 h 3429000"/>
              <a:gd name="connsiteX242" fmla="*/ 2592865 w 6025468"/>
              <a:gd name="connsiteY242" fmla="*/ 2818938 h 3429000"/>
              <a:gd name="connsiteX243" fmla="*/ 2482123 w 6025468"/>
              <a:gd name="connsiteY243" fmla="*/ 2816125 h 3429000"/>
              <a:gd name="connsiteX244" fmla="*/ 2417714 w 6025468"/>
              <a:gd name="connsiteY244" fmla="*/ 2831658 h 3429000"/>
              <a:gd name="connsiteX245" fmla="*/ 2458824 w 6025468"/>
              <a:gd name="connsiteY245" fmla="*/ 2876385 h 3429000"/>
              <a:gd name="connsiteX246" fmla="*/ 2512253 w 6025468"/>
              <a:gd name="connsiteY246" fmla="*/ 2898210 h 3429000"/>
              <a:gd name="connsiteX247" fmla="*/ 2557649 w 6025468"/>
              <a:gd name="connsiteY247" fmla="*/ 2916156 h 3429000"/>
              <a:gd name="connsiteX248" fmla="*/ 2602639 w 6025468"/>
              <a:gd name="connsiteY248" fmla="*/ 2952713 h 3429000"/>
              <a:gd name="connsiteX249" fmla="*/ 2549478 w 6025468"/>
              <a:gd name="connsiteY249" fmla="*/ 2971996 h 3429000"/>
              <a:gd name="connsiteX250" fmla="*/ 2442486 w 6025468"/>
              <a:gd name="connsiteY250" fmla="*/ 2966772 h 3429000"/>
              <a:gd name="connsiteX251" fmla="*/ 2336564 w 6025468"/>
              <a:gd name="connsiteY251" fmla="*/ 2961817 h 3429000"/>
              <a:gd name="connsiteX252" fmla="*/ 2279920 w 6025468"/>
              <a:gd name="connsiteY252" fmla="*/ 2978023 h 3429000"/>
              <a:gd name="connsiteX253" fmla="*/ 2362275 w 6025468"/>
              <a:gd name="connsiteY253" fmla="*/ 3045244 h 3429000"/>
              <a:gd name="connsiteX254" fmla="*/ 2394681 w 6025468"/>
              <a:gd name="connsiteY254" fmla="*/ 3058232 h 3429000"/>
              <a:gd name="connsiteX255" fmla="*/ 2427355 w 6025468"/>
              <a:gd name="connsiteY255" fmla="*/ 3076175 h 3429000"/>
              <a:gd name="connsiteX256" fmla="*/ 2418919 w 6025468"/>
              <a:gd name="connsiteY256" fmla="*/ 3116216 h 3429000"/>
              <a:gd name="connsiteX257" fmla="*/ 2376736 w 6025468"/>
              <a:gd name="connsiteY257" fmla="*/ 3117958 h 3429000"/>
              <a:gd name="connsiteX258" fmla="*/ 2294784 w 6025468"/>
              <a:gd name="connsiteY258" fmla="*/ 3111663 h 3429000"/>
              <a:gd name="connsiteX259" fmla="*/ 2185785 w 6025468"/>
              <a:gd name="connsiteY259" fmla="*/ 3102154 h 3429000"/>
              <a:gd name="connsiteX260" fmla="*/ 2145344 w 6025468"/>
              <a:gd name="connsiteY260" fmla="*/ 3117687 h 3429000"/>
              <a:gd name="connsiteX261" fmla="*/ 2176008 w 6025468"/>
              <a:gd name="connsiteY261" fmla="*/ 3160538 h 3429000"/>
              <a:gd name="connsiteX262" fmla="*/ 2219931 w 6025468"/>
              <a:gd name="connsiteY262" fmla="*/ 3185179 h 3429000"/>
              <a:gd name="connsiteX263" fmla="*/ 2285011 w 6025468"/>
              <a:gd name="connsiteY263" fmla="*/ 3239411 h 3429000"/>
              <a:gd name="connsiteX264" fmla="*/ 2221404 w 6025468"/>
              <a:gd name="connsiteY264" fmla="*/ 3264052 h 3429000"/>
              <a:gd name="connsiteX265" fmla="*/ 2146148 w 6025468"/>
              <a:gd name="connsiteY265" fmla="*/ 3258024 h 3429000"/>
              <a:gd name="connsiteX266" fmla="*/ 2145746 w 6025468"/>
              <a:gd name="connsiteY266" fmla="*/ 3258024 h 3429000"/>
              <a:gd name="connsiteX267" fmla="*/ 1460940 w 6025468"/>
              <a:gd name="connsiteY267" fmla="*/ 2944140 h 3429000"/>
              <a:gd name="connsiteX268" fmla="*/ 1415811 w 6025468"/>
              <a:gd name="connsiteY268" fmla="*/ 2947622 h 3429000"/>
              <a:gd name="connsiteX269" fmla="*/ 1433355 w 6025468"/>
              <a:gd name="connsiteY269" fmla="*/ 2989672 h 3429000"/>
              <a:gd name="connsiteX270" fmla="*/ 2090573 w 6025468"/>
              <a:gd name="connsiteY270" fmla="*/ 3312660 h 3429000"/>
              <a:gd name="connsiteX271" fmla="*/ 2091247 w 6025468"/>
              <a:gd name="connsiteY271" fmla="*/ 3313061 h 3429000"/>
              <a:gd name="connsiteX272" fmla="*/ 2130345 w 6025468"/>
              <a:gd name="connsiteY272" fmla="*/ 3367562 h 3429000"/>
              <a:gd name="connsiteX273" fmla="*/ 2014649 w 6025468"/>
              <a:gd name="connsiteY273" fmla="*/ 3387247 h 3429000"/>
              <a:gd name="connsiteX274" fmla="*/ 1731836 w 6025468"/>
              <a:gd name="connsiteY274" fmla="*/ 3299668 h 3429000"/>
              <a:gd name="connsiteX275" fmla="*/ 1724738 w 6025468"/>
              <a:gd name="connsiteY275" fmla="*/ 3296457 h 3429000"/>
              <a:gd name="connsiteX276" fmla="*/ 1668497 w 6025468"/>
              <a:gd name="connsiteY276" fmla="*/ 3269407 h 3429000"/>
              <a:gd name="connsiteX277" fmla="*/ 1625913 w 6025468"/>
              <a:gd name="connsiteY277" fmla="*/ 3247578 h 3429000"/>
              <a:gd name="connsiteX278" fmla="*/ 1579850 w 6025468"/>
              <a:gd name="connsiteY278" fmla="*/ 3223344 h 3429000"/>
              <a:gd name="connsiteX279" fmla="*/ 1576636 w 6025468"/>
              <a:gd name="connsiteY279" fmla="*/ 3221603 h 3429000"/>
              <a:gd name="connsiteX280" fmla="*/ 1526690 w 6025468"/>
              <a:gd name="connsiteY280" fmla="*/ 3194150 h 3429000"/>
              <a:gd name="connsiteX281" fmla="*/ 1508074 w 6025468"/>
              <a:gd name="connsiteY281" fmla="*/ 3183572 h 3429000"/>
              <a:gd name="connsiteX282" fmla="*/ 1409250 w 6025468"/>
              <a:gd name="connsiteY282" fmla="*/ 3124519 h 3429000"/>
              <a:gd name="connsiteX283" fmla="*/ 1389565 w 6025468"/>
              <a:gd name="connsiteY283" fmla="*/ 3112198 h 3429000"/>
              <a:gd name="connsiteX284" fmla="*/ 1340423 w 6025468"/>
              <a:gd name="connsiteY284" fmla="*/ 3080729 h 3429000"/>
              <a:gd name="connsiteX285" fmla="*/ 1323416 w 6025468"/>
              <a:gd name="connsiteY285" fmla="*/ 3068945 h 3429000"/>
              <a:gd name="connsiteX286" fmla="*/ 1297438 w 6025468"/>
              <a:gd name="connsiteY286" fmla="*/ 3051403 h 3429000"/>
              <a:gd name="connsiteX287" fmla="*/ 1293286 w 6025468"/>
              <a:gd name="connsiteY287" fmla="*/ 3048189 h 3429000"/>
              <a:gd name="connsiteX288" fmla="*/ 1277753 w 6025468"/>
              <a:gd name="connsiteY288" fmla="*/ 3037343 h 3429000"/>
              <a:gd name="connsiteX289" fmla="*/ 1254586 w 6025468"/>
              <a:gd name="connsiteY289" fmla="*/ 3020873 h 3429000"/>
              <a:gd name="connsiteX290" fmla="*/ 1253917 w 6025468"/>
              <a:gd name="connsiteY290" fmla="*/ 3020336 h 3429000"/>
              <a:gd name="connsiteX291" fmla="*/ 1196202 w 6025468"/>
              <a:gd name="connsiteY291" fmla="*/ 2977753 h 3429000"/>
              <a:gd name="connsiteX292" fmla="*/ 1195936 w 6025468"/>
              <a:gd name="connsiteY292" fmla="*/ 2977485 h 3429000"/>
              <a:gd name="connsiteX293" fmla="*/ 1173439 w 6025468"/>
              <a:gd name="connsiteY293" fmla="*/ 2960211 h 3429000"/>
              <a:gd name="connsiteX294" fmla="*/ 1147058 w 6025468"/>
              <a:gd name="connsiteY294" fmla="*/ 2939455 h 3429000"/>
              <a:gd name="connsiteX295" fmla="*/ 1112509 w 6025468"/>
              <a:gd name="connsiteY295" fmla="*/ 2912273 h 3429000"/>
              <a:gd name="connsiteX296" fmla="*/ 1109295 w 6025468"/>
              <a:gd name="connsiteY296" fmla="*/ 2909727 h 3429000"/>
              <a:gd name="connsiteX297" fmla="*/ 1090952 w 6025468"/>
              <a:gd name="connsiteY297" fmla="*/ 2894194 h 3429000"/>
              <a:gd name="connsiteX298" fmla="*/ 1079969 w 6025468"/>
              <a:gd name="connsiteY298" fmla="*/ 2884955 h 3429000"/>
              <a:gd name="connsiteX299" fmla="*/ 1022656 w 6025468"/>
              <a:gd name="connsiteY299" fmla="*/ 2835945 h 3429000"/>
              <a:gd name="connsiteX300" fmla="*/ 1013151 w 6025468"/>
              <a:gd name="connsiteY300" fmla="*/ 2827507 h 3429000"/>
              <a:gd name="connsiteX301" fmla="*/ 0 w 6025468"/>
              <a:gd name="connsiteY301" fmla="*/ 574224 h 3429000"/>
              <a:gd name="connsiteX302" fmla="*/ 31973 w 6025468"/>
              <a:gd name="connsiteY302" fmla="*/ 134747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6025468" h="3429000">
                <a:moveTo>
                  <a:pt x="5525455" y="3384837"/>
                </a:moveTo>
                <a:cubicBezTo>
                  <a:pt x="5530209" y="3396085"/>
                  <a:pt x="5536017" y="3405726"/>
                  <a:pt x="5542615" y="3414175"/>
                </a:cubicBezTo>
                <a:lnTo>
                  <a:pt x="5557256" y="3429000"/>
                </a:lnTo>
                <a:lnTo>
                  <a:pt x="5472807" y="3429000"/>
                </a:lnTo>
                <a:lnTo>
                  <a:pt x="5515949" y="3392872"/>
                </a:lnTo>
                <a:cubicBezTo>
                  <a:pt x="5519159" y="3390461"/>
                  <a:pt x="5522239" y="3387649"/>
                  <a:pt x="5525455" y="3384837"/>
                </a:cubicBezTo>
                <a:close/>
                <a:moveTo>
                  <a:pt x="3032803" y="2345939"/>
                </a:moveTo>
                <a:cubicBezTo>
                  <a:pt x="2987391" y="2344699"/>
                  <a:pt x="2937811" y="2345837"/>
                  <a:pt x="2898443" y="2350925"/>
                </a:cubicBezTo>
                <a:cubicBezTo>
                  <a:pt x="2885052" y="2352665"/>
                  <a:pt x="2853719" y="2355880"/>
                  <a:pt x="2853719" y="2376234"/>
                </a:cubicBezTo>
                <a:cubicBezTo>
                  <a:pt x="2853719" y="2405427"/>
                  <a:pt x="2939150" y="2419487"/>
                  <a:pt x="2992983" y="2423371"/>
                </a:cubicBezTo>
                <a:lnTo>
                  <a:pt x="2993386" y="2423371"/>
                </a:lnTo>
                <a:cubicBezTo>
                  <a:pt x="3000749" y="2424040"/>
                  <a:pt x="3007043" y="2424442"/>
                  <a:pt x="3012668" y="2424442"/>
                </a:cubicBezTo>
                <a:cubicBezTo>
                  <a:pt x="3018290" y="2424442"/>
                  <a:pt x="3023246" y="2424442"/>
                  <a:pt x="3028871" y="2424040"/>
                </a:cubicBezTo>
                <a:lnTo>
                  <a:pt x="3029273" y="2424040"/>
                </a:lnTo>
                <a:lnTo>
                  <a:pt x="3029273" y="2424172"/>
                </a:lnTo>
                <a:cubicBezTo>
                  <a:pt x="3102386" y="2423103"/>
                  <a:pt x="3168537" y="2401946"/>
                  <a:pt x="3168537" y="2377708"/>
                </a:cubicBezTo>
                <a:cubicBezTo>
                  <a:pt x="3168537" y="2364318"/>
                  <a:pt x="3153404" y="2357354"/>
                  <a:pt x="3142157" y="2355211"/>
                </a:cubicBezTo>
                <a:cubicBezTo>
                  <a:pt x="3119459" y="2350793"/>
                  <a:pt x="3078214" y="2347177"/>
                  <a:pt x="3032803" y="2345939"/>
                </a:cubicBezTo>
                <a:close/>
                <a:moveTo>
                  <a:pt x="3037926" y="878849"/>
                </a:moveTo>
                <a:cubicBezTo>
                  <a:pt x="3049425" y="879034"/>
                  <a:pt x="3060138" y="879402"/>
                  <a:pt x="3069311" y="879937"/>
                </a:cubicBezTo>
                <a:cubicBezTo>
                  <a:pt x="3079889" y="880206"/>
                  <a:pt x="3088729" y="880606"/>
                  <a:pt x="3093948" y="881678"/>
                </a:cubicBezTo>
                <a:lnTo>
                  <a:pt x="3094083" y="881813"/>
                </a:lnTo>
                <a:cubicBezTo>
                  <a:pt x="3107341" y="883821"/>
                  <a:pt x="3120731" y="890250"/>
                  <a:pt x="3125687" y="903908"/>
                </a:cubicBezTo>
                <a:cubicBezTo>
                  <a:pt x="3128497" y="912344"/>
                  <a:pt x="3123946" y="922118"/>
                  <a:pt x="3117250" y="929887"/>
                </a:cubicBezTo>
                <a:cubicBezTo>
                  <a:pt x="3114839" y="933099"/>
                  <a:pt x="3111625" y="935779"/>
                  <a:pt x="3108812" y="938321"/>
                </a:cubicBezTo>
                <a:cubicBezTo>
                  <a:pt x="3056455" y="980100"/>
                  <a:pt x="2942097" y="977291"/>
                  <a:pt x="2893889" y="933368"/>
                </a:cubicBezTo>
                <a:cubicBezTo>
                  <a:pt x="2890677" y="930556"/>
                  <a:pt x="2887463" y="926270"/>
                  <a:pt x="2885052" y="922118"/>
                </a:cubicBezTo>
                <a:cubicBezTo>
                  <a:pt x="2881570" y="915692"/>
                  <a:pt x="2879427" y="908326"/>
                  <a:pt x="2881169" y="902031"/>
                </a:cubicBezTo>
                <a:cubicBezTo>
                  <a:pt x="2885052" y="888374"/>
                  <a:pt x="2898310" y="881945"/>
                  <a:pt x="2908219" y="881276"/>
                </a:cubicBezTo>
                <a:cubicBezTo>
                  <a:pt x="2912773" y="880876"/>
                  <a:pt x="2919198" y="880606"/>
                  <a:pt x="2927235" y="880206"/>
                </a:cubicBezTo>
                <a:cubicBezTo>
                  <a:pt x="2946651" y="879535"/>
                  <a:pt x="2974368" y="878866"/>
                  <a:pt x="3001820" y="878866"/>
                </a:cubicBezTo>
                <a:cubicBezTo>
                  <a:pt x="3014141" y="878666"/>
                  <a:pt x="3026426" y="878666"/>
                  <a:pt x="3037926" y="878849"/>
                </a:cubicBezTo>
                <a:close/>
                <a:moveTo>
                  <a:pt x="56753" y="0"/>
                </a:moveTo>
                <a:lnTo>
                  <a:pt x="1141652" y="0"/>
                </a:lnTo>
                <a:lnTo>
                  <a:pt x="1095174" y="180328"/>
                </a:lnTo>
                <a:cubicBezTo>
                  <a:pt x="1069054" y="307642"/>
                  <a:pt x="1055332" y="439426"/>
                  <a:pt x="1055332" y="574356"/>
                </a:cubicBezTo>
                <a:cubicBezTo>
                  <a:pt x="1055332" y="1163691"/>
                  <a:pt x="1319130" y="1715526"/>
                  <a:pt x="1769197" y="2085921"/>
                </a:cubicBezTo>
                <a:cubicBezTo>
                  <a:pt x="1772409" y="2088062"/>
                  <a:pt x="1774954" y="2088866"/>
                  <a:pt x="1777229" y="2087527"/>
                </a:cubicBezTo>
                <a:cubicBezTo>
                  <a:pt x="1783524" y="2084046"/>
                  <a:pt x="1780711" y="2076947"/>
                  <a:pt x="1788479" y="2064628"/>
                </a:cubicBezTo>
                <a:cubicBezTo>
                  <a:pt x="1795576" y="2053247"/>
                  <a:pt x="1809235" y="2049900"/>
                  <a:pt x="1816332" y="2049231"/>
                </a:cubicBezTo>
                <a:cubicBezTo>
                  <a:pt x="1828383" y="2048023"/>
                  <a:pt x="1835211" y="2047889"/>
                  <a:pt x="1858377" y="2048960"/>
                </a:cubicBezTo>
                <a:cubicBezTo>
                  <a:pt x="1870029" y="2049900"/>
                  <a:pt x="1879803" y="2048158"/>
                  <a:pt x="1886901" y="2044677"/>
                </a:cubicBezTo>
                <a:cubicBezTo>
                  <a:pt x="1901231" y="2036909"/>
                  <a:pt x="1903774" y="2021109"/>
                  <a:pt x="1903371" y="2004236"/>
                </a:cubicBezTo>
                <a:lnTo>
                  <a:pt x="1903371" y="2003834"/>
                </a:lnTo>
                <a:cubicBezTo>
                  <a:pt x="1902969" y="1994058"/>
                  <a:pt x="1901900" y="1984150"/>
                  <a:pt x="1901900" y="1975043"/>
                </a:cubicBezTo>
                <a:cubicBezTo>
                  <a:pt x="1901900" y="1938888"/>
                  <a:pt x="1915558" y="1918399"/>
                  <a:pt x="1951847" y="1918802"/>
                </a:cubicBezTo>
                <a:cubicBezTo>
                  <a:pt x="1964166" y="1918802"/>
                  <a:pt x="1976487" y="1919873"/>
                  <a:pt x="1987733" y="1919873"/>
                </a:cubicBezTo>
                <a:lnTo>
                  <a:pt x="1988136" y="1919873"/>
                </a:lnTo>
                <a:cubicBezTo>
                  <a:pt x="2019737" y="1920945"/>
                  <a:pt x="2043707" y="1917061"/>
                  <a:pt x="2035270" y="1873137"/>
                </a:cubicBezTo>
                <a:cubicBezTo>
                  <a:pt x="2035003" y="1869656"/>
                  <a:pt x="2033931" y="1865373"/>
                  <a:pt x="2032860" y="1861221"/>
                </a:cubicBezTo>
                <a:cubicBezTo>
                  <a:pt x="2022549" y="1823995"/>
                  <a:pt x="2028979" y="1798284"/>
                  <a:pt x="2076782" y="1799355"/>
                </a:cubicBezTo>
                <a:cubicBezTo>
                  <a:pt x="2087362" y="1799622"/>
                  <a:pt x="2097940" y="1800292"/>
                  <a:pt x="2108118" y="1800694"/>
                </a:cubicBezTo>
                <a:cubicBezTo>
                  <a:pt x="2138381" y="1801096"/>
                  <a:pt x="2163690" y="1795472"/>
                  <a:pt x="2159137" y="1750076"/>
                </a:cubicBezTo>
                <a:lnTo>
                  <a:pt x="2159137" y="1749676"/>
                </a:lnTo>
                <a:cubicBezTo>
                  <a:pt x="2159137" y="1745525"/>
                  <a:pt x="2158467" y="1740569"/>
                  <a:pt x="2157395" y="1734944"/>
                </a:cubicBezTo>
                <a:cubicBezTo>
                  <a:pt x="2148691" y="1691292"/>
                  <a:pt x="2165563" y="1672277"/>
                  <a:pt x="2211629" y="1673348"/>
                </a:cubicBezTo>
                <a:cubicBezTo>
                  <a:pt x="2218994" y="1673747"/>
                  <a:pt x="2226360" y="1674417"/>
                  <a:pt x="2233723" y="1675488"/>
                </a:cubicBezTo>
                <a:lnTo>
                  <a:pt x="2234125" y="1675488"/>
                </a:lnTo>
                <a:cubicBezTo>
                  <a:pt x="2242562" y="1676560"/>
                  <a:pt x="2250997" y="1677632"/>
                  <a:pt x="2259434" y="1677229"/>
                </a:cubicBezTo>
                <a:cubicBezTo>
                  <a:pt x="2286482" y="1676293"/>
                  <a:pt x="2297329" y="1660357"/>
                  <a:pt x="2291036" y="1634379"/>
                </a:cubicBezTo>
                <a:cubicBezTo>
                  <a:pt x="2290099" y="1630497"/>
                  <a:pt x="2288625" y="1627015"/>
                  <a:pt x="2286884" y="1623131"/>
                </a:cubicBezTo>
                <a:cubicBezTo>
                  <a:pt x="2284742" y="1618845"/>
                  <a:pt x="2282732" y="1614292"/>
                  <a:pt x="2281262" y="1609741"/>
                </a:cubicBezTo>
                <a:cubicBezTo>
                  <a:pt x="2268538" y="1570372"/>
                  <a:pt x="2284742" y="1548544"/>
                  <a:pt x="2326253" y="1546803"/>
                </a:cubicBezTo>
                <a:cubicBezTo>
                  <a:pt x="2334021" y="1546401"/>
                  <a:pt x="2345937" y="1548947"/>
                  <a:pt x="2358928" y="1551356"/>
                </a:cubicBezTo>
                <a:lnTo>
                  <a:pt x="2359331" y="1551356"/>
                </a:lnTo>
                <a:cubicBezTo>
                  <a:pt x="2383166" y="1555238"/>
                  <a:pt x="2410213" y="1558050"/>
                  <a:pt x="2420124" y="1540107"/>
                </a:cubicBezTo>
                <a:cubicBezTo>
                  <a:pt x="2425614" y="1529931"/>
                  <a:pt x="2419320" y="1513056"/>
                  <a:pt x="2413026" y="1497526"/>
                </a:cubicBezTo>
                <a:cubicBezTo>
                  <a:pt x="2411285" y="1494044"/>
                  <a:pt x="2409811" y="1490160"/>
                  <a:pt x="2408473" y="1486945"/>
                </a:cubicBezTo>
                <a:cubicBezTo>
                  <a:pt x="2389860" y="1441951"/>
                  <a:pt x="2404991" y="1417714"/>
                  <a:pt x="2453466" y="1420526"/>
                </a:cubicBezTo>
                <a:cubicBezTo>
                  <a:pt x="2460163" y="1421196"/>
                  <a:pt x="2471677" y="1423605"/>
                  <a:pt x="2485070" y="1425749"/>
                </a:cubicBezTo>
                <a:cubicBezTo>
                  <a:pt x="2512922" y="1431107"/>
                  <a:pt x="2547738" y="1435257"/>
                  <a:pt x="2557915" y="1418383"/>
                </a:cubicBezTo>
                <a:cubicBezTo>
                  <a:pt x="2565012" y="1406064"/>
                  <a:pt x="2553362" y="1385576"/>
                  <a:pt x="2542114" y="1369106"/>
                </a:cubicBezTo>
                <a:cubicBezTo>
                  <a:pt x="2535419" y="1359197"/>
                  <a:pt x="2528992" y="1350759"/>
                  <a:pt x="2526583" y="1346206"/>
                </a:cubicBezTo>
                <a:cubicBezTo>
                  <a:pt x="2512787" y="1318354"/>
                  <a:pt x="2524439" y="1295188"/>
                  <a:pt x="2554701" y="1291973"/>
                </a:cubicBezTo>
                <a:cubicBezTo>
                  <a:pt x="2569030" y="1290502"/>
                  <a:pt x="2590858" y="1293714"/>
                  <a:pt x="2613754" y="1297598"/>
                </a:cubicBezTo>
                <a:cubicBezTo>
                  <a:pt x="2654596" y="1303892"/>
                  <a:pt x="2697849" y="1311657"/>
                  <a:pt x="2706685" y="1295857"/>
                </a:cubicBezTo>
                <a:cubicBezTo>
                  <a:pt x="2716195" y="1278583"/>
                  <a:pt x="2692224" y="1257560"/>
                  <a:pt x="2672539" y="1239214"/>
                </a:cubicBezTo>
                <a:cubicBezTo>
                  <a:pt x="2663703" y="1231179"/>
                  <a:pt x="2655935" y="1223681"/>
                  <a:pt x="2651783" y="1217386"/>
                </a:cubicBezTo>
                <a:cubicBezTo>
                  <a:pt x="2631697" y="1186052"/>
                  <a:pt x="2645090" y="1162886"/>
                  <a:pt x="2682718" y="1160743"/>
                </a:cubicBezTo>
                <a:cubicBezTo>
                  <a:pt x="2694771" y="1160073"/>
                  <a:pt x="2718605" y="1163556"/>
                  <a:pt x="2744314" y="1168108"/>
                </a:cubicBezTo>
                <a:cubicBezTo>
                  <a:pt x="2771766" y="1172662"/>
                  <a:pt x="2801227" y="1178285"/>
                  <a:pt x="2819574" y="1180428"/>
                </a:cubicBezTo>
                <a:cubicBezTo>
                  <a:pt x="2840999" y="1182838"/>
                  <a:pt x="2870189" y="1191008"/>
                  <a:pt x="2877287" y="1169850"/>
                </a:cubicBezTo>
                <a:cubicBezTo>
                  <a:pt x="2884917" y="1147352"/>
                  <a:pt x="2852915" y="1136775"/>
                  <a:pt x="2836445" y="1125123"/>
                </a:cubicBezTo>
                <a:cubicBezTo>
                  <a:pt x="2826936" y="1118429"/>
                  <a:pt x="2816625" y="1112537"/>
                  <a:pt x="2806849" y="1105840"/>
                </a:cubicBezTo>
                <a:cubicBezTo>
                  <a:pt x="2794263" y="1097673"/>
                  <a:pt x="2782344" y="1088969"/>
                  <a:pt x="2772435" y="1078388"/>
                </a:cubicBezTo>
                <a:cubicBezTo>
                  <a:pt x="2760384" y="1066070"/>
                  <a:pt x="2758376" y="1053349"/>
                  <a:pt x="2763599" y="1043173"/>
                </a:cubicBezTo>
                <a:cubicBezTo>
                  <a:pt x="2766141" y="1038619"/>
                  <a:pt x="2770026" y="1034736"/>
                  <a:pt x="2775248" y="1031520"/>
                </a:cubicBezTo>
                <a:cubicBezTo>
                  <a:pt x="2780202" y="1028708"/>
                  <a:pt x="2786093" y="1026298"/>
                  <a:pt x="2793192" y="1025226"/>
                </a:cubicBezTo>
                <a:cubicBezTo>
                  <a:pt x="2809395" y="1022015"/>
                  <a:pt x="2844211" y="1025896"/>
                  <a:pt x="2882241" y="1030851"/>
                </a:cubicBezTo>
                <a:cubicBezTo>
                  <a:pt x="2924422" y="1036210"/>
                  <a:pt x="2970487" y="1043173"/>
                  <a:pt x="2998606" y="1043572"/>
                </a:cubicBezTo>
                <a:cubicBezTo>
                  <a:pt x="3032085" y="1043842"/>
                  <a:pt x="3078817" y="1040360"/>
                  <a:pt x="3120998" y="1039289"/>
                </a:cubicBezTo>
                <a:lnTo>
                  <a:pt x="3121401" y="1039289"/>
                </a:lnTo>
                <a:cubicBezTo>
                  <a:pt x="3168537" y="1037815"/>
                  <a:pt x="3209377" y="1039691"/>
                  <a:pt x="3218483" y="1053349"/>
                </a:cubicBezTo>
                <a:cubicBezTo>
                  <a:pt x="3234953" y="1079060"/>
                  <a:pt x="3213798" y="1095665"/>
                  <a:pt x="3188891" y="1110394"/>
                </a:cubicBezTo>
                <a:lnTo>
                  <a:pt x="3188489" y="1110394"/>
                </a:lnTo>
                <a:cubicBezTo>
                  <a:pt x="3180856" y="1114948"/>
                  <a:pt x="3172689" y="1119633"/>
                  <a:pt x="3165323" y="1123784"/>
                </a:cubicBezTo>
                <a:cubicBezTo>
                  <a:pt x="3148451" y="1134095"/>
                  <a:pt x="3101314" y="1149495"/>
                  <a:pt x="3109349" y="1174133"/>
                </a:cubicBezTo>
                <a:cubicBezTo>
                  <a:pt x="3116045" y="1194087"/>
                  <a:pt x="3145503" y="1190606"/>
                  <a:pt x="3165590" y="1187793"/>
                </a:cubicBezTo>
                <a:cubicBezTo>
                  <a:pt x="3187685" y="1184311"/>
                  <a:pt x="3217548" y="1177213"/>
                  <a:pt x="3247140" y="1171993"/>
                </a:cubicBezTo>
                <a:lnTo>
                  <a:pt x="3247543" y="1171993"/>
                </a:lnTo>
                <a:cubicBezTo>
                  <a:pt x="3294947" y="1162886"/>
                  <a:pt x="3340742" y="1158600"/>
                  <a:pt x="3348777" y="1180428"/>
                </a:cubicBezTo>
                <a:cubicBezTo>
                  <a:pt x="3355473" y="1198773"/>
                  <a:pt x="3338199" y="1222342"/>
                  <a:pt x="3316372" y="1244437"/>
                </a:cubicBezTo>
                <a:cubicBezTo>
                  <a:pt x="3306863" y="1254613"/>
                  <a:pt x="3296285" y="1264121"/>
                  <a:pt x="3286776" y="1273228"/>
                </a:cubicBezTo>
                <a:cubicBezTo>
                  <a:pt x="3270172" y="1288627"/>
                  <a:pt x="3290258" y="1313266"/>
                  <a:pt x="3312085" y="1312597"/>
                </a:cubicBezTo>
                <a:cubicBezTo>
                  <a:pt x="3322531" y="1312195"/>
                  <a:pt x="3346901" y="1307641"/>
                  <a:pt x="3372880" y="1303758"/>
                </a:cubicBezTo>
                <a:lnTo>
                  <a:pt x="3373282" y="1303758"/>
                </a:lnTo>
                <a:cubicBezTo>
                  <a:pt x="3409838" y="1298805"/>
                  <a:pt x="3450012" y="1296259"/>
                  <a:pt x="3461928" y="1311793"/>
                </a:cubicBezTo>
                <a:cubicBezTo>
                  <a:pt x="3476393" y="1331210"/>
                  <a:pt x="3459787" y="1357186"/>
                  <a:pt x="3443315" y="1377273"/>
                </a:cubicBezTo>
                <a:cubicBezTo>
                  <a:pt x="3432471" y="1389862"/>
                  <a:pt x="3421890" y="1400172"/>
                  <a:pt x="3419749" y="1404323"/>
                </a:cubicBezTo>
                <a:cubicBezTo>
                  <a:pt x="3407695" y="1426418"/>
                  <a:pt x="3416937" y="1444094"/>
                  <a:pt x="3441844" y="1444764"/>
                </a:cubicBezTo>
                <a:cubicBezTo>
                  <a:pt x="3456171" y="1445433"/>
                  <a:pt x="3481882" y="1438739"/>
                  <a:pt x="3498085" y="1434855"/>
                </a:cubicBezTo>
                <a:cubicBezTo>
                  <a:pt x="3501567" y="1433784"/>
                  <a:pt x="3504781" y="1433115"/>
                  <a:pt x="3507193" y="1432712"/>
                </a:cubicBezTo>
                <a:cubicBezTo>
                  <a:pt x="3574413" y="1419322"/>
                  <a:pt x="3597579" y="1441416"/>
                  <a:pt x="3569457" y="1509710"/>
                </a:cubicBezTo>
                <a:cubicBezTo>
                  <a:pt x="3569190" y="1510781"/>
                  <a:pt x="3568521" y="1511853"/>
                  <a:pt x="3568118" y="1512924"/>
                </a:cubicBezTo>
                <a:cubicBezTo>
                  <a:pt x="3552051" y="1550150"/>
                  <a:pt x="3550175" y="1571575"/>
                  <a:pt x="3592089" y="1570237"/>
                </a:cubicBezTo>
                <a:cubicBezTo>
                  <a:pt x="3603069" y="1569835"/>
                  <a:pt x="3614315" y="1568496"/>
                  <a:pt x="3625163" y="1568094"/>
                </a:cubicBezTo>
                <a:cubicBezTo>
                  <a:pt x="3635473" y="1567022"/>
                  <a:pt x="3645653" y="1567022"/>
                  <a:pt x="3655827" y="1568094"/>
                </a:cubicBezTo>
                <a:cubicBezTo>
                  <a:pt x="3685690" y="1571575"/>
                  <a:pt x="3697742" y="1592331"/>
                  <a:pt x="3690646" y="1621526"/>
                </a:cubicBezTo>
                <a:cubicBezTo>
                  <a:pt x="3689706" y="1625407"/>
                  <a:pt x="3688236" y="1628621"/>
                  <a:pt x="3686494" y="1632103"/>
                </a:cubicBezTo>
                <a:lnTo>
                  <a:pt x="3686494" y="1632505"/>
                </a:lnTo>
                <a:cubicBezTo>
                  <a:pt x="3684755" y="1637059"/>
                  <a:pt x="3682208" y="1641612"/>
                  <a:pt x="3680869" y="1646564"/>
                </a:cubicBezTo>
                <a:cubicBezTo>
                  <a:pt x="3670289" y="1681380"/>
                  <a:pt x="3681137" y="1695845"/>
                  <a:pt x="3718497" y="1696913"/>
                </a:cubicBezTo>
                <a:cubicBezTo>
                  <a:pt x="3728004" y="1697184"/>
                  <a:pt x="3737513" y="1696244"/>
                  <a:pt x="3747019" y="1695845"/>
                </a:cubicBezTo>
                <a:cubicBezTo>
                  <a:pt x="3753715" y="1695574"/>
                  <a:pt x="3760010" y="1695574"/>
                  <a:pt x="3766301" y="1696244"/>
                </a:cubicBezTo>
                <a:cubicBezTo>
                  <a:pt x="3802191" y="1699726"/>
                  <a:pt x="3816653" y="1718741"/>
                  <a:pt x="3810626" y="1753959"/>
                </a:cubicBezTo>
                <a:cubicBezTo>
                  <a:pt x="3810223" y="1756370"/>
                  <a:pt x="3809554" y="1758513"/>
                  <a:pt x="3808885" y="1760656"/>
                </a:cubicBezTo>
                <a:lnTo>
                  <a:pt x="3808885" y="1761058"/>
                </a:lnTo>
                <a:cubicBezTo>
                  <a:pt x="3807144" y="1767350"/>
                  <a:pt x="3804334" y="1773376"/>
                  <a:pt x="3803931" y="1779671"/>
                </a:cubicBezTo>
                <a:cubicBezTo>
                  <a:pt x="3800315" y="1806049"/>
                  <a:pt x="3810893" y="1819307"/>
                  <a:pt x="3837676" y="1823594"/>
                </a:cubicBezTo>
                <a:cubicBezTo>
                  <a:pt x="3844640" y="1824664"/>
                  <a:pt x="3851603" y="1823594"/>
                  <a:pt x="3858699" y="1823995"/>
                </a:cubicBezTo>
                <a:cubicBezTo>
                  <a:pt x="3862181" y="1823995"/>
                  <a:pt x="3865795" y="1824395"/>
                  <a:pt x="3869277" y="1824395"/>
                </a:cubicBezTo>
                <a:cubicBezTo>
                  <a:pt x="3921636" y="1826538"/>
                  <a:pt x="3930743" y="1835644"/>
                  <a:pt x="3928333" y="1886261"/>
                </a:cubicBezTo>
                <a:cubicBezTo>
                  <a:pt x="3928333" y="1890145"/>
                  <a:pt x="3928063" y="1894297"/>
                  <a:pt x="3927664" y="1898583"/>
                </a:cubicBezTo>
                <a:cubicBezTo>
                  <a:pt x="3925118" y="1932729"/>
                  <a:pt x="3935027" y="1945717"/>
                  <a:pt x="3968770" y="1948529"/>
                </a:cubicBezTo>
                <a:cubicBezTo>
                  <a:pt x="3974129" y="1948796"/>
                  <a:pt x="3980020" y="1948529"/>
                  <a:pt x="3986717" y="1947457"/>
                </a:cubicBezTo>
                <a:cubicBezTo>
                  <a:pt x="3993812" y="1946789"/>
                  <a:pt x="4001445" y="1945450"/>
                  <a:pt x="4010282" y="1943307"/>
                </a:cubicBezTo>
                <a:lnTo>
                  <a:pt x="4010553" y="1943040"/>
                </a:lnTo>
                <a:cubicBezTo>
                  <a:pt x="4045770" y="1935674"/>
                  <a:pt x="4058758" y="1946254"/>
                  <a:pt x="4060901" y="2001826"/>
                </a:cubicBezTo>
                <a:cubicBezTo>
                  <a:pt x="4061303" y="2007851"/>
                  <a:pt x="4060634" y="2016690"/>
                  <a:pt x="4061973" y="2025794"/>
                </a:cubicBezTo>
                <a:cubicBezTo>
                  <a:pt x="4063713" y="2040259"/>
                  <a:pt x="4069336" y="2056461"/>
                  <a:pt x="4087951" y="2065565"/>
                </a:cubicBezTo>
                <a:cubicBezTo>
                  <a:pt x="4093173" y="2068110"/>
                  <a:pt x="4098397" y="2069851"/>
                  <a:pt x="4104421" y="2070521"/>
                </a:cubicBezTo>
                <a:cubicBezTo>
                  <a:pt x="4129329" y="2074672"/>
                  <a:pt x="4126113" y="2073468"/>
                  <a:pt x="4156378" y="2074672"/>
                </a:cubicBezTo>
                <a:cubicBezTo>
                  <a:pt x="4175929" y="2075476"/>
                  <a:pt x="4189855" y="2088464"/>
                  <a:pt x="4192935" y="2094624"/>
                </a:cubicBezTo>
                <a:cubicBezTo>
                  <a:pt x="4205121" y="2119264"/>
                  <a:pt x="4192397" y="2131182"/>
                  <a:pt x="4189588" y="2137342"/>
                </a:cubicBezTo>
                <a:cubicBezTo>
                  <a:pt x="4188916" y="2138813"/>
                  <a:pt x="4190390" y="2138144"/>
                  <a:pt x="4193872" y="2135733"/>
                </a:cubicBezTo>
                <a:cubicBezTo>
                  <a:pt x="4203915" y="2128100"/>
                  <a:pt x="4214091" y="2120335"/>
                  <a:pt x="4224001" y="2112567"/>
                </a:cubicBezTo>
                <a:cubicBezTo>
                  <a:pt x="4230695" y="2106810"/>
                  <a:pt x="4236053" y="2101990"/>
                  <a:pt x="4236723" y="2102659"/>
                </a:cubicBezTo>
                <a:cubicBezTo>
                  <a:pt x="4700179" y="1733203"/>
                  <a:pt x="4970272" y="1178822"/>
                  <a:pt x="4970272" y="574356"/>
                </a:cubicBezTo>
                <a:cubicBezTo>
                  <a:pt x="4970272" y="439442"/>
                  <a:pt x="4956551" y="307672"/>
                  <a:pt x="4930430" y="180367"/>
                </a:cubicBezTo>
                <a:lnTo>
                  <a:pt x="4883940" y="0"/>
                </a:lnTo>
                <a:lnTo>
                  <a:pt x="5968587" y="0"/>
                </a:lnTo>
                <a:lnTo>
                  <a:pt x="5993360" y="134717"/>
                </a:lnTo>
                <a:cubicBezTo>
                  <a:pt x="6014424" y="278215"/>
                  <a:pt x="6025333" y="424969"/>
                  <a:pt x="6025333" y="574224"/>
                </a:cubicBezTo>
                <a:lnTo>
                  <a:pt x="6025468" y="573953"/>
                </a:lnTo>
                <a:cubicBezTo>
                  <a:pt x="6025468" y="1445031"/>
                  <a:pt x="5640349" y="2273928"/>
                  <a:pt x="4995314" y="2841033"/>
                </a:cubicBezTo>
                <a:cubicBezTo>
                  <a:pt x="5011114" y="2853219"/>
                  <a:pt x="5031066" y="2843176"/>
                  <a:pt x="5051821" y="2865270"/>
                </a:cubicBezTo>
                <a:cubicBezTo>
                  <a:pt x="5074319" y="2889106"/>
                  <a:pt x="5059455" y="2914816"/>
                  <a:pt x="5076729" y="2937312"/>
                </a:cubicBezTo>
                <a:cubicBezTo>
                  <a:pt x="5110875" y="2982039"/>
                  <a:pt x="5166447" y="2961283"/>
                  <a:pt x="5169928" y="3031986"/>
                </a:cubicBezTo>
                <a:cubicBezTo>
                  <a:pt x="5170195" y="3037208"/>
                  <a:pt x="5171001" y="3041897"/>
                  <a:pt x="5172339" y="3046045"/>
                </a:cubicBezTo>
                <a:cubicBezTo>
                  <a:pt x="5177294" y="3061848"/>
                  <a:pt x="5189210" y="3070685"/>
                  <a:pt x="5201933" y="3075908"/>
                </a:cubicBezTo>
                <a:cubicBezTo>
                  <a:pt x="5215726" y="3081534"/>
                  <a:pt x="5230455" y="3083677"/>
                  <a:pt x="5238893" y="3086489"/>
                </a:cubicBezTo>
                <a:cubicBezTo>
                  <a:pt x="5274109" y="3098540"/>
                  <a:pt x="5283615" y="3109788"/>
                  <a:pt x="5291651" y="3147014"/>
                </a:cubicBezTo>
                <a:cubicBezTo>
                  <a:pt x="5297945" y="3177947"/>
                  <a:pt x="5317359" y="3196962"/>
                  <a:pt x="5347892" y="3204728"/>
                </a:cubicBezTo>
                <a:cubicBezTo>
                  <a:pt x="5379226" y="3212899"/>
                  <a:pt x="5403465" y="3229369"/>
                  <a:pt x="5411231" y="3262443"/>
                </a:cubicBezTo>
                <a:cubicBezTo>
                  <a:pt x="5419264" y="3297259"/>
                  <a:pt x="5431183" y="3316946"/>
                  <a:pt x="5467472" y="3322568"/>
                </a:cubicBezTo>
                <a:cubicBezTo>
                  <a:pt x="5479389" y="3324309"/>
                  <a:pt x="5487559" y="3326451"/>
                  <a:pt x="5489299" y="3338371"/>
                </a:cubicBezTo>
                <a:cubicBezTo>
                  <a:pt x="5490372" y="3344798"/>
                  <a:pt x="5486755" y="3350690"/>
                  <a:pt x="5480461" y="3356714"/>
                </a:cubicBezTo>
                <a:cubicBezTo>
                  <a:pt x="5475508" y="3361937"/>
                  <a:pt x="5468945" y="3367160"/>
                  <a:pt x="5461848" y="3373186"/>
                </a:cubicBezTo>
                <a:cubicBezTo>
                  <a:pt x="5445847" y="3386645"/>
                  <a:pt x="5431619" y="3398563"/>
                  <a:pt x="5418048" y="3409809"/>
                </a:cubicBezTo>
                <a:lnTo>
                  <a:pt x="5394577" y="3429000"/>
                </a:lnTo>
                <a:lnTo>
                  <a:pt x="4081457" y="3429000"/>
                </a:lnTo>
                <a:lnTo>
                  <a:pt x="4085781" y="3418642"/>
                </a:lnTo>
                <a:cubicBezTo>
                  <a:pt x="4086277" y="3414153"/>
                  <a:pt x="4085273" y="3409911"/>
                  <a:pt x="4082729" y="3405859"/>
                </a:cubicBezTo>
                <a:cubicBezTo>
                  <a:pt x="4072817" y="3390729"/>
                  <a:pt x="4038807" y="3395015"/>
                  <a:pt x="4013095" y="3396756"/>
                </a:cubicBezTo>
                <a:cubicBezTo>
                  <a:pt x="3989797" y="3398094"/>
                  <a:pt x="3968770" y="3399166"/>
                  <a:pt x="3950427" y="3400637"/>
                </a:cubicBezTo>
                <a:cubicBezTo>
                  <a:pt x="3918824" y="3402378"/>
                  <a:pt x="3895925" y="3403449"/>
                  <a:pt x="3888160" y="3403449"/>
                </a:cubicBezTo>
                <a:cubicBezTo>
                  <a:pt x="3874367" y="3404119"/>
                  <a:pt x="3838480" y="3407601"/>
                  <a:pt x="3836070" y="3390729"/>
                </a:cubicBezTo>
                <a:cubicBezTo>
                  <a:pt x="3833660" y="3373455"/>
                  <a:pt x="3864325" y="3356180"/>
                  <a:pt x="3872359" y="3350957"/>
                </a:cubicBezTo>
                <a:cubicBezTo>
                  <a:pt x="3880125" y="3346004"/>
                  <a:pt x="3886419" y="3341718"/>
                  <a:pt x="3892044" y="3338236"/>
                </a:cubicBezTo>
                <a:cubicBezTo>
                  <a:pt x="3909717" y="3327389"/>
                  <a:pt x="3918824" y="3321766"/>
                  <a:pt x="3936767" y="3307971"/>
                </a:cubicBezTo>
                <a:cubicBezTo>
                  <a:pt x="3948017" y="3299537"/>
                  <a:pt x="3963549" y="3281190"/>
                  <a:pt x="3956452" y="3264319"/>
                </a:cubicBezTo>
                <a:cubicBezTo>
                  <a:pt x="3949758" y="3248786"/>
                  <a:pt x="3931412" y="3251328"/>
                  <a:pt x="3912797" y="3252669"/>
                </a:cubicBezTo>
                <a:cubicBezTo>
                  <a:pt x="3881463" y="3255211"/>
                  <a:pt x="3849862" y="3258024"/>
                  <a:pt x="3818526" y="3260435"/>
                </a:cubicBezTo>
                <a:cubicBezTo>
                  <a:pt x="3798442" y="3262176"/>
                  <a:pt x="3778755" y="3263917"/>
                  <a:pt x="3758671" y="3265391"/>
                </a:cubicBezTo>
                <a:cubicBezTo>
                  <a:pt x="3737915" y="3267131"/>
                  <a:pt x="3701758" y="3271016"/>
                  <a:pt x="3695733" y="3248117"/>
                </a:cubicBezTo>
                <a:cubicBezTo>
                  <a:pt x="3690511" y="3228834"/>
                  <a:pt x="3719302" y="3216512"/>
                  <a:pt x="3735505" y="3207007"/>
                </a:cubicBezTo>
                <a:cubicBezTo>
                  <a:pt x="3743003" y="3202720"/>
                  <a:pt x="3749564" y="3198569"/>
                  <a:pt x="3756663" y="3194685"/>
                </a:cubicBezTo>
                <a:lnTo>
                  <a:pt x="3757062" y="3194685"/>
                </a:lnTo>
                <a:cubicBezTo>
                  <a:pt x="3772865" y="3185983"/>
                  <a:pt x="3787729" y="3177546"/>
                  <a:pt x="3803530" y="3165896"/>
                </a:cubicBezTo>
                <a:cubicBezTo>
                  <a:pt x="3816115" y="3156120"/>
                  <a:pt x="3831649" y="3147952"/>
                  <a:pt x="3826027" y="3131080"/>
                </a:cubicBezTo>
                <a:cubicBezTo>
                  <a:pt x="3819733" y="3110592"/>
                  <a:pt x="3794423" y="3112332"/>
                  <a:pt x="3782774" y="3112734"/>
                </a:cubicBezTo>
                <a:cubicBezTo>
                  <a:pt x="3746082" y="3113404"/>
                  <a:pt x="3715148" y="3114476"/>
                  <a:pt x="3682476" y="3115545"/>
                </a:cubicBezTo>
                <a:lnTo>
                  <a:pt x="3682074" y="3115545"/>
                </a:lnTo>
                <a:cubicBezTo>
                  <a:pt x="3664131" y="3116216"/>
                  <a:pt x="3645919" y="3117285"/>
                  <a:pt x="3625832" y="3117958"/>
                </a:cubicBezTo>
                <a:cubicBezTo>
                  <a:pt x="3610033" y="3119027"/>
                  <a:pt x="3586464" y="3120097"/>
                  <a:pt x="3567449" y="3118628"/>
                </a:cubicBezTo>
                <a:cubicBezTo>
                  <a:pt x="3545222" y="3116885"/>
                  <a:pt x="3539330" y="3089836"/>
                  <a:pt x="3558613" y="3079258"/>
                </a:cubicBezTo>
                <a:cubicBezTo>
                  <a:pt x="3580707" y="3067338"/>
                  <a:pt x="3597981" y="3059972"/>
                  <a:pt x="3620478" y="3050065"/>
                </a:cubicBezTo>
                <a:cubicBezTo>
                  <a:pt x="3626769" y="3046849"/>
                  <a:pt x="3633465" y="3044037"/>
                  <a:pt x="3641233" y="3040559"/>
                </a:cubicBezTo>
                <a:cubicBezTo>
                  <a:pt x="3664799" y="3030113"/>
                  <a:pt x="3705240" y="3007616"/>
                  <a:pt x="3699215" y="2985386"/>
                </a:cubicBezTo>
                <a:cubicBezTo>
                  <a:pt x="3694662" y="2967442"/>
                  <a:pt x="3667210" y="2966772"/>
                  <a:pt x="3644715" y="2966370"/>
                </a:cubicBezTo>
                <a:cubicBezTo>
                  <a:pt x="3604944" y="2965569"/>
                  <a:pt x="3575751" y="2964897"/>
                  <a:pt x="3541338" y="2965968"/>
                </a:cubicBezTo>
                <a:cubicBezTo>
                  <a:pt x="3519108" y="2966370"/>
                  <a:pt x="3494871" y="2967442"/>
                  <a:pt x="3464609" y="2969183"/>
                </a:cubicBezTo>
                <a:cubicBezTo>
                  <a:pt x="3443183" y="2970657"/>
                  <a:pt x="3402743" y="2977353"/>
                  <a:pt x="3399930" y="2951642"/>
                </a:cubicBezTo>
                <a:cubicBezTo>
                  <a:pt x="3397384" y="2930216"/>
                  <a:pt x="3433005" y="2918967"/>
                  <a:pt x="3451617" y="2911200"/>
                </a:cubicBezTo>
                <a:cubicBezTo>
                  <a:pt x="3461796" y="2907050"/>
                  <a:pt x="3470633" y="2903433"/>
                  <a:pt x="3479071" y="2899951"/>
                </a:cubicBezTo>
                <a:cubicBezTo>
                  <a:pt x="3497013" y="2892588"/>
                  <a:pt x="3512145" y="2886561"/>
                  <a:pt x="3531159" y="2878127"/>
                </a:cubicBezTo>
                <a:cubicBezTo>
                  <a:pt x="3548302" y="2870359"/>
                  <a:pt x="3574680" y="2861252"/>
                  <a:pt x="3569457" y="2838757"/>
                </a:cubicBezTo>
                <a:cubicBezTo>
                  <a:pt x="3563433" y="2813849"/>
                  <a:pt x="3535310" y="2818001"/>
                  <a:pt x="3511073" y="2818001"/>
                </a:cubicBezTo>
                <a:cubicBezTo>
                  <a:pt x="3472641" y="2818400"/>
                  <a:pt x="3437557" y="2818803"/>
                  <a:pt x="3402340" y="2818400"/>
                </a:cubicBezTo>
                <a:cubicBezTo>
                  <a:pt x="3369265" y="2818803"/>
                  <a:pt x="3336459" y="2818803"/>
                  <a:pt x="3300301" y="2818803"/>
                </a:cubicBezTo>
                <a:cubicBezTo>
                  <a:pt x="3278744" y="2818803"/>
                  <a:pt x="3238706" y="2819874"/>
                  <a:pt x="3240444" y="2796305"/>
                </a:cubicBezTo>
                <a:cubicBezTo>
                  <a:pt x="3241918" y="2775552"/>
                  <a:pt x="3274191" y="2768051"/>
                  <a:pt x="3289723" y="2762828"/>
                </a:cubicBezTo>
                <a:cubicBezTo>
                  <a:pt x="3303919" y="2757876"/>
                  <a:pt x="3319986" y="2752518"/>
                  <a:pt x="3335519" y="2747295"/>
                </a:cubicBezTo>
                <a:cubicBezTo>
                  <a:pt x="3368327" y="2736450"/>
                  <a:pt x="3399261" y="2726272"/>
                  <a:pt x="3406627" y="2723058"/>
                </a:cubicBezTo>
                <a:cubicBezTo>
                  <a:pt x="3428854" y="2713149"/>
                  <a:pt x="3441040" y="2704711"/>
                  <a:pt x="3436889" y="2688241"/>
                </a:cubicBezTo>
                <a:cubicBezTo>
                  <a:pt x="3433407" y="2673378"/>
                  <a:pt x="3411579" y="2670299"/>
                  <a:pt x="3394305" y="2669895"/>
                </a:cubicBezTo>
                <a:cubicBezTo>
                  <a:pt x="3386539" y="2669494"/>
                  <a:pt x="3322798" y="2666414"/>
                  <a:pt x="3256379" y="2663202"/>
                </a:cubicBezTo>
                <a:lnTo>
                  <a:pt x="3255980" y="2663202"/>
                </a:lnTo>
                <a:cubicBezTo>
                  <a:pt x="3215806" y="2661059"/>
                  <a:pt x="3175366" y="2659319"/>
                  <a:pt x="3145503" y="2657845"/>
                </a:cubicBezTo>
                <a:cubicBezTo>
                  <a:pt x="3121937" y="2656908"/>
                  <a:pt x="3073059" y="2659319"/>
                  <a:pt x="3071989" y="2632937"/>
                </a:cubicBezTo>
                <a:cubicBezTo>
                  <a:pt x="3070917" y="2610440"/>
                  <a:pt x="3115241" y="2604818"/>
                  <a:pt x="3137069" y="2600934"/>
                </a:cubicBezTo>
                <a:cubicBezTo>
                  <a:pt x="3155682" y="2597452"/>
                  <a:pt x="3171885" y="2593836"/>
                  <a:pt x="3187685" y="2590356"/>
                </a:cubicBezTo>
                <a:cubicBezTo>
                  <a:pt x="3208843" y="2585536"/>
                  <a:pt x="3229197" y="2580178"/>
                  <a:pt x="3253837" y="2573884"/>
                </a:cubicBezTo>
                <a:cubicBezTo>
                  <a:pt x="3265753" y="2570669"/>
                  <a:pt x="3318915" y="2562636"/>
                  <a:pt x="3309005" y="2530631"/>
                </a:cubicBezTo>
                <a:cubicBezTo>
                  <a:pt x="3301640" y="2506663"/>
                  <a:pt x="3201748" y="2501038"/>
                  <a:pt x="3102923" y="2500369"/>
                </a:cubicBezTo>
                <a:cubicBezTo>
                  <a:pt x="3074801" y="2499565"/>
                  <a:pt x="3046679" y="2499966"/>
                  <a:pt x="3020970" y="2499966"/>
                </a:cubicBezTo>
                <a:cubicBezTo>
                  <a:pt x="2984011" y="2500234"/>
                  <a:pt x="2948927" y="2500234"/>
                  <a:pt x="2916521" y="2500635"/>
                </a:cubicBezTo>
                <a:cubicBezTo>
                  <a:pt x="2791316" y="2502109"/>
                  <a:pt x="2705482" y="2505858"/>
                  <a:pt x="2698117" y="2529830"/>
                </a:cubicBezTo>
                <a:cubicBezTo>
                  <a:pt x="2691823" y="2549781"/>
                  <a:pt x="2717131" y="2561429"/>
                  <a:pt x="2732263" y="2566385"/>
                </a:cubicBezTo>
                <a:cubicBezTo>
                  <a:pt x="2764268" y="2576294"/>
                  <a:pt x="2791985" y="2583659"/>
                  <a:pt x="2824393" y="2591025"/>
                </a:cubicBezTo>
                <a:lnTo>
                  <a:pt x="2824795" y="2591025"/>
                </a:lnTo>
                <a:cubicBezTo>
                  <a:pt x="2847692" y="2596245"/>
                  <a:pt x="2872332" y="2601201"/>
                  <a:pt x="2903263" y="2607229"/>
                </a:cubicBezTo>
                <a:cubicBezTo>
                  <a:pt x="2930047" y="2612584"/>
                  <a:pt x="2955356" y="2616066"/>
                  <a:pt x="2954284" y="2635749"/>
                </a:cubicBezTo>
                <a:cubicBezTo>
                  <a:pt x="2952945" y="2655434"/>
                  <a:pt x="2922278" y="2659319"/>
                  <a:pt x="2903666" y="2659988"/>
                </a:cubicBezTo>
                <a:cubicBezTo>
                  <a:pt x="2860011" y="2660657"/>
                  <a:pt x="2804841" y="2661728"/>
                  <a:pt x="2751680" y="2662801"/>
                </a:cubicBezTo>
                <a:cubicBezTo>
                  <a:pt x="2667720" y="2664540"/>
                  <a:pt x="2589651" y="2667354"/>
                  <a:pt x="2574118" y="2672976"/>
                </a:cubicBezTo>
                <a:cubicBezTo>
                  <a:pt x="2556306" y="2679939"/>
                  <a:pt x="2551621" y="2700696"/>
                  <a:pt x="2568895" y="2710205"/>
                </a:cubicBezTo>
                <a:cubicBezTo>
                  <a:pt x="2588579" y="2721184"/>
                  <a:pt x="2626610" y="2735511"/>
                  <a:pt x="2664907" y="2748233"/>
                </a:cubicBezTo>
                <a:cubicBezTo>
                  <a:pt x="2682181" y="2753857"/>
                  <a:pt x="2699456" y="2759215"/>
                  <a:pt x="2715256" y="2763768"/>
                </a:cubicBezTo>
                <a:cubicBezTo>
                  <a:pt x="2731059" y="2768319"/>
                  <a:pt x="2772970" y="2777425"/>
                  <a:pt x="2771901" y="2800325"/>
                </a:cubicBezTo>
                <a:cubicBezTo>
                  <a:pt x="2771232" y="2819340"/>
                  <a:pt x="2737485" y="2821081"/>
                  <a:pt x="2716730" y="2820678"/>
                </a:cubicBezTo>
                <a:cubicBezTo>
                  <a:pt x="2675619" y="2820009"/>
                  <a:pt x="2634378" y="2819607"/>
                  <a:pt x="2593268" y="2818938"/>
                </a:cubicBezTo>
                <a:lnTo>
                  <a:pt x="2592865" y="2818938"/>
                </a:lnTo>
                <a:cubicBezTo>
                  <a:pt x="2556040" y="2817866"/>
                  <a:pt x="2519081" y="2817197"/>
                  <a:pt x="2482123" y="2816125"/>
                </a:cubicBezTo>
                <a:cubicBezTo>
                  <a:pt x="2452933" y="2815188"/>
                  <a:pt x="2424408" y="2813045"/>
                  <a:pt x="2417714" y="2831658"/>
                </a:cubicBezTo>
                <a:cubicBezTo>
                  <a:pt x="2408874" y="2855629"/>
                  <a:pt x="2442621" y="2869019"/>
                  <a:pt x="2458824" y="2876385"/>
                </a:cubicBezTo>
                <a:cubicBezTo>
                  <a:pt x="2476365" y="2884420"/>
                  <a:pt x="2494309" y="2891517"/>
                  <a:pt x="2512253" y="2898210"/>
                </a:cubicBezTo>
                <a:cubicBezTo>
                  <a:pt x="2527384" y="2904237"/>
                  <a:pt x="2542514" y="2910130"/>
                  <a:pt x="2557649" y="2916156"/>
                </a:cubicBezTo>
                <a:cubicBezTo>
                  <a:pt x="2583357" y="2927001"/>
                  <a:pt x="2603980" y="2933430"/>
                  <a:pt x="2602639" y="2952713"/>
                </a:cubicBezTo>
                <a:cubicBezTo>
                  <a:pt x="2600766" y="2970924"/>
                  <a:pt x="2568091" y="2972398"/>
                  <a:pt x="2549478" y="2971996"/>
                </a:cubicBezTo>
                <a:cubicBezTo>
                  <a:pt x="2523770" y="2971326"/>
                  <a:pt x="2482525" y="2968916"/>
                  <a:pt x="2442486" y="2966772"/>
                </a:cubicBezTo>
                <a:cubicBezTo>
                  <a:pt x="2399501" y="2964228"/>
                  <a:pt x="2357052" y="2961817"/>
                  <a:pt x="2336564" y="2961817"/>
                </a:cubicBezTo>
                <a:cubicBezTo>
                  <a:pt x="2316077" y="2961817"/>
                  <a:pt x="2285143" y="2956595"/>
                  <a:pt x="2279920" y="2978023"/>
                </a:cubicBezTo>
                <a:cubicBezTo>
                  <a:pt x="2272959" y="3006544"/>
                  <a:pt x="2324647" y="3030515"/>
                  <a:pt x="2362275" y="3045244"/>
                </a:cubicBezTo>
                <a:cubicBezTo>
                  <a:pt x="2376334" y="3050869"/>
                  <a:pt x="2388389" y="3055020"/>
                  <a:pt x="2394681" y="3058232"/>
                </a:cubicBezTo>
                <a:cubicBezTo>
                  <a:pt x="2405930" y="3063455"/>
                  <a:pt x="2417846" y="3068813"/>
                  <a:pt x="2427355" y="3076175"/>
                </a:cubicBezTo>
                <a:cubicBezTo>
                  <a:pt x="2444629" y="3090505"/>
                  <a:pt x="2440745" y="3110190"/>
                  <a:pt x="2418919" y="3116216"/>
                </a:cubicBezTo>
                <a:cubicBezTo>
                  <a:pt x="2405527" y="3119696"/>
                  <a:pt x="2390799" y="3119027"/>
                  <a:pt x="2376736" y="3117958"/>
                </a:cubicBezTo>
                <a:cubicBezTo>
                  <a:pt x="2354909" y="3116216"/>
                  <a:pt x="2325049" y="3114073"/>
                  <a:pt x="2294784" y="3111663"/>
                </a:cubicBezTo>
                <a:cubicBezTo>
                  <a:pt x="2246311" y="3107513"/>
                  <a:pt x="2197434" y="3102824"/>
                  <a:pt x="2185785" y="3102154"/>
                </a:cubicBezTo>
                <a:cubicBezTo>
                  <a:pt x="2167574" y="3100816"/>
                  <a:pt x="2150969" y="3098004"/>
                  <a:pt x="2145344" y="3117687"/>
                </a:cubicBezTo>
                <a:cubicBezTo>
                  <a:pt x="2141594" y="3130276"/>
                  <a:pt x="2154583" y="3147818"/>
                  <a:pt x="2176008" y="3160538"/>
                </a:cubicBezTo>
                <a:cubicBezTo>
                  <a:pt x="2191140" y="3169645"/>
                  <a:pt x="2206273" y="3177812"/>
                  <a:pt x="2219931" y="3185179"/>
                </a:cubicBezTo>
                <a:cubicBezTo>
                  <a:pt x="2258227" y="3204998"/>
                  <a:pt x="2287422" y="3220130"/>
                  <a:pt x="2285011" y="3239411"/>
                </a:cubicBezTo>
                <a:cubicBezTo>
                  <a:pt x="2282199" y="3262980"/>
                  <a:pt x="2253809" y="3264452"/>
                  <a:pt x="2221404" y="3264052"/>
                </a:cubicBezTo>
                <a:cubicBezTo>
                  <a:pt x="2204130" y="3263649"/>
                  <a:pt x="2198505" y="3264052"/>
                  <a:pt x="2146148" y="3258024"/>
                </a:cubicBezTo>
                <a:lnTo>
                  <a:pt x="2145746" y="3258024"/>
                </a:lnTo>
                <a:cubicBezTo>
                  <a:pt x="2089505" y="3251865"/>
                  <a:pt x="1831330" y="3188258"/>
                  <a:pt x="1460940" y="2944140"/>
                </a:cubicBezTo>
                <a:cubicBezTo>
                  <a:pt x="1454243" y="2939723"/>
                  <a:pt x="1427595" y="2929547"/>
                  <a:pt x="1415811" y="2947622"/>
                </a:cubicBezTo>
                <a:cubicBezTo>
                  <a:pt x="1405099" y="2964095"/>
                  <a:pt x="1425990" y="2984716"/>
                  <a:pt x="1433355" y="2989672"/>
                </a:cubicBezTo>
                <a:cubicBezTo>
                  <a:pt x="1728087" y="3185581"/>
                  <a:pt x="1995233" y="3281059"/>
                  <a:pt x="2090573" y="3312660"/>
                </a:cubicBezTo>
                <a:cubicBezTo>
                  <a:pt x="2091021" y="3312927"/>
                  <a:pt x="2091247" y="3313061"/>
                  <a:pt x="2091247" y="3313061"/>
                </a:cubicBezTo>
                <a:cubicBezTo>
                  <a:pt x="2133560" y="3327121"/>
                  <a:pt x="2133827" y="3353905"/>
                  <a:pt x="2130345" y="3367562"/>
                </a:cubicBezTo>
                <a:cubicBezTo>
                  <a:pt x="2119768" y="3405593"/>
                  <a:pt x="2073703" y="3399166"/>
                  <a:pt x="2014649" y="3387247"/>
                </a:cubicBezTo>
                <a:cubicBezTo>
                  <a:pt x="1917833" y="3368231"/>
                  <a:pt x="1785265" y="3322839"/>
                  <a:pt x="1731836" y="3299668"/>
                </a:cubicBezTo>
                <a:cubicBezTo>
                  <a:pt x="1729291" y="3298600"/>
                  <a:pt x="1727148" y="3297529"/>
                  <a:pt x="1724738" y="3296457"/>
                </a:cubicBezTo>
                <a:cubicBezTo>
                  <a:pt x="1705722" y="3287752"/>
                  <a:pt x="1687110" y="3278513"/>
                  <a:pt x="1668497" y="3269407"/>
                </a:cubicBezTo>
                <a:cubicBezTo>
                  <a:pt x="1654035" y="3262311"/>
                  <a:pt x="1639976" y="3255347"/>
                  <a:pt x="1625913" y="3247578"/>
                </a:cubicBezTo>
                <a:cubicBezTo>
                  <a:pt x="1610380" y="3239814"/>
                  <a:pt x="1594982" y="3231376"/>
                  <a:pt x="1579850" y="3223344"/>
                </a:cubicBezTo>
                <a:cubicBezTo>
                  <a:pt x="1578779" y="3222672"/>
                  <a:pt x="1577707" y="3222272"/>
                  <a:pt x="1576636" y="3221603"/>
                </a:cubicBezTo>
                <a:cubicBezTo>
                  <a:pt x="1559764" y="3212763"/>
                  <a:pt x="1543160" y="3203657"/>
                  <a:pt x="1526690" y="3194150"/>
                </a:cubicBezTo>
                <a:cubicBezTo>
                  <a:pt x="1520797" y="3190669"/>
                  <a:pt x="1514368" y="3187054"/>
                  <a:pt x="1508074" y="3183572"/>
                </a:cubicBezTo>
                <a:cubicBezTo>
                  <a:pt x="1474732" y="3164558"/>
                  <a:pt x="1441658" y="3144870"/>
                  <a:pt x="1409250" y="3124519"/>
                </a:cubicBezTo>
                <a:cubicBezTo>
                  <a:pt x="1402556" y="3120635"/>
                  <a:pt x="1395859" y="3116349"/>
                  <a:pt x="1389565" y="3112198"/>
                </a:cubicBezTo>
                <a:cubicBezTo>
                  <a:pt x="1373096" y="3102021"/>
                  <a:pt x="1356625" y="3091576"/>
                  <a:pt x="1340423" y="3080729"/>
                </a:cubicBezTo>
                <a:cubicBezTo>
                  <a:pt x="1334664" y="3076848"/>
                  <a:pt x="1329173" y="3072828"/>
                  <a:pt x="1323416" y="3068945"/>
                </a:cubicBezTo>
                <a:cubicBezTo>
                  <a:pt x="1314577" y="3063187"/>
                  <a:pt x="1305872" y="3057160"/>
                  <a:pt x="1297438" y="3051403"/>
                </a:cubicBezTo>
                <a:cubicBezTo>
                  <a:pt x="1296099" y="3050332"/>
                  <a:pt x="1294625" y="3049261"/>
                  <a:pt x="1293286" y="3048189"/>
                </a:cubicBezTo>
                <a:cubicBezTo>
                  <a:pt x="1288064" y="3044707"/>
                  <a:pt x="1282975" y="3040958"/>
                  <a:pt x="1277753" y="3037343"/>
                </a:cubicBezTo>
                <a:cubicBezTo>
                  <a:pt x="1270120" y="3031853"/>
                  <a:pt x="1262219" y="3026363"/>
                  <a:pt x="1254586" y="3020873"/>
                </a:cubicBezTo>
                <a:cubicBezTo>
                  <a:pt x="1254320" y="3020603"/>
                  <a:pt x="1254184" y="3020471"/>
                  <a:pt x="1253917" y="3020336"/>
                </a:cubicBezTo>
                <a:cubicBezTo>
                  <a:pt x="1234501" y="3006277"/>
                  <a:pt x="1215218" y="2992215"/>
                  <a:pt x="1196202" y="2977753"/>
                </a:cubicBezTo>
                <a:cubicBezTo>
                  <a:pt x="1196202" y="2977620"/>
                  <a:pt x="1195936" y="2977485"/>
                  <a:pt x="1195936" y="2977485"/>
                </a:cubicBezTo>
                <a:cubicBezTo>
                  <a:pt x="1188303" y="2971728"/>
                  <a:pt x="1180937" y="2965968"/>
                  <a:pt x="1173439" y="2960211"/>
                </a:cubicBezTo>
                <a:cubicBezTo>
                  <a:pt x="1164599" y="2953382"/>
                  <a:pt x="1155762" y="2946419"/>
                  <a:pt x="1147058" y="2939455"/>
                </a:cubicBezTo>
                <a:cubicBezTo>
                  <a:pt x="1135541" y="2930351"/>
                  <a:pt x="1123892" y="2921511"/>
                  <a:pt x="1112509" y="2912273"/>
                </a:cubicBezTo>
                <a:cubicBezTo>
                  <a:pt x="1111438" y="2911469"/>
                  <a:pt x="1110366" y="2910531"/>
                  <a:pt x="1109295" y="2909727"/>
                </a:cubicBezTo>
                <a:cubicBezTo>
                  <a:pt x="1103271" y="2904372"/>
                  <a:pt x="1096976" y="2899416"/>
                  <a:pt x="1090952" y="2894194"/>
                </a:cubicBezTo>
                <a:cubicBezTo>
                  <a:pt x="1087200" y="2891249"/>
                  <a:pt x="1083586" y="2888169"/>
                  <a:pt x="1079969" y="2884955"/>
                </a:cubicBezTo>
                <a:cubicBezTo>
                  <a:pt x="1060687" y="2868885"/>
                  <a:pt x="1041540" y="2852549"/>
                  <a:pt x="1022656" y="2835945"/>
                </a:cubicBezTo>
                <a:cubicBezTo>
                  <a:pt x="1019444" y="2833267"/>
                  <a:pt x="1016231" y="2830455"/>
                  <a:pt x="1013151" y="2827507"/>
                </a:cubicBezTo>
                <a:cubicBezTo>
                  <a:pt x="372666" y="2259600"/>
                  <a:pt x="0" y="1443559"/>
                  <a:pt x="0" y="574224"/>
                </a:cubicBezTo>
                <a:cubicBezTo>
                  <a:pt x="0" y="424980"/>
                  <a:pt x="10910" y="278236"/>
                  <a:pt x="31973" y="13474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735A723-AADE-530C-A096-84F29B5A5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C139560B-0B2F-E367-8A21-4F8C8DFBE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>
              <a:lnSpc>
                <a:spcPct val="86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D74965-708C-D928-53D1-D13B72258A32}"/>
              </a:ext>
            </a:extLst>
          </p:cNvPr>
          <p:cNvSpPr/>
          <p:nvPr userDrawn="1"/>
        </p:nvSpPr>
        <p:spPr>
          <a:xfrm>
            <a:off x="0" y="2120900"/>
            <a:ext cx="12192000" cy="473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3B0491-AC3B-A74F-9DAA-80E3B3BD8574}"/>
              </a:ext>
            </a:extLst>
          </p:cNvPr>
          <p:cNvCxnSpPr>
            <a:cxnSpLocks/>
          </p:cNvCxnSpPr>
          <p:nvPr userDrawn="1"/>
        </p:nvCxnSpPr>
        <p:spPr>
          <a:xfrm>
            <a:off x="0" y="4210050"/>
            <a:ext cx="12192000" cy="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45F357A9-D58A-2B7A-461E-751483D32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-50237" y="3302440"/>
            <a:ext cx="14652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5" name="Text Placeholder 17">
            <a:extLst>
              <a:ext uri="{FF2B5EF4-FFF2-40B4-BE49-F238E27FC236}">
                <a16:creationId xmlns:a16="http://schemas.microsoft.com/office/drawing/2014/main" id="{C72E5624-299B-F01C-426E-50E63A45F5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623" y="4045325"/>
            <a:ext cx="575274" cy="3294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43769241-9E81-EBAB-A237-FDF19EECF0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51" y="2623711"/>
            <a:ext cx="2269274" cy="29540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96" name="Text Placeholder 26">
            <a:extLst>
              <a:ext uri="{FF2B5EF4-FFF2-40B4-BE49-F238E27FC236}">
                <a16:creationId xmlns:a16="http://schemas.microsoft.com/office/drawing/2014/main" id="{4ACC2168-E516-7692-F33C-99D6E94ECC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1444" y="3107741"/>
            <a:ext cx="1980482" cy="588110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consectetur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elit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Etiam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feugiat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eros ipsum,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viverra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odio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maximus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</a:p>
        </p:txBody>
      </p:sp>
      <p:sp>
        <p:nvSpPr>
          <p:cNvPr id="95" name="Text Placeholder 21">
            <a:extLst>
              <a:ext uri="{FF2B5EF4-FFF2-40B4-BE49-F238E27FC236}">
                <a16:creationId xmlns:a16="http://schemas.microsoft.com/office/drawing/2014/main" id="{6BA3848E-A47A-93F7-6F91-9FF833218D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650" y="3111357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70" name="Text Placeholder 17">
            <a:extLst>
              <a:ext uri="{FF2B5EF4-FFF2-40B4-BE49-F238E27FC236}">
                <a16:creationId xmlns:a16="http://schemas.microsoft.com/office/drawing/2014/main" id="{7B1D13BF-E530-7DE2-E35C-D3F4F8CA3A3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6200000">
            <a:off x="1411038" y="5113716"/>
            <a:ext cx="14652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73" name="Text Placeholder 17">
            <a:extLst>
              <a:ext uri="{FF2B5EF4-FFF2-40B4-BE49-F238E27FC236}">
                <a16:creationId xmlns:a16="http://schemas.microsoft.com/office/drawing/2014/main" id="{4E268FB8-EE3B-F1A4-F662-35905BEC403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857898" y="4047730"/>
            <a:ext cx="575274" cy="3294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171" name="Text Placeholder 17">
            <a:extLst>
              <a:ext uri="{FF2B5EF4-FFF2-40B4-BE49-F238E27FC236}">
                <a16:creationId xmlns:a16="http://schemas.microsoft.com/office/drawing/2014/main" id="{7C8BE212-2B4E-4E5C-0F27-771559F9491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6200000">
            <a:off x="4333588" y="5113715"/>
            <a:ext cx="14652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74" name="Text Placeholder 17">
            <a:extLst>
              <a:ext uri="{FF2B5EF4-FFF2-40B4-BE49-F238E27FC236}">
                <a16:creationId xmlns:a16="http://schemas.microsoft.com/office/drawing/2014/main" id="{09516488-6347-F333-535F-F2A8E28DA5E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80448" y="4047730"/>
            <a:ext cx="575274" cy="3294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172" name="Text Placeholder 17">
            <a:extLst>
              <a:ext uri="{FF2B5EF4-FFF2-40B4-BE49-F238E27FC236}">
                <a16:creationId xmlns:a16="http://schemas.microsoft.com/office/drawing/2014/main" id="{0F1096C7-BE2C-23FD-C3D1-35BD0526DF0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 rot="16200000">
            <a:off x="7256138" y="5113715"/>
            <a:ext cx="14652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75" name="Text Placeholder 17">
            <a:extLst>
              <a:ext uri="{FF2B5EF4-FFF2-40B4-BE49-F238E27FC236}">
                <a16:creationId xmlns:a16="http://schemas.microsoft.com/office/drawing/2014/main" id="{F3D1C7F0-813E-4743-48E2-B1F71A49EDB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02999" y="4047730"/>
            <a:ext cx="575274" cy="3294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20XX</a:t>
            </a:r>
          </a:p>
        </p:txBody>
      </p:sp>
      <p:grpSp>
        <p:nvGrpSpPr>
          <p:cNvPr id="68" name="Graphic 25">
            <a:extLst>
              <a:ext uri="{FF2B5EF4-FFF2-40B4-BE49-F238E27FC236}">
                <a16:creationId xmlns:a16="http://schemas.microsoft.com/office/drawing/2014/main" id="{11793FBD-3EFF-98CD-E918-52F29E5F10B6}"/>
              </a:ext>
            </a:extLst>
          </p:cNvPr>
          <p:cNvGrpSpPr/>
          <p:nvPr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145CA95-A1CA-D6F9-4E77-A596D47EEF75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75DECC5-F04F-42FD-AFB7-2DCCDF94F1E6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B4FC32C-4A7B-6289-76DF-4807B4694E34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786119-DD01-CAEB-25AC-073B5C64EE68}"/>
              </a:ext>
            </a:extLst>
          </p:cNvPr>
          <p:cNvCxnSpPr>
            <a:cxnSpLocks/>
          </p:cNvCxnSpPr>
          <p:nvPr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space réservé du pied de page 4">
            <a:extLst>
              <a:ext uri="{FF2B5EF4-FFF2-40B4-BE49-F238E27FC236}">
                <a16:creationId xmlns:a16="http://schemas.microsoft.com/office/drawing/2014/main" id="{74CD622F-2DAC-9A9D-F0B7-190CD847C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8F3B342-009C-A399-1550-C8C43BD6AAED}"/>
              </a:ext>
            </a:extLst>
          </p:cNvPr>
          <p:cNvCxnSpPr>
            <a:cxnSpLocks/>
          </p:cNvCxnSpPr>
          <p:nvPr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C7EFB92-BD1B-AAB0-CB43-8616F5CBC1AF}"/>
              </a:ext>
            </a:extLst>
          </p:cNvPr>
          <p:cNvSpPr txBox="1"/>
          <p:nvPr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53E05D56-6B42-28B7-182D-BBD4FF347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102" name="Text Placeholder 17">
            <a:extLst>
              <a:ext uri="{FF2B5EF4-FFF2-40B4-BE49-F238E27FC236}">
                <a16:creationId xmlns:a16="http://schemas.microsoft.com/office/drawing/2014/main" id="{A5030F07-9A7B-2867-E732-936B78C75D7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 rot="16200000">
            <a:off x="2873590" y="3302440"/>
            <a:ext cx="14652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BE949FF3-F478-4ED3-A251-E3FE8AB0C8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20450" y="4045325"/>
            <a:ext cx="575274" cy="3294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104" name="Text Placeholder 17">
            <a:extLst>
              <a:ext uri="{FF2B5EF4-FFF2-40B4-BE49-F238E27FC236}">
                <a16:creationId xmlns:a16="http://schemas.microsoft.com/office/drawing/2014/main" id="{3DCC34B2-D87D-BADC-C43C-7969BB2FD9A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36478" y="2623711"/>
            <a:ext cx="2269274" cy="29540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05" name="Text Placeholder 26">
            <a:extLst>
              <a:ext uri="{FF2B5EF4-FFF2-40B4-BE49-F238E27FC236}">
                <a16:creationId xmlns:a16="http://schemas.microsoft.com/office/drawing/2014/main" id="{0BD4AD0C-AE5F-C82B-0C8C-4690A93D5A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25271" y="3107741"/>
            <a:ext cx="1980482" cy="588110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consectetur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elit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Etiam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feugiat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eros ipsum,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viverra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odio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maximus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</a:p>
        </p:txBody>
      </p:sp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E2692179-D723-8C23-6146-096647C1B93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736477" y="3111357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33" name="Text Placeholder 17">
            <a:extLst>
              <a:ext uri="{FF2B5EF4-FFF2-40B4-BE49-F238E27FC236}">
                <a16:creationId xmlns:a16="http://schemas.microsoft.com/office/drawing/2014/main" id="{AE35C2D3-B226-2DCC-3BB2-9B9255220D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rot="16200000">
            <a:off x="5797419" y="3302440"/>
            <a:ext cx="14652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34" name="Text Placeholder 17">
            <a:extLst>
              <a:ext uri="{FF2B5EF4-FFF2-40B4-BE49-F238E27FC236}">
                <a16:creationId xmlns:a16="http://schemas.microsoft.com/office/drawing/2014/main" id="{94741FF4-E264-5E49-BB7D-FFDCA6252B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4279" y="4045325"/>
            <a:ext cx="575274" cy="3294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135" name="Text Placeholder 17">
            <a:extLst>
              <a:ext uri="{FF2B5EF4-FFF2-40B4-BE49-F238E27FC236}">
                <a16:creationId xmlns:a16="http://schemas.microsoft.com/office/drawing/2014/main" id="{95987EF0-3041-0A44-814F-F8A0B7289B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60307" y="2623711"/>
            <a:ext cx="2269274" cy="29540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36" name="Text Placeholder 26">
            <a:extLst>
              <a:ext uri="{FF2B5EF4-FFF2-40B4-BE49-F238E27FC236}">
                <a16:creationId xmlns:a16="http://schemas.microsoft.com/office/drawing/2014/main" id="{F677E6DD-E7BE-072D-A766-3336CE5AC4D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49100" y="3107741"/>
            <a:ext cx="1980482" cy="588110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consectetur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elit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Etiam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feugiat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eros ipsum,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viverra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odio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maximus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</a:p>
        </p:txBody>
      </p:sp>
      <p:sp>
        <p:nvSpPr>
          <p:cNvPr id="137" name="Text Placeholder 21">
            <a:extLst>
              <a:ext uri="{FF2B5EF4-FFF2-40B4-BE49-F238E27FC236}">
                <a16:creationId xmlns:a16="http://schemas.microsoft.com/office/drawing/2014/main" id="{FFA4C43B-3432-FB17-E88C-217E03B2075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660306" y="3111357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43" name="Text Placeholder 17">
            <a:extLst>
              <a:ext uri="{FF2B5EF4-FFF2-40B4-BE49-F238E27FC236}">
                <a16:creationId xmlns:a16="http://schemas.microsoft.com/office/drawing/2014/main" id="{A3B57A2E-622B-2F5B-781A-8D0D9186B41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 rot="16200000">
            <a:off x="8714857" y="3302440"/>
            <a:ext cx="1465200" cy="6350"/>
          </a:xfrm>
          <a:solidFill>
            <a:schemeClr val="tx1">
              <a:alpha val="2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44" name="Text Placeholder 17">
            <a:extLst>
              <a:ext uri="{FF2B5EF4-FFF2-40B4-BE49-F238E27FC236}">
                <a16:creationId xmlns:a16="http://schemas.microsoft.com/office/drawing/2014/main" id="{D5892F0B-700B-D42D-B6CD-7479E23042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61717" y="4045325"/>
            <a:ext cx="575274" cy="3294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145" name="Text Placeholder 17">
            <a:extLst>
              <a:ext uri="{FF2B5EF4-FFF2-40B4-BE49-F238E27FC236}">
                <a16:creationId xmlns:a16="http://schemas.microsoft.com/office/drawing/2014/main" id="{5ABAFAC7-CD08-30BF-468F-389D841960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77745" y="2623711"/>
            <a:ext cx="2269274" cy="29540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46" name="Text Placeholder 26">
            <a:extLst>
              <a:ext uri="{FF2B5EF4-FFF2-40B4-BE49-F238E27FC236}">
                <a16:creationId xmlns:a16="http://schemas.microsoft.com/office/drawing/2014/main" id="{866EC646-6C1B-C67F-D379-3183F1D806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6538" y="3107741"/>
            <a:ext cx="1980482" cy="588110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consectetur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elit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Etiam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feugiat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eros ipsum,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viverra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odio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maximus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</a:p>
        </p:txBody>
      </p:sp>
      <p:sp>
        <p:nvSpPr>
          <p:cNvPr id="147" name="Text Placeholder 21">
            <a:extLst>
              <a:ext uri="{FF2B5EF4-FFF2-40B4-BE49-F238E27FC236}">
                <a16:creationId xmlns:a16="http://schemas.microsoft.com/office/drawing/2014/main" id="{420D028C-4934-B585-F1BB-848D842D396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577744" y="3111357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51" name="Text Placeholder 17">
            <a:extLst>
              <a:ext uri="{FF2B5EF4-FFF2-40B4-BE49-F238E27FC236}">
                <a16:creationId xmlns:a16="http://schemas.microsoft.com/office/drawing/2014/main" id="{256A6F1E-C330-4DDA-EACF-3ECF31145EB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73611" y="4737699"/>
            <a:ext cx="2269274" cy="29540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52" name="Text Placeholder 26">
            <a:extLst>
              <a:ext uri="{FF2B5EF4-FFF2-40B4-BE49-F238E27FC236}">
                <a16:creationId xmlns:a16="http://schemas.microsoft.com/office/drawing/2014/main" id="{889E0B43-3889-024C-6AD0-84FF50E9EE9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562404" y="5221729"/>
            <a:ext cx="1980482" cy="588110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consectetur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elit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Etiam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feugiat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eros ipsum,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viverra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odio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maximus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</a:p>
        </p:txBody>
      </p:sp>
      <p:sp>
        <p:nvSpPr>
          <p:cNvPr id="153" name="Text Placeholder 21">
            <a:extLst>
              <a:ext uri="{FF2B5EF4-FFF2-40B4-BE49-F238E27FC236}">
                <a16:creationId xmlns:a16="http://schemas.microsoft.com/office/drawing/2014/main" id="{82F6630E-E430-65E7-A8B2-2D6F3914D6A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273610" y="5225345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57" name="Text Placeholder 17">
            <a:extLst>
              <a:ext uri="{FF2B5EF4-FFF2-40B4-BE49-F238E27FC236}">
                <a16:creationId xmlns:a16="http://schemas.microsoft.com/office/drawing/2014/main" id="{55C60F80-811A-06FF-2F9B-4EDB3227D5E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96729" y="4737699"/>
            <a:ext cx="2269274" cy="29540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58" name="Text Placeholder 26">
            <a:extLst>
              <a:ext uri="{FF2B5EF4-FFF2-40B4-BE49-F238E27FC236}">
                <a16:creationId xmlns:a16="http://schemas.microsoft.com/office/drawing/2014/main" id="{3AF8F8D2-D646-552D-B86C-4E04ED72767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485522" y="5221729"/>
            <a:ext cx="1980482" cy="588110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consectetur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elit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Etiam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feugiat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eros ipsum,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viverra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odio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maximus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</a:p>
        </p:txBody>
      </p:sp>
      <p:sp>
        <p:nvSpPr>
          <p:cNvPr id="159" name="Text Placeholder 21">
            <a:extLst>
              <a:ext uri="{FF2B5EF4-FFF2-40B4-BE49-F238E27FC236}">
                <a16:creationId xmlns:a16="http://schemas.microsoft.com/office/drawing/2014/main" id="{7FBC2B55-25E9-325F-4CF5-3E2002DCFB3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96728" y="5225345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163" name="Text Placeholder 17">
            <a:extLst>
              <a:ext uri="{FF2B5EF4-FFF2-40B4-BE49-F238E27FC236}">
                <a16:creationId xmlns:a16="http://schemas.microsoft.com/office/drawing/2014/main" id="{92507D15-10AB-13F3-1895-90910ECEA10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19026" y="4737699"/>
            <a:ext cx="2269274" cy="29540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64" name="Text Placeholder 26">
            <a:extLst>
              <a:ext uri="{FF2B5EF4-FFF2-40B4-BE49-F238E27FC236}">
                <a16:creationId xmlns:a16="http://schemas.microsoft.com/office/drawing/2014/main" id="{76CD656F-0BD0-F73F-B2C4-2B50A1E3D88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07819" y="5221729"/>
            <a:ext cx="1980482" cy="588110"/>
          </a:xfrm>
        </p:spPr>
        <p:txBody>
          <a:bodyPr/>
          <a:lstStyle>
            <a:lvl1pPr>
              <a:defRPr cap="none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85714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Lorem ipsum dolor sit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amet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consectetur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adipiscing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elit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Etiam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feugiat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eros ipsum,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viverra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odio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 maximus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eu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. </a:t>
            </a:r>
          </a:p>
        </p:txBody>
      </p:sp>
      <p:sp>
        <p:nvSpPr>
          <p:cNvPr id="165" name="Text Placeholder 21">
            <a:extLst>
              <a:ext uri="{FF2B5EF4-FFF2-40B4-BE49-F238E27FC236}">
                <a16:creationId xmlns:a16="http://schemas.microsoft.com/office/drawing/2014/main" id="{023F6011-9603-2D0B-1D28-8775EC9BBE6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119025" y="5225345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F1A692D-5A77-8805-2B86-C9E362F13715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280482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21C4021-0D51-3490-E48D-09CA52991E8E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466248" y="1848553"/>
            <a:ext cx="5271727" cy="3233996"/>
          </a:xfrm>
          <a:custGeom>
            <a:avLst/>
            <a:gdLst>
              <a:gd name="connsiteX0" fmla="*/ 55431 w 5271727"/>
              <a:gd name="connsiteY0" fmla="*/ 0 h 3233996"/>
              <a:gd name="connsiteX1" fmla="*/ 5216296 w 5271727"/>
              <a:gd name="connsiteY1" fmla="*/ 0 h 3233996"/>
              <a:gd name="connsiteX2" fmla="*/ 5271727 w 5271727"/>
              <a:gd name="connsiteY2" fmla="*/ 55431 h 3233996"/>
              <a:gd name="connsiteX3" fmla="*/ 5271727 w 5271727"/>
              <a:gd name="connsiteY3" fmla="*/ 3178565 h 3233996"/>
              <a:gd name="connsiteX4" fmla="*/ 5216296 w 5271727"/>
              <a:gd name="connsiteY4" fmla="*/ 3233996 h 3233996"/>
              <a:gd name="connsiteX5" fmla="*/ 55431 w 5271727"/>
              <a:gd name="connsiteY5" fmla="*/ 3233996 h 3233996"/>
              <a:gd name="connsiteX6" fmla="*/ 0 w 5271727"/>
              <a:gd name="connsiteY6" fmla="*/ 3178565 h 3233996"/>
              <a:gd name="connsiteX7" fmla="*/ 0 w 5271727"/>
              <a:gd name="connsiteY7" fmla="*/ 55431 h 3233996"/>
              <a:gd name="connsiteX8" fmla="*/ 55431 w 5271727"/>
              <a:gd name="connsiteY8" fmla="*/ 0 h 32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1727" h="3233996">
                <a:moveTo>
                  <a:pt x="55431" y="0"/>
                </a:moveTo>
                <a:lnTo>
                  <a:pt x="5216296" y="0"/>
                </a:lnTo>
                <a:cubicBezTo>
                  <a:pt x="5246910" y="0"/>
                  <a:pt x="5271727" y="24817"/>
                  <a:pt x="5271727" y="55431"/>
                </a:cubicBezTo>
                <a:lnTo>
                  <a:pt x="5271727" y="3178565"/>
                </a:lnTo>
                <a:cubicBezTo>
                  <a:pt x="5271727" y="3209179"/>
                  <a:pt x="5246910" y="3233996"/>
                  <a:pt x="5216296" y="3233996"/>
                </a:cubicBezTo>
                <a:lnTo>
                  <a:pt x="55431" y="3233996"/>
                </a:lnTo>
                <a:cubicBezTo>
                  <a:pt x="24817" y="3233996"/>
                  <a:pt x="0" y="3209179"/>
                  <a:pt x="0" y="3178565"/>
                </a:cubicBezTo>
                <a:lnTo>
                  <a:pt x="0" y="55431"/>
                </a:lnTo>
                <a:cubicBezTo>
                  <a:pt x="0" y="24817"/>
                  <a:pt x="24817" y="0"/>
                  <a:pt x="554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grpSp>
        <p:nvGrpSpPr>
          <p:cNvPr id="7" name="Graphic 25">
            <a:extLst>
              <a:ext uri="{FF2B5EF4-FFF2-40B4-BE49-F238E27FC236}">
                <a16:creationId xmlns:a16="http://schemas.microsoft.com/office/drawing/2014/main" id="{80B8A69C-0BA0-62B8-AF65-A2C896D3AA3C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18DBCE-DC84-CFF5-548D-309654AE0B08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305BD68-8114-FDDA-C58A-B3493D8111BB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2864B2-CF58-694A-FE04-393B52A25F15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EF564-695D-6D32-4C02-225D7C61272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BA6A513D-8586-7D54-C60E-9E1F3333E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FA77FD-A073-496A-EC72-2C6265C3357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378077-DE39-977A-765C-6DD062416E67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4A2E9EE-2088-A514-174D-78BA66905A0D}"/>
              </a:ext>
            </a:extLst>
          </p:cNvPr>
          <p:cNvSpPr/>
          <p:nvPr userDrawn="1"/>
        </p:nvSpPr>
        <p:spPr>
          <a:xfrm>
            <a:off x="0" y="0"/>
            <a:ext cx="5725754" cy="6858000"/>
          </a:xfrm>
          <a:custGeom>
            <a:avLst/>
            <a:gdLst>
              <a:gd name="connsiteX0" fmla="*/ 5112108 w 5725754"/>
              <a:gd name="connsiteY0" fmla="*/ 6803800 h 6858000"/>
              <a:gd name="connsiteX1" fmla="*/ 5133168 w 5725754"/>
              <a:gd name="connsiteY1" fmla="*/ 6839806 h 6858000"/>
              <a:gd name="connsiteX2" fmla="*/ 5151137 w 5725754"/>
              <a:gd name="connsiteY2" fmla="*/ 6858000 h 6858000"/>
              <a:gd name="connsiteX3" fmla="*/ 5047495 w 5725754"/>
              <a:gd name="connsiteY3" fmla="*/ 6858000 h 6858000"/>
              <a:gd name="connsiteX4" fmla="*/ 5100441 w 5725754"/>
              <a:gd name="connsiteY4" fmla="*/ 6813661 h 6858000"/>
              <a:gd name="connsiteX5" fmla="*/ 5112108 w 5725754"/>
              <a:gd name="connsiteY5" fmla="*/ 6803800 h 6858000"/>
              <a:gd name="connsiteX6" fmla="*/ 2052976 w 5725754"/>
              <a:gd name="connsiteY6" fmla="*/ 5528802 h 6858000"/>
              <a:gd name="connsiteX7" fmla="*/ 1888081 w 5725754"/>
              <a:gd name="connsiteY7" fmla="*/ 5534921 h 6858000"/>
              <a:gd name="connsiteX8" fmla="*/ 1833193 w 5725754"/>
              <a:gd name="connsiteY8" fmla="*/ 5565982 h 6858000"/>
              <a:gd name="connsiteX9" fmla="*/ 2004107 w 5725754"/>
              <a:gd name="connsiteY9" fmla="*/ 5623832 h 6858000"/>
              <a:gd name="connsiteX10" fmla="*/ 2004601 w 5725754"/>
              <a:gd name="connsiteY10" fmla="*/ 5623832 h 6858000"/>
              <a:gd name="connsiteX11" fmla="*/ 2028265 w 5725754"/>
              <a:gd name="connsiteY11" fmla="*/ 5625146 h 6858000"/>
              <a:gd name="connsiteX12" fmla="*/ 2048150 w 5725754"/>
              <a:gd name="connsiteY12" fmla="*/ 5624653 h 6858000"/>
              <a:gd name="connsiteX13" fmla="*/ 2048643 w 5725754"/>
              <a:gd name="connsiteY13" fmla="*/ 5624653 h 6858000"/>
              <a:gd name="connsiteX14" fmla="*/ 2048643 w 5725754"/>
              <a:gd name="connsiteY14" fmla="*/ 5624815 h 6858000"/>
              <a:gd name="connsiteX15" fmla="*/ 2219557 w 5725754"/>
              <a:gd name="connsiteY15" fmla="*/ 5567791 h 6858000"/>
              <a:gd name="connsiteX16" fmla="*/ 2187181 w 5725754"/>
              <a:gd name="connsiteY16" fmla="*/ 5540181 h 6858000"/>
              <a:gd name="connsiteX17" fmla="*/ 2052976 w 5725754"/>
              <a:gd name="connsiteY17" fmla="*/ 5528802 h 6858000"/>
              <a:gd name="connsiteX18" fmla="*/ 2059263 w 5725754"/>
              <a:gd name="connsiteY18" fmla="*/ 3728302 h 6858000"/>
              <a:gd name="connsiteX19" fmla="*/ 2097781 w 5725754"/>
              <a:gd name="connsiteY19" fmla="*/ 3729637 h 6858000"/>
              <a:gd name="connsiteX20" fmla="*/ 2128017 w 5725754"/>
              <a:gd name="connsiteY20" fmla="*/ 3731773 h 6858000"/>
              <a:gd name="connsiteX21" fmla="*/ 2128183 w 5725754"/>
              <a:gd name="connsiteY21" fmla="*/ 3731939 h 6858000"/>
              <a:gd name="connsiteX22" fmla="*/ 2166969 w 5725754"/>
              <a:gd name="connsiteY22" fmla="*/ 3759055 h 6858000"/>
              <a:gd name="connsiteX23" fmla="*/ 2156614 w 5725754"/>
              <a:gd name="connsiteY23" fmla="*/ 3790938 h 6858000"/>
              <a:gd name="connsiteX24" fmla="*/ 2146259 w 5725754"/>
              <a:gd name="connsiteY24" fmla="*/ 3801289 h 6858000"/>
              <a:gd name="connsiteX25" fmla="*/ 1882493 w 5725754"/>
              <a:gd name="connsiteY25" fmla="*/ 3795211 h 6858000"/>
              <a:gd name="connsiteX26" fmla="*/ 1871647 w 5725754"/>
              <a:gd name="connsiteY26" fmla="*/ 3781404 h 6858000"/>
              <a:gd name="connsiteX27" fmla="*/ 1866881 w 5725754"/>
              <a:gd name="connsiteY27" fmla="*/ 3756752 h 6858000"/>
              <a:gd name="connsiteX28" fmla="*/ 1900079 w 5725754"/>
              <a:gd name="connsiteY28" fmla="*/ 3731280 h 6858000"/>
              <a:gd name="connsiteX29" fmla="*/ 1923416 w 5725754"/>
              <a:gd name="connsiteY29" fmla="*/ 3729967 h 6858000"/>
              <a:gd name="connsiteX30" fmla="*/ 2014952 w 5725754"/>
              <a:gd name="connsiteY30" fmla="*/ 3728322 h 6858000"/>
              <a:gd name="connsiteX31" fmla="*/ 2059263 w 5725754"/>
              <a:gd name="connsiteY31" fmla="*/ 3728302 h 6858000"/>
              <a:gd name="connsiteX32" fmla="*/ 475948 w 5725754"/>
              <a:gd name="connsiteY32" fmla="*/ 0 h 6858000"/>
              <a:gd name="connsiteX33" fmla="*/ 3580638 w 5725754"/>
              <a:gd name="connsiteY33" fmla="*/ 0 h 6858000"/>
              <a:gd name="connsiteX34" fmla="*/ 3629754 w 5725754"/>
              <a:gd name="connsiteY34" fmla="*/ 22240 h 6858000"/>
              <a:gd name="connsiteX35" fmla="*/ 5725588 w 5725754"/>
              <a:gd name="connsiteY35" fmla="*/ 3354447 h 6858000"/>
              <a:gd name="connsiteX36" fmla="*/ 5725754 w 5725754"/>
              <a:gd name="connsiteY36" fmla="*/ 3354115 h 6858000"/>
              <a:gd name="connsiteX37" fmla="*/ 4461488 w 5725754"/>
              <a:gd name="connsiteY37" fmla="*/ 6136411 h 6858000"/>
              <a:gd name="connsiteX38" fmla="*/ 4530836 w 5725754"/>
              <a:gd name="connsiteY38" fmla="*/ 6166156 h 6858000"/>
              <a:gd name="connsiteX39" fmla="*/ 4561405 w 5725754"/>
              <a:gd name="connsiteY39" fmla="*/ 6254571 h 6858000"/>
              <a:gd name="connsiteX40" fmla="*/ 4675784 w 5725754"/>
              <a:gd name="connsiteY40" fmla="*/ 6370760 h 6858000"/>
              <a:gd name="connsiteX41" fmla="*/ 4678742 w 5725754"/>
              <a:gd name="connsiteY41" fmla="*/ 6388014 h 6858000"/>
              <a:gd name="connsiteX42" fmla="*/ 4715064 w 5725754"/>
              <a:gd name="connsiteY42" fmla="*/ 6424664 h 6858000"/>
              <a:gd name="connsiteX43" fmla="*/ 4760422 w 5725754"/>
              <a:gd name="connsiteY43" fmla="*/ 6437650 h 6858000"/>
              <a:gd name="connsiteX44" fmla="*/ 4825170 w 5725754"/>
              <a:gd name="connsiteY44" fmla="*/ 6511929 h 6858000"/>
              <a:gd name="connsiteX45" fmla="*/ 4894193 w 5725754"/>
              <a:gd name="connsiteY45" fmla="*/ 6582760 h 6858000"/>
              <a:gd name="connsiteX46" fmla="*/ 4971927 w 5725754"/>
              <a:gd name="connsiteY46" fmla="*/ 6653591 h 6858000"/>
              <a:gd name="connsiteX47" fmla="*/ 5040948 w 5725754"/>
              <a:gd name="connsiteY47" fmla="*/ 6727380 h 6858000"/>
              <a:gd name="connsiteX48" fmla="*/ 5067736 w 5725754"/>
              <a:gd name="connsiteY48" fmla="*/ 6746774 h 6858000"/>
              <a:gd name="connsiteX49" fmla="*/ 5056888 w 5725754"/>
              <a:gd name="connsiteY49" fmla="*/ 6769286 h 6858000"/>
              <a:gd name="connsiteX50" fmla="*/ 5034046 w 5725754"/>
              <a:gd name="connsiteY50" fmla="*/ 6789502 h 6858000"/>
              <a:gd name="connsiteX51" fmla="*/ 4980292 w 5725754"/>
              <a:gd name="connsiteY51" fmla="*/ 6834447 h 6858000"/>
              <a:gd name="connsiteX52" fmla="*/ 4951487 w 5725754"/>
              <a:gd name="connsiteY52" fmla="*/ 6858000 h 6858000"/>
              <a:gd name="connsiteX53" fmla="*/ 3339947 w 5725754"/>
              <a:gd name="connsiteY53" fmla="*/ 6858000 h 6858000"/>
              <a:gd name="connsiteX54" fmla="*/ 3345253 w 5725754"/>
              <a:gd name="connsiteY54" fmla="*/ 6845288 h 6858000"/>
              <a:gd name="connsiteX55" fmla="*/ 3341508 w 5725754"/>
              <a:gd name="connsiteY55" fmla="*/ 6829600 h 6858000"/>
              <a:gd name="connsiteX56" fmla="*/ 3256049 w 5725754"/>
              <a:gd name="connsiteY56" fmla="*/ 6818428 h 6858000"/>
              <a:gd name="connsiteX57" fmla="*/ 3179139 w 5725754"/>
              <a:gd name="connsiteY57" fmla="*/ 6823191 h 6858000"/>
              <a:gd name="connsiteX58" fmla="*/ 3102721 w 5725754"/>
              <a:gd name="connsiteY58" fmla="*/ 6826642 h 6858000"/>
              <a:gd name="connsiteX59" fmla="*/ 3038793 w 5725754"/>
              <a:gd name="connsiteY59" fmla="*/ 6811031 h 6858000"/>
              <a:gd name="connsiteX60" fmla="*/ 3083330 w 5725754"/>
              <a:gd name="connsiteY60" fmla="*/ 6762221 h 6858000"/>
              <a:gd name="connsiteX61" fmla="*/ 3107488 w 5725754"/>
              <a:gd name="connsiteY61" fmla="*/ 6746609 h 6858000"/>
              <a:gd name="connsiteX62" fmla="*/ 3162375 w 5725754"/>
              <a:gd name="connsiteY62" fmla="*/ 6709466 h 6858000"/>
              <a:gd name="connsiteX63" fmla="*/ 3186533 w 5725754"/>
              <a:gd name="connsiteY63" fmla="*/ 6655893 h 6858000"/>
              <a:gd name="connsiteX64" fmla="*/ 3132957 w 5725754"/>
              <a:gd name="connsiteY64" fmla="*/ 6641596 h 6858000"/>
              <a:gd name="connsiteX65" fmla="*/ 3017262 w 5725754"/>
              <a:gd name="connsiteY65" fmla="*/ 6651127 h 6858000"/>
              <a:gd name="connsiteX66" fmla="*/ 2943804 w 5725754"/>
              <a:gd name="connsiteY66" fmla="*/ 6657209 h 6858000"/>
              <a:gd name="connsiteX67" fmla="*/ 2866564 w 5725754"/>
              <a:gd name="connsiteY67" fmla="*/ 6636009 h 6858000"/>
              <a:gd name="connsiteX68" fmla="*/ 2915374 w 5725754"/>
              <a:gd name="connsiteY68" fmla="*/ 6585556 h 6858000"/>
              <a:gd name="connsiteX69" fmla="*/ 2941340 w 5725754"/>
              <a:gd name="connsiteY69" fmla="*/ 6570434 h 6858000"/>
              <a:gd name="connsiteX70" fmla="*/ 2941830 w 5725754"/>
              <a:gd name="connsiteY70" fmla="*/ 6570434 h 6858000"/>
              <a:gd name="connsiteX71" fmla="*/ 2998858 w 5725754"/>
              <a:gd name="connsiteY71" fmla="*/ 6535103 h 6858000"/>
              <a:gd name="connsiteX72" fmla="*/ 3026468 w 5725754"/>
              <a:gd name="connsiteY72" fmla="*/ 6492375 h 6858000"/>
              <a:gd name="connsiteX73" fmla="*/ 2973385 w 5725754"/>
              <a:gd name="connsiteY73" fmla="*/ 6469859 h 6858000"/>
              <a:gd name="connsiteX74" fmla="*/ 2850294 w 5725754"/>
              <a:gd name="connsiteY74" fmla="*/ 6473309 h 6858000"/>
              <a:gd name="connsiteX75" fmla="*/ 2849800 w 5725754"/>
              <a:gd name="connsiteY75" fmla="*/ 6473309 h 6858000"/>
              <a:gd name="connsiteX76" fmla="*/ 2780777 w 5725754"/>
              <a:gd name="connsiteY76" fmla="*/ 6476270 h 6858000"/>
              <a:gd name="connsiteX77" fmla="*/ 2709126 w 5725754"/>
              <a:gd name="connsiteY77" fmla="*/ 6477092 h 6858000"/>
              <a:gd name="connsiteX78" fmla="*/ 2698281 w 5725754"/>
              <a:gd name="connsiteY78" fmla="*/ 6428775 h 6858000"/>
              <a:gd name="connsiteX79" fmla="*/ 2774206 w 5725754"/>
              <a:gd name="connsiteY79" fmla="*/ 6392948 h 6858000"/>
              <a:gd name="connsiteX80" fmla="*/ 2799678 w 5725754"/>
              <a:gd name="connsiteY80" fmla="*/ 6381281 h 6858000"/>
              <a:gd name="connsiteX81" fmla="*/ 2870837 w 5725754"/>
              <a:gd name="connsiteY81" fmla="*/ 6313570 h 6858000"/>
              <a:gd name="connsiteX82" fmla="*/ 2803951 w 5725754"/>
              <a:gd name="connsiteY82" fmla="*/ 6290233 h 6858000"/>
              <a:gd name="connsiteX83" fmla="*/ 2677081 w 5725754"/>
              <a:gd name="connsiteY83" fmla="*/ 6289739 h 6858000"/>
              <a:gd name="connsiteX84" fmla="*/ 2582914 w 5725754"/>
              <a:gd name="connsiteY84" fmla="*/ 6293685 h 6858000"/>
              <a:gd name="connsiteX85" fmla="*/ 2503536 w 5725754"/>
              <a:gd name="connsiteY85" fmla="*/ 6272157 h 6858000"/>
              <a:gd name="connsiteX86" fmla="*/ 2566970 w 5725754"/>
              <a:gd name="connsiteY86" fmla="*/ 6222525 h 6858000"/>
              <a:gd name="connsiteX87" fmla="*/ 2600662 w 5725754"/>
              <a:gd name="connsiteY87" fmla="*/ 6208719 h 6858000"/>
              <a:gd name="connsiteX88" fmla="*/ 2664589 w 5725754"/>
              <a:gd name="connsiteY88" fmla="*/ 6181935 h 6858000"/>
              <a:gd name="connsiteX89" fmla="*/ 2711590 w 5725754"/>
              <a:gd name="connsiteY89" fmla="*/ 6133618 h 6858000"/>
              <a:gd name="connsiteX90" fmla="*/ 2639938 w 5725754"/>
              <a:gd name="connsiteY90" fmla="*/ 6108145 h 6858000"/>
              <a:gd name="connsiteX91" fmla="*/ 2506494 w 5725754"/>
              <a:gd name="connsiteY91" fmla="*/ 6108635 h 6858000"/>
              <a:gd name="connsiteX92" fmla="*/ 2381266 w 5725754"/>
              <a:gd name="connsiteY92" fmla="*/ 6109129 h 6858000"/>
              <a:gd name="connsiteX93" fmla="*/ 2307805 w 5725754"/>
              <a:gd name="connsiteY93" fmla="*/ 6081519 h 6858000"/>
              <a:gd name="connsiteX94" fmla="*/ 2368284 w 5725754"/>
              <a:gd name="connsiteY94" fmla="*/ 6040434 h 6858000"/>
              <a:gd name="connsiteX95" fmla="*/ 2424487 w 5725754"/>
              <a:gd name="connsiteY95" fmla="*/ 6021371 h 6858000"/>
              <a:gd name="connsiteX96" fmla="*/ 2511755 w 5725754"/>
              <a:gd name="connsiteY96" fmla="*/ 5991625 h 6858000"/>
              <a:gd name="connsiteX97" fmla="*/ 2548894 w 5725754"/>
              <a:gd name="connsiteY97" fmla="*/ 5948896 h 6858000"/>
              <a:gd name="connsiteX98" fmla="*/ 2496633 w 5725754"/>
              <a:gd name="connsiteY98" fmla="*/ 5926381 h 6858000"/>
              <a:gd name="connsiteX99" fmla="*/ 2327362 w 5725754"/>
              <a:gd name="connsiteY99" fmla="*/ 5918167 h 6858000"/>
              <a:gd name="connsiteX100" fmla="*/ 2326872 w 5725754"/>
              <a:gd name="connsiteY100" fmla="*/ 5918167 h 6858000"/>
              <a:gd name="connsiteX101" fmla="*/ 2191288 w 5725754"/>
              <a:gd name="connsiteY101" fmla="*/ 5911592 h 6858000"/>
              <a:gd name="connsiteX102" fmla="*/ 2101067 w 5725754"/>
              <a:gd name="connsiteY102" fmla="*/ 5881024 h 6858000"/>
              <a:gd name="connsiteX103" fmla="*/ 2180937 w 5725754"/>
              <a:gd name="connsiteY103" fmla="*/ 5841747 h 6858000"/>
              <a:gd name="connsiteX104" fmla="*/ 2243056 w 5725754"/>
              <a:gd name="connsiteY104" fmla="*/ 5828766 h 6858000"/>
              <a:gd name="connsiteX105" fmla="*/ 2324242 w 5725754"/>
              <a:gd name="connsiteY105" fmla="*/ 5808550 h 6858000"/>
              <a:gd name="connsiteX106" fmla="*/ 2391948 w 5725754"/>
              <a:gd name="connsiteY106" fmla="*/ 5755467 h 6858000"/>
              <a:gd name="connsiteX107" fmla="*/ 2139031 w 5725754"/>
              <a:gd name="connsiteY107" fmla="*/ 5718328 h 6858000"/>
              <a:gd name="connsiteX108" fmla="*/ 2038454 w 5725754"/>
              <a:gd name="connsiteY108" fmla="*/ 5717834 h 6858000"/>
              <a:gd name="connsiteX109" fmla="*/ 1910268 w 5725754"/>
              <a:gd name="connsiteY109" fmla="*/ 5718655 h 6858000"/>
              <a:gd name="connsiteX110" fmla="*/ 1642229 w 5725754"/>
              <a:gd name="connsiteY110" fmla="*/ 5754484 h 6858000"/>
              <a:gd name="connsiteX111" fmla="*/ 1684135 w 5725754"/>
              <a:gd name="connsiteY111" fmla="*/ 5799347 h 6858000"/>
              <a:gd name="connsiteX112" fmla="*/ 1797203 w 5725754"/>
              <a:gd name="connsiteY112" fmla="*/ 5829587 h 6858000"/>
              <a:gd name="connsiteX113" fmla="*/ 1797696 w 5725754"/>
              <a:gd name="connsiteY113" fmla="*/ 5829587 h 6858000"/>
              <a:gd name="connsiteX114" fmla="*/ 1893997 w 5725754"/>
              <a:gd name="connsiteY114" fmla="*/ 5849473 h 6858000"/>
              <a:gd name="connsiteX115" fmla="*/ 1956613 w 5725754"/>
              <a:gd name="connsiteY115" fmla="*/ 5884475 h 6858000"/>
              <a:gd name="connsiteX116" fmla="*/ 1894491 w 5725754"/>
              <a:gd name="connsiteY116" fmla="*/ 5914222 h 6858000"/>
              <a:gd name="connsiteX117" fmla="*/ 1707965 w 5725754"/>
              <a:gd name="connsiteY117" fmla="*/ 5917674 h 6858000"/>
              <a:gd name="connsiteX118" fmla="*/ 1490050 w 5725754"/>
              <a:gd name="connsiteY118" fmla="*/ 5930162 h 6858000"/>
              <a:gd name="connsiteX119" fmla="*/ 1483640 w 5725754"/>
              <a:gd name="connsiteY119" fmla="*/ 5975851 h 6858000"/>
              <a:gd name="connsiteX120" fmla="*/ 1601472 w 5725754"/>
              <a:gd name="connsiteY120" fmla="*/ 6022521 h 6858000"/>
              <a:gd name="connsiteX121" fmla="*/ 1663263 w 5725754"/>
              <a:gd name="connsiteY121" fmla="*/ 6041587 h 6858000"/>
              <a:gd name="connsiteX122" fmla="*/ 1732781 w 5725754"/>
              <a:gd name="connsiteY122" fmla="*/ 6086452 h 6858000"/>
              <a:gd name="connsiteX123" fmla="*/ 1665072 w 5725754"/>
              <a:gd name="connsiteY123" fmla="*/ 6111431 h 6858000"/>
              <a:gd name="connsiteX124" fmla="*/ 1513552 w 5725754"/>
              <a:gd name="connsiteY124" fmla="*/ 6109295 h 6858000"/>
              <a:gd name="connsiteX125" fmla="*/ 1513058 w 5725754"/>
              <a:gd name="connsiteY125" fmla="*/ 6109295 h 6858000"/>
              <a:gd name="connsiteX126" fmla="*/ 1377148 w 5725754"/>
              <a:gd name="connsiteY126" fmla="*/ 6105843 h 6858000"/>
              <a:gd name="connsiteX127" fmla="*/ 1298102 w 5725754"/>
              <a:gd name="connsiteY127" fmla="*/ 6124906 h 6858000"/>
              <a:gd name="connsiteX128" fmla="*/ 1348554 w 5725754"/>
              <a:gd name="connsiteY128" fmla="*/ 6179797 h 6858000"/>
              <a:gd name="connsiteX129" fmla="*/ 1414125 w 5725754"/>
              <a:gd name="connsiteY129" fmla="*/ 6206582 h 6858000"/>
              <a:gd name="connsiteX130" fmla="*/ 1469838 w 5725754"/>
              <a:gd name="connsiteY130" fmla="*/ 6228607 h 6858000"/>
              <a:gd name="connsiteX131" fmla="*/ 1525053 w 5725754"/>
              <a:gd name="connsiteY131" fmla="*/ 6273472 h 6858000"/>
              <a:gd name="connsiteX132" fmla="*/ 1459810 w 5725754"/>
              <a:gd name="connsiteY132" fmla="*/ 6297137 h 6858000"/>
              <a:gd name="connsiteX133" fmla="*/ 1328503 w 5725754"/>
              <a:gd name="connsiteY133" fmla="*/ 6290726 h 6858000"/>
              <a:gd name="connsiteX134" fmla="*/ 1198509 w 5725754"/>
              <a:gd name="connsiteY134" fmla="*/ 6284645 h 6858000"/>
              <a:gd name="connsiteX135" fmla="*/ 1128993 w 5725754"/>
              <a:gd name="connsiteY135" fmla="*/ 6304534 h 6858000"/>
              <a:gd name="connsiteX136" fmla="*/ 1230063 w 5725754"/>
              <a:gd name="connsiteY136" fmla="*/ 6387031 h 6858000"/>
              <a:gd name="connsiteX137" fmla="*/ 1269834 w 5725754"/>
              <a:gd name="connsiteY137" fmla="*/ 6402971 h 6858000"/>
              <a:gd name="connsiteX138" fmla="*/ 1309934 w 5725754"/>
              <a:gd name="connsiteY138" fmla="*/ 6424992 h 6858000"/>
              <a:gd name="connsiteX139" fmla="*/ 1299580 w 5725754"/>
              <a:gd name="connsiteY139" fmla="*/ 6474133 h 6858000"/>
              <a:gd name="connsiteX140" fmla="*/ 1247811 w 5725754"/>
              <a:gd name="connsiteY140" fmla="*/ 6476270 h 6858000"/>
              <a:gd name="connsiteX141" fmla="*/ 1147235 w 5725754"/>
              <a:gd name="connsiteY141" fmla="*/ 6468545 h 6858000"/>
              <a:gd name="connsiteX142" fmla="*/ 1013464 w 5725754"/>
              <a:gd name="connsiteY142" fmla="*/ 6456875 h 6858000"/>
              <a:gd name="connsiteX143" fmla="*/ 963833 w 5725754"/>
              <a:gd name="connsiteY143" fmla="*/ 6475938 h 6858000"/>
              <a:gd name="connsiteX144" fmla="*/ 1001466 w 5725754"/>
              <a:gd name="connsiteY144" fmla="*/ 6528527 h 6858000"/>
              <a:gd name="connsiteX145" fmla="*/ 1055370 w 5725754"/>
              <a:gd name="connsiteY145" fmla="*/ 6558768 h 6858000"/>
              <a:gd name="connsiteX146" fmla="*/ 1135241 w 5725754"/>
              <a:gd name="connsiteY146" fmla="*/ 6625325 h 6858000"/>
              <a:gd name="connsiteX147" fmla="*/ 1057178 w 5725754"/>
              <a:gd name="connsiteY147" fmla="*/ 6655565 h 6858000"/>
              <a:gd name="connsiteX148" fmla="*/ 964820 w 5725754"/>
              <a:gd name="connsiteY148" fmla="*/ 6648168 h 6858000"/>
              <a:gd name="connsiteX149" fmla="*/ 964326 w 5725754"/>
              <a:gd name="connsiteY149" fmla="*/ 6648168 h 6858000"/>
              <a:gd name="connsiteX150" fmla="*/ 123891 w 5725754"/>
              <a:gd name="connsiteY150" fmla="*/ 6262951 h 6858000"/>
              <a:gd name="connsiteX151" fmla="*/ 68506 w 5725754"/>
              <a:gd name="connsiteY151" fmla="*/ 6267224 h 6858000"/>
              <a:gd name="connsiteX152" fmla="*/ 90037 w 5725754"/>
              <a:gd name="connsiteY152" fmla="*/ 6318830 h 6858000"/>
              <a:gd name="connsiteX153" fmla="*/ 896615 w 5725754"/>
              <a:gd name="connsiteY153" fmla="*/ 6715220 h 6858000"/>
              <a:gd name="connsiteX154" fmla="*/ 897441 w 5725754"/>
              <a:gd name="connsiteY154" fmla="*/ 6715713 h 6858000"/>
              <a:gd name="connsiteX155" fmla="*/ 945425 w 5725754"/>
              <a:gd name="connsiteY155" fmla="*/ 6782599 h 6858000"/>
              <a:gd name="connsiteX156" fmla="*/ 803436 w 5725754"/>
              <a:gd name="connsiteY156" fmla="*/ 6806758 h 6858000"/>
              <a:gd name="connsiteX157" fmla="*/ 456351 w 5725754"/>
              <a:gd name="connsiteY157" fmla="*/ 6699276 h 6858000"/>
              <a:gd name="connsiteX158" fmla="*/ 447640 w 5725754"/>
              <a:gd name="connsiteY158" fmla="*/ 6695335 h 6858000"/>
              <a:gd name="connsiteX159" fmla="*/ 378617 w 5725754"/>
              <a:gd name="connsiteY159" fmla="*/ 6662137 h 6858000"/>
              <a:gd name="connsiteX160" fmla="*/ 326356 w 5725754"/>
              <a:gd name="connsiteY160" fmla="*/ 6635348 h 6858000"/>
              <a:gd name="connsiteX161" fmla="*/ 269825 w 5725754"/>
              <a:gd name="connsiteY161" fmla="*/ 6605606 h 6858000"/>
              <a:gd name="connsiteX162" fmla="*/ 265880 w 5725754"/>
              <a:gd name="connsiteY162" fmla="*/ 6603470 h 6858000"/>
              <a:gd name="connsiteX163" fmla="*/ 204583 w 5725754"/>
              <a:gd name="connsiteY163" fmla="*/ 6569778 h 6858000"/>
              <a:gd name="connsiteX164" fmla="*/ 181737 w 5725754"/>
              <a:gd name="connsiteY164" fmla="*/ 6556796 h 6858000"/>
              <a:gd name="connsiteX165" fmla="*/ 60454 w 5725754"/>
              <a:gd name="connsiteY165" fmla="*/ 6484322 h 6858000"/>
              <a:gd name="connsiteX166" fmla="*/ 36295 w 5725754"/>
              <a:gd name="connsiteY166" fmla="*/ 6469201 h 6858000"/>
              <a:gd name="connsiteX167" fmla="*/ 0 w 5725754"/>
              <a:gd name="connsiteY167" fmla="*/ 6445959 h 6858000"/>
              <a:gd name="connsiteX168" fmla="*/ 0 w 5725754"/>
              <a:gd name="connsiteY168" fmla="*/ 4639218 h 6858000"/>
              <a:gd name="connsiteX169" fmla="*/ 132290 w 5725754"/>
              <a:gd name="connsiteY169" fmla="*/ 4829774 h 6858000"/>
              <a:gd name="connsiteX170" fmla="*/ 502202 w 5725754"/>
              <a:gd name="connsiteY170" fmla="*/ 5209693 h 6858000"/>
              <a:gd name="connsiteX171" fmla="*/ 512060 w 5725754"/>
              <a:gd name="connsiteY171" fmla="*/ 5211664 h 6858000"/>
              <a:gd name="connsiteX172" fmla="*/ 525867 w 5725754"/>
              <a:gd name="connsiteY172" fmla="*/ 5183561 h 6858000"/>
              <a:gd name="connsiteX173" fmla="*/ 560049 w 5725754"/>
              <a:gd name="connsiteY173" fmla="*/ 5164664 h 6858000"/>
              <a:gd name="connsiteX174" fmla="*/ 611650 w 5725754"/>
              <a:gd name="connsiteY174" fmla="*/ 5164332 h 6858000"/>
              <a:gd name="connsiteX175" fmla="*/ 646656 w 5725754"/>
              <a:gd name="connsiteY175" fmla="*/ 5159075 h 6858000"/>
              <a:gd name="connsiteX176" fmla="*/ 666869 w 5725754"/>
              <a:gd name="connsiteY176" fmla="*/ 5109444 h 6858000"/>
              <a:gd name="connsiteX177" fmla="*/ 666869 w 5725754"/>
              <a:gd name="connsiteY177" fmla="*/ 5108951 h 6858000"/>
              <a:gd name="connsiteX178" fmla="*/ 665064 w 5725754"/>
              <a:gd name="connsiteY178" fmla="*/ 5073616 h 6858000"/>
              <a:gd name="connsiteX179" fmla="*/ 726361 w 5725754"/>
              <a:gd name="connsiteY179" fmla="*/ 5004594 h 6858000"/>
              <a:gd name="connsiteX180" fmla="*/ 770403 w 5725754"/>
              <a:gd name="connsiteY180" fmla="*/ 5005908 h 6858000"/>
              <a:gd name="connsiteX181" fmla="*/ 770897 w 5725754"/>
              <a:gd name="connsiteY181" fmla="*/ 5005908 h 6858000"/>
              <a:gd name="connsiteX182" fmla="*/ 828743 w 5725754"/>
              <a:gd name="connsiteY182" fmla="*/ 4948552 h 6858000"/>
              <a:gd name="connsiteX183" fmla="*/ 825785 w 5725754"/>
              <a:gd name="connsiteY183" fmla="*/ 4933928 h 6858000"/>
              <a:gd name="connsiteX184" fmla="*/ 879689 w 5725754"/>
              <a:gd name="connsiteY184" fmla="*/ 4858002 h 6858000"/>
              <a:gd name="connsiteX185" fmla="*/ 918147 w 5725754"/>
              <a:gd name="connsiteY185" fmla="*/ 4859645 h 6858000"/>
              <a:gd name="connsiteX186" fmla="*/ 980760 w 5725754"/>
              <a:gd name="connsiteY186" fmla="*/ 4797523 h 6858000"/>
              <a:gd name="connsiteX187" fmla="*/ 980760 w 5725754"/>
              <a:gd name="connsiteY187" fmla="*/ 4797033 h 6858000"/>
              <a:gd name="connsiteX188" fmla="*/ 978623 w 5725754"/>
              <a:gd name="connsiteY188" fmla="*/ 4778953 h 6858000"/>
              <a:gd name="connsiteX189" fmla="*/ 1045182 w 5725754"/>
              <a:gd name="connsiteY189" fmla="*/ 4703358 h 6858000"/>
              <a:gd name="connsiteX190" fmla="*/ 1072297 w 5725754"/>
              <a:gd name="connsiteY190" fmla="*/ 4705985 h 6858000"/>
              <a:gd name="connsiteX191" fmla="*/ 1072790 w 5725754"/>
              <a:gd name="connsiteY191" fmla="*/ 4705985 h 6858000"/>
              <a:gd name="connsiteX192" fmla="*/ 1103851 w 5725754"/>
              <a:gd name="connsiteY192" fmla="*/ 4708121 h 6858000"/>
              <a:gd name="connsiteX193" fmla="*/ 1142635 w 5725754"/>
              <a:gd name="connsiteY193" fmla="*/ 4655533 h 6858000"/>
              <a:gd name="connsiteX194" fmla="*/ 1137539 w 5725754"/>
              <a:gd name="connsiteY194" fmla="*/ 4641729 h 6858000"/>
              <a:gd name="connsiteX195" fmla="*/ 1130639 w 5725754"/>
              <a:gd name="connsiteY195" fmla="*/ 4625296 h 6858000"/>
              <a:gd name="connsiteX196" fmla="*/ 1185855 w 5725754"/>
              <a:gd name="connsiteY196" fmla="*/ 4548055 h 6858000"/>
              <a:gd name="connsiteX197" fmla="*/ 1225956 w 5725754"/>
              <a:gd name="connsiteY197" fmla="*/ 4553643 h 6858000"/>
              <a:gd name="connsiteX198" fmla="*/ 1226450 w 5725754"/>
              <a:gd name="connsiteY198" fmla="*/ 4553643 h 6858000"/>
              <a:gd name="connsiteX199" fmla="*/ 1301059 w 5725754"/>
              <a:gd name="connsiteY199" fmla="*/ 4539837 h 6858000"/>
              <a:gd name="connsiteX200" fmla="*/ 1292348 w 5725754"/>
              <a:gd name="connsiteY200" fmla="*/ 4487579 h 6858000"/>
              <a:gd name="connsiteX201" fmla="*/ 1286761 w 5725754"/>
              <a:gd name="connsiteY201" fmla="*/ 4474594 h 6858000"/>
              <a:gd name="connsiteX202" fmla="*/ 1341978 w 5725754"/>
              <a:gd name="connsiteY202" fmla="*/ 4393080 h 6858000"/>
              <a:gd name="connsiteX203" fmla="*/ 1380765 w 5725754"/>
              <a:gd name="connsiteY203" fmla="*/ 4399490 h 6858000"/>
              <a:gd name="connsiteX204" fmla="*/ 1470165 w 5725754"/>
              <a:gd name="connsiteY204" fmla="*/ 4390450 h 6858000"/>
              <a:gd name="connsiteX205" fmla="*/ 1450773 w 5725754"/>
              <a:gd name="connsiteY205" fmla="*/ 4329974 h 6858000"/>
              <a:gd name="connsiteX206" fmla="*/ 1431712 w 5725754"/>
              <a:gd name="connsiteY206" fmla="*/ 4301870 h 6858000"/>
              <a:gd name="connsiteX207" fmla="*/ 1466220 w 5725754"/>
              <a:gd name="connsiteY207" fmla="*/ 4235312 h 6858000"/>
              <a:gd name="connsiteX208" fmla="*/ 1538694 w 5725754"/>
              <a:gd name="connsiteY208" fmla="*/ 4242215 h 6858000"/>
              <a:gd name="connsiteX209" fmla="*/ 1652745 w 5725754"/>
              <a:gd name="connsiteY209" fmla="*/ 4240079 h 6858000"/>
              <a:gd name="connsiteX210" fmla="*/ 1610839 w 5725754"/>
              <a:gd name="connsiteY210" fmla="*/ 4170563 h 6858000"/>
              <a:gd name="connsiteX211" fmla="*/ 1585366 w 5725754"/>
              <a:gd name="connsiteY211" fmla="*/ 4143775 h 6858000"/>
              <a:gd name="connsiteX212" fmla="*/ 1623331 w 5725754"/>
              <a:gd name="connsiteY212" fmla="*/ 4074259 h 6858000"/>
              <a:gd name="connsiteX213" fmla="*/ 1698925 w 5725754"/>
              <a:gd name="connsiteY213" fmla="*/ 4083298 h 6858000"/>
              <a:gd name="connsiteX214" fmla="*/ 1791288 w 5725754"/>
              <a:gd name="connsiteY214" fmla="*/ 4098417 h 6858000"/>
              <a:gd name="connsiteX215" fmla="*/ 1862118 w 5725754"/>
              <a:gd name="connsiteY215" fmla="*/ 4085435 h 6858000"/>
              <a:gd name="connsiteX216" fmla="*/ 1811993 w 5725754"/>
              <a:gd name="connsiteY216" fmla="*/ 4030544 h 6858000"/>
              <a:gd name="connsiteX217" fmla="*/ 1775672 w 5725754"/>
              <a:gd name="connsiteY217" fmla="*/ 4006879 h 6858000"/>
              <a:gd name="connsiteX218" fmla="*/ 1733437 w 5725754"/>
              <a:gd name="connsiteY218" fmla="*/ 3973188 h 6858000"/>
              <a:gd name="connsiteX219" fmla="*/ 1722593 w 5725754"/>
              <a:gd name="connsiteY219" fmla="*/ 3929970 h 6858000"/>
              <a:gd name="connsiteX220" fmla="*/ 1736889 w 5725754"/>
              <a:gd name="connsiteY220" fmla="*/ 3915669 h 6858000"/>
              <a:gd name="connsiteX221" fmla="*/ 1758911 w 5725754"/>
              <a:gd name="connsiteY221" fmla="*/ 3907944 h 6858000"/>
              <a:gd name="connsiteX222" fmla="*/ 1868197 w 5725754"/>
              <a:gd name="connsiteY222" fmla="*/ 3914848 h 6858000"/>
              <a:gd name="connsiteX223" fmla="*/ 2011007 w 5725754"/>
              <a:gd name="connsiteY223" fmla="*/ 3930460 h 6858000"/>
              <a:gd name="connsiteX224" fmla="*/ 2161214 w 5725754"/>
              <a:gd name="connsiteY224" fmla="*/ 3925203 h 6858000"/>
              <a:gd name="connsiteX225" fmla="*/ 2161708 w 5725754"/>
              <a:gd name="connsiteY225" fmla="*/ 3925203 h 6858000"/>
              <a:gd name="connsiteX226" fmla="*/ 2280854 w 5725754"/>
              <a:gd name="connsiteY226" fmla="*/ 3942458 h 6858000"/>
              <a:gd name="connsiteX227" fmla="*/ 2244537 w 5725754"/>
              <a:gd name="connsiteY227" fmla="*/ 4012467 h 6858000"/>
              <a:gd name="connsiteX228" fmla="*/ 2244043 w 5725754"/>
              <a:gd name="connsiteY228" fmla="*/ 4012467 h 6858000"/>
              <a:gd name="connsiteX229" fmla="*/ 2215613 w 5725754"/>
              <a:gd name="connsiteY229" fmla="*/ 4028901 h 6858000"/>
              <a:gd name="connsiteX230" fmla="*/ 2146918 w 5725754"/>
              <a:gd name="connsiteY230" fmla="*/ 4090692 h 6858000"/>
              <a:gd name="connsiteX231" fmla="*/ 2215940 w 5725754"/>
              <a:gd name="connsiteY231" fmla="*/ 4107456 h 6858000"/>
              <a:gd name="connsiteX232" fmla="*/ 2316023 w 5725754"/>
              <a:gd name="connsiteY232" fmla="*/ 4088066 h 6858000"/>
              <a:gd name="connsiteX233" fmla="*/ 2316517 w 5725754"/>
              <a:gd name="connsiteY233" fmla="*/ 4088066 h 6858000"/>
              <a:gd name="connsiteX234" fmla="*/ 2440758 w 5725754"/>
              <a:gd name="connsiteY234" fmla="*/ 4098417 h 6858000"/>
              <a:gd name="connsiteX235" fmla="*/ 2400989 w 5725754"/>
              <a:gd name="connsiteY235" fmla="*/ 4176973 h 6858000"/>
              <a:gd name="connsiteX236" fmla="*/ 2364667 w 5725754"/>
              <a:gd name="connsiteY236" fmla="*/ 4212307 h 6858000"/>
              <a:gd name="connsiteX237" fmla="*/ 2395728 w 5725754"/>
              <a:gd name="connsiteY237" fmla="*/ 4260623 h 6858000"/>
              <a:gd name="connsiteX238" fmla="*/ 2470339 w 5725754"/>
              <a:gd name="connsiteY238" fmla="*/ 4249775 h 6858000"/>
              <a:gd name="connsiteX239" fmla="*/ 2470832 w 5725754"/>
              <a:gd name="connsiteY239" fmla="*/ 4249775 h 6858000"/>
              <a:gd name="connsiteX240" fmla="*/ 2579624 w 5725754"/>
              <a:gd name="connsiteY240" fmla="*/ 4259636 h 6858000"/>
              <a:gd name="connsiteX241" fmla="*/ 2556781 w 5725754"/>
              <a:gd name="connsiteY241" fmla="*/ 4339997 h 6858000"/>
              <a:gd name="connsiteX242" fmla="*/ 2527860 w 5725754"/>
              <a:gd name="connsiteY242" fmla="*/ 4373195 h 6858000"/>
              <a:gd name="connsiteX243" fmla="*/ 2554976 w 5725754"/>
              <a:gd name="connsiteY243" fmla="*/ 4422826 h 6858000"/>
              <a:gd name="connsiteX244" fmla="*/ 2623998 w 5725754"/>
              <a:gd name="connsiteY244" fmla="*/ 4410666 h 6858000"/>
              <a:gd name="connsiteX245" fmla="*/ 2635175 w 5725754"/>
              <a:gd name="connsiteY245" fmla="*/ 4408036 h 6858000"/>
              <a:gd name="connsiteX246" fmla="*/ 2711590 w 5725754"/>
              <a:gd name="connsiteY246" fmla="*/ 4502532 h 6858000"/>
              <a:gd name="connsiteX247" fmla="*/ 2709947 w 5725754"/>
              <a:gd name="connsiteY247" fmla="*/ 4506477 h 6858000"/>
              <a:gd name="connsiteX248" fmla="*/ 2739365 w 5725754"/>
              <a:gd name="connsiteY248" fmla="*/ 4576814 h 6858000"/>
              <a:gd name="connsiteX249" fmla="*/ 2779956 w 5725754"/>
              <a:gd name="connsiteY249" fmla="*/ 4574184 h 6858000"/>
              <a:gd name="connsiteX250" fmla="*/ 2817589 w 5725754"/>
              <a:gd name="connsiteY250" fmla="*/ 4574184 h 6858000"/>
              <a:gd name="connsiteX251" fmla="*/ 2860320 w 5725754"/>
              <a:gd name="connsiteY251" fmla="*/ 4639759 h 6858000"/>
              <a:gd name="connsiteX252" fmla="*/ 2855225 w 5725754"/>
              <a:gd name="connsiteY252" fmla="*/ 4652740 h 6858000"/>
              <a:gd name="connsiteX253" fmla="*/ 2855225 w 5725754"/>
              <a:gd name="connsiteY253" fmla="*/ 4653234 h 6858000"/>
              <a:gd name="connsiteX254" fmla="*/ 2848322 w 5725754"/>
              <a:gd name="connsiteY254" fmla="*/ 4670488 h 6858000"/>
              <a:gd name="connsiteX255" fmla="*/ 2894501 w 5725754"/>
              <a:gd name="connsiteY255" fmla="*/ 4732279 h 6858000"/>
              <a:gd name="connsiteX256" fmla="*/ 2929505 w 5725754"/>
              <a:gd name="connsiteY256" fmla="*/ 4730968 h 6858000"/>
              <a:gd name="connsiteX257" fmla="*/ 2953169 w 5725754"/>
              <a:gd name="connsiteY257" fmla="*/ 4731458 h 6858000"/>
              <a:gd name="connsiteX258" fmla="*/ 3007567 w 5725754"/>
              <a:gd name="connsiteY258" fmla="*/ 4802289 h 6858000"/>
              <a:gd name="connsiteX259" fmla="*/ 3005430 w 5725754"/>
              <a:gd name="connsiteY259" fmla="*/ 4810508 h 6858000"/>
              <a:gd name="connsiteX260" fmla="*/ 3005430 w 5725754"/>
              <a:gd name="connsiteY260" fmla="*/ 4811001 h 6858000"/>
              <a:gd name="connsiteX261" fmla="*/ 2999351 w 5725754"/>
              <a:gd name="connsiteY261" fmla="*/ 4833844 h 6858000"/>
              <a:gd name="connsiteX262" fmla="*/ 3040764 w 5725754"/>
              <a:gd name="connsiteY262" fmla="*/ 4887749 h 6858000"/>
              <a:gd name="connsiteX263" fmla="*/ 3066565 w 5725754"/>
              <a:gd name="connsiteY263" fmla="*/ 4888242 h 6858000"/>
              <a:gd name="connsiteX264" fmla="*/ 3079547 w 5725754"/>
              <a:gd name="connsiteY264" fmla="*/ 4888732 h 6858000"/>
              <a:gd name="connsiteX265" fmla="*/ 3152024 w 5725754"/>
              <a:gd name="connsiteY265" fmla="*/ 4964658 h 6858000"/>
              <a:gd name="connsiteX266" fmla="*/ 3151203 w 5725754"/>
              <a:gd name="connsiteY266" fmla="*/ 4979780 h 6858000"/>
              <a:gd name="connsiteX267" fmla="*/ 3201651 w 5725754"/>
              <a:gd name="connsiteY267" fmla="*/ 5041077 h 6858000"/>
              <a:gd name="connsiteX268" fmla="*/ 3223676 w 5725754"/>
              <a:gd name="connsiteY268" fmla="*/ 5039762 h 6858000"/>
              <a:gd name="connsiteX269" fmla="*/ 3252597 w 5725754"/>
              <a:gd name="connsiteY269" fmla="*/ 5034668 h 6858000"/>
              <a:gd name="connsiteX270" fmla="*/ 3252929 w 5725754"/>
              <a:gd name="connsiteY270" fmla="*/ 5034340 h 6858000"/>
              <a:gd name="connsiteX271" fmla="*/ 3314719 w 5725754"/>
              <a:gd name="connsiteY271" fmla="*/ 5106486 h 6858000"/>
              <a:gd name="connsiteX272" fmla="*/ 3316035 w 5725754"/>
              <a:gd name="connsiteY272" fmla="*/ 5135901 h 6858000"/>
              <a:gd name="connsiteX273" fmla="*/ 3347917 w 5725754"/>
              <a:gd name="connsiteY273" fmla="*/ 5184711 h 6858000"/>
              <a:gd name="connsiteX274" fmla="*/ 3368130 w 5725754"/>
              <a:gd name="connsiteY274" fmla="*/ 5190793 h 6858000"/>
              <a:gd name="connsiteX275" fmla="*/ 3431895 w 5725754"/>
              <a:gd name="connsiteY275" fmla="*/ 5195887 h 6858000"/>
              <a:gd name="connsiteX276" fmla="*/ 3476759 w 5725754"/>
              <a:gd name="connsiteY276" fmla="*/ 5220373 h 6858000"/>
              <a:gd name="connsiteX277" fmla="*/ 3472652 w 5725754"/>
              <a:gd name="connsiteY277" fmla="*/ 5272800 h 6858000"/>
              <a:gd name="connsiteX278" fmla="*/ 3477909 w 5725754"/>
              <a:gd name="connsiteY278" fmla="*/ 5270825 h 6858000"/>
              <a:gd name="connsiteX279" fmla="*/ 3514886 w 5725754"/>
              <a:gd name="connsiteY279" fmla="*/ 5242394 h 6858000"/>
              <a:gd name="connsiteX280" fmla="*/ 3530498 w 5725754"/>
              <a:gd name="connsiteY280" fmla="*/ 5230235 h 6858000"/>
              <a:gd name="connsiteX281" fmla="*/ 4430755 w 5725754"/>
              <a:gd name="connsiteY281" fmla="*/ 3354609 h 6858000"/>
              <a:gd name="connsiteX282" fmla="*/ 2028427 w 5725754"/>
              <a:gd name="connsiteY282" fmla="*/ 952273 h 6858000"/>
              <a:gd name="connsiteX283" fmla="*/ 36960 w 5725754"/>
              <a:gd name="connsiteY283" fmla="*/ 2012328 h 6858000"/>
              <a:gd name="connsiteX284" fmla="*/ 0 w 5725754"/>
              <a:gd name="connsiteY284" fmla="*/ 2073100 h 6858000"/>
              <a:gd name="connsiteX285" fmla="*/ 0 w 5725754"/>
              <a:gd name="connsiteY285" fmla="*/ 265260 h 6858000"/>
              <a:gd name="connsiteX286" fmla="*/ 199064 w 5725754"/>
              <a:gd name="connsiteY286" fmla="*/ 142122 h 6858000"/>
              <a:gd name="connsiteX287" fmla="*/ 426775 w 5725754"/>
              <a:gd name="connsiteY287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725754" h="6858000">
                <a:moveTo>
                  <a:pt x="5112108" y="6803800"/>
                </a:moveTo>
                <a:cubicBezTo>
                  <a:pt x="5117943" y="6817605"/>
                  <a:pt x="5125070" y="6829437"/>
                  <a:pt x="5133168" y="6839806"/>
                </a:cubicBezTo>
                <a:lnTo>
                  <a:pt x="5151137" y="6858000"/>
                </a:lnTo>
                <a:lnTo>
                  <a:pt x="5047495" y="6858000"/>
                </a:lnTo>
                <a:lnTo>
                  <a:pt x="5100441" y="6813661"/>
                </a:lnTo>
                <a:cubicBezTo>
                  <a:pt x="5104382" y="6810702"/>
                  <a:pt x="5108162" y="6807251"/>
                  <a:pt x="5112108" y="6803800"/>
                </a:cubicBezTo>
                <a:close/>
                <a:moveTo>
                  <a:pt x="2052976" y="5528802"/>
                </a:moveTo>
                <a:cubicBezTo>
                  <a:pt x="1997244" y="5527281"/>
                  <a:pt x="1936396" y="5528677"/>
                  <a:pt x="1888081" y="5534921"/>
                </a:cubicBezTo>
                <a:cubicBezTo>
                  <a:pt x="1871647" y="5537057"/>
                  <a:pt x="1833193" y="5541003"/>
                  <a:pt x="1833193" y="5565982"/>
                </a:cubicBezTo>
                <a:cubicBezTo>
                  <a:pt x="1833193" y="5601810"/>
                  <a:pt x="1938039" y="5619065"/>
                  <a:pt x="2004107" y="5623832"/>
                </a:cubicBezTo>
                <a:lnTo>
                  <a:pt x="2004601" y="5623832"/>
                </a:lnTo>
                <a:cubicBezTo>
                  <a:pt x="2013637" y="5624653"/>
                  <a:pt x="2021361" y="5625146"/>
                  <a:pt x="2028265" y="5625146"/>
                </a:cubicBezTo>
                <a:cubicBezTo>
                  <a:pt x="2035165" y="5625146"/>
                  <a:pt x="2041247" y="5625146"/>
                  <a:pt x="2048150" y="5624653"/>
                </a:cubicBezTo>
                <a:lnTo>
                  <a:pt x="2048643" y="5624653"/>
                </a:lnTo>
                <a:lnTo>
                  <a:pt x="2048643" y="5624815"/>
                </a:lnTo>
                <a:cubicBezTo>
                  <a:pt x="2138372" y="5623503"/>
                  <a:pt x="2219557" y="5597537"/>
                  <a:pt x="2219557" y="5567791"/>
                </a:cubicBezTo>
                <a:cubicBezTo>
                  <a:pt x="2219557" y="5551358"/>
                  <a:pt x="2200985" y="5542811"/>
                  <a:pt x="2187181" y="5540181"/>
                </a:cubicBezTo>
                <a:cubicBezTo>
                  <a:pt x="2159325" y="5534759"/>
                  <a:pt x="2108707" y="5530322"/>
                  <a:pt x="2052976" y="5528802"/>
                </a:cubicBezTo>
                <a:close/>
                <a:moveTo>
                  <a:pt x="2059263" y="3728302"/>
                </a:moveTo>
                <a:cubicBezTo>
                  <a:pt x="2073376" y="3728528"/>
                  <a:pt x="2086523" y="3728980"/>
                  <a:pt x="2097781" y="3729637"/>
                </a:cubicBezTo>
                <a:cubicBezTo>
                  <a:pt x="2110762" y="3729967"/>
                  <a:pt x="2121611" y="3730458"/>
                  <a:pt x="2128017" y="3731773"/>
                </a:cubicBezTo>
                <a:lnTo>
                  <a:pt x="2128183" y="3731939"/>
                </a:lnTo>
                <a:cubicBezTo>
                  <a:pt x="2144453" y="3734403"/>
                  <a:pt x="2160887" y="3742294"/>
                  <a:pt x="2166969" y="3759055"/>
                </a:cubicBezTo>
                <a:cubicBezTo>
                  <a:pt x="2170417" y="3769409"/>
                  <a:pt x="2164832" y="3781404"/>
                  <a:pt x="2156614" y="3790938"/>
                </a:cubicBezTo>
                <a:cubicBezTo>
                  <a:pt x="2153655" y="3794880"/>
                  <a:pt x="2149711" y="3798169"/>
                  <a:pt x="2146259" y="3801289"/>
                </a:cubicBezTo>
                <a:cubicBezTo>
                  <a:pt x="2082003" y="3852563"/>
                  <a:pt x="1941656" y="3849115"/>
                  <a:pt x="1882493" y="3795211"/>
                </a:cubicBezTo>
                <a:cubicBezTo>
                  <a:pt x="1878550" y="3791759"/>
                  <a:pt x="1874606" y="3786499"/>
                  <a:pt x="1871647" y="3781404"/>
                </a:cubicBezTo>
                <a:cubicBezTo>
                  <a:pt x="1867374" y="3773517"/>
                  <a:pt x="1864744" y="3764477"/>
                  <a:pt x="1866881" y="3756752"/>
                </a:cubicBezTo>
                <a:cubicBezTo>
                  <a:pt x="1871647" y="3739991"/>
                  <a:pt x="1887918" y="3732101"/>
                  <a:pt x="1900079" y="3731280"/>
                </a:cubicBezTo>
                <a:cubicBezTo>
                  <a:pt x="1905668" y="3730789"/>
                  <a:pt x="1913553" y="3730458"/>
                  <a:pt x="1923416" y="3729967"/>
                </a:cubicBezTo>
                <a:cubicBezTo>
                  <a:pt x="1947245" y="3729143"/>
                  <a:pt x="1981261" y="3728322"/>
                  <a:pt x="2014952" y="3728322"/>
                </a:cubicBezTo>
                <a:cubicBezTo>
                  <a:pt x="2030072" y="3728077"/>
                  <a:pt x="2045150" y="3728077"/>
                  <a:pt x="2059263" y="3728302"/>
                </a:cubicBezTo>
                <a:close/>
                <a:moveTo>
                  <a:pt x="475948" y="0"/>
                </a:moveTo>
                <a:lnTo>
                  <a:pt x="3580638" y="0"/>
                </a:lnTo>
                <a:lnTo>
                  <a:pt x="3629754" y="22240"/>
                </a:lnTo>
                <a:cubicBezTo>
                  <a:pt x="4868710" y="620105"/>
                  <a:pt x="5725588" y="1889048"/>
                  <a:pt x="5725588" y="3354447"/>
                </a:cubicBezTo>
                <a:lnTo>
                  <a:pt x="5725754" y="3354115"/>
                </a:lnTo>
                <a:cubicBezTo>
                  <a:pt x="5725754" y="4423154"/>
                  <a:pt x="5253112" y="5440426"/>
                  <a:pt x="4461488" y="6136411"/>
                </a:cubicBezTo>
                <a:cubicBezTo>
                  <a:pt x="4480878" y="6151367"/>
                  <a:pt x="4505364" y="6139041"/>
                  <a:pt x="4530836" y="6166156"/>
                </a:cubicBezTo>
                <a:cubicBezTo>
                  <a:pt x="4558446" y="6195410"/>
                  <a:pt x="4540204" y="6226962"/>
                  <a:pt x="4561405" y="6254571"/>
                </a:cubicBezTo>
                <a:cubicBezTo>
                  <a:pt x="4603310" y="6309462"/>
                  <a:pt x="4671511" y="6283989"/>
                  <a:pt x="4675784" y="6370760"/>
                </a:cubicBezTo>
                <a:cubicBezTo>
                  <a:pt x="4676112" y="6377169"/>
                  <a:pt x="4677100" y="6382924"/>
                  <a:pt x="4678742" y="6388014"/>
                </a:cubicBezTo>
                <a:cubicBezTo>
                  <a:pt x="4684824" y="6407409"/>
                  <a:pt x="4699448" y="6418254"/>
                  <a:pt x="4715064" y="6424664"/>
                </a:cubicBezTo>
                <a:cubicBezTo>
                  <a:pt x="4731990" y="6431568"/>
                  <a:pt x="4750067" y="6434198"/>
                  <a:pt x="4760422" y="6437650"/>
                </a:cubicBezTo>
                <a:cubicBezTo>
                  <a:pt x="4803642" y="6452439"/>
                  <a:pt x="4815309" y="6466243"/>
                  <a:pt x="4825170" y="6511929"/>
                </a:cubicBezTo>
                <a:cubicBezTo>
                  <a:pt x="4832896" y="6549893"/>
                  <a:pt x="4856721" y="6573229"/>
                  <a:pt x="4894193" y="6582760"/>
                </a:cubicBezTo>
                <a:cubicBezTo>
                  <a:pt x="4932647" y="6592787"/>
                  <a:pt x="4962394" y="6613000"/>
                  <a:pt x="4971927" y="6653591"/>
                </a:cubicBezTo>
                <a:cubicBezTo>
                  <a:pt x="4981785" y="6696319"/>
                  <a:pt x="4996413" y="6720480"/>
                  <a:pt x="5040948" y="6727380"/>
                </a:cubicBezTo>
                <a:cubicBezTo>
                  <a:pt x="5055573" y="6729517"/>
                  <a:pt x="5065600" y="6732146"/>
                  <a:pt x="5067736" y="6746774"/>
                </a:cubicBezTo>
                <a:cubicBezTo>
                  <a:pt x="5069052" y="6754662"/>
                  <a:pt x="5064613" y="6761893"/>
                  <a:pt x="5056888" y="6769286"/>
                </a:cubicBezTo>
                <a:cubicBezTo>
                  <a:pt x="5050811" y="6775696"/>
                  <a:pt x="5042756" y="6782106"/>
                  <a:pt x="5034046" y="6789502"/>
                </a:cubicBezTo>
                <a:cubicBezTo>
                  <a:pt x="5014408" y="6806019"/>
                  <a:pt x="4996947" y="6820645"/>
                  <a:pt x="4980292" y="6834447"/>
                </a:cubicBezTo>
                <a:lnTo>
                  <a:pt x="4951487" y="6858000"/>
                </a:lnTo>
                <a:lnTo>
                  <a:pt x="3339947" y="6858000"/>
                </a:lnTo>
                <a:lnTo>
                  <a:pt x="3345253" y="6845288"/>
                </a:lnTo>
                <a:cubicBezTo>
                  <a:pt x="3345862" y="6839779"/>
                  <a:pt x="3344630" y="6834572"/>
                  <a:pt x="3341508" y="6829600"/>
                </a:cubicBezTo>
                <a:cubicBezTo>
                  <a:pt x="3329344" y="6811031"/>
                  <a:pt x="3287604" y="6816291"/>
                  <a:pt x="3256049" y="6818428"/>
                </a:cubicBezTo>
                <a:cubicBezTo>
                  <a:pt x="3227456" y="6820070"/>
                  <a:pt x="3201651" y="6821386"/>
                  <a:pt x="3179139" y="6823191"/>
                </a:cubicBezTo>
                <a:cubicBezTo>
                  <a:pt x="3140354" y="6825327"/>
                  <a:pt x="3112251" y="6826642"/>
                  <a:pt x="3102721" y="6826642"/>
                </a:cubicBezTo>
                <a:cubicBezTo>
                  <a:pt x="3085794" y="6827464"/>
                  <a:pt x="3041751" y="6831737"/>
                  <a:pt x="3038793" y="6811031"/>
                </a:cubicBezTo>
                <a:cubicBezTo>
                  <a:pt x="3035836" y="6789831"/>
                  <a:pt x="3073469" y="6768631"/>
                  <a:pt x="3083330" y="6762221"/>
                </a:cubicBezTo>
                <a:cubicBezTo>
                  <a:pt x="3092860" y="6756142"/>
                  <a:pt x="3100584" y="6750882"/>
                  <a:pt x="3107488" y="6746609"/>
                </a:cubicBezTo>
                <a:cubicBezTo>
                  <a:pt x="3129177" y="6733297"/>
                  <a:pt x="3140354" y="6726396"/>
                  <a:pt x="3162375" y="6709466"/>
                </a:cubicBezTo>
                <a:cubicBezTo>
                  <a:pt x="3176182" y="6699115"/>
                  <a:pt x="3195244" y="6676599"/>
                  <a:pt x="3186533" y="6655893"/>
                </a:cubicBezTo>
                <a:cubicBezTo>
                  <a:pt x="3178318" y="6636830"/>
                  <a:pt x="3155803" y="6639950"/>
                  <a:pt x="3132957" y="6641596"/>
                </a:cubicBezTo>
                <a:cubicBezTo>
                  <a:pt x="3094503" y="6644716"/>
                  <a:pt x="3055720" y="6648168"/>
                  <a:pt x="3017262" y="6651127"/>
                </a:cubicBezTo>
                <a:cubicBezTo>
                  <a:pt x="2992614" y="6653263"/>
                  <a:pt x="2968453" y="6655400"/>
                  <a:pt x="2943804" y="6657209"/>
                </a:cubicBezTo>
                <a:cubicBezTo>
                  <a:pt x="2918331" y="6659344"/>
                  <a:pt x="2873958" y="6664112"/>
                  <a:pt x="2866564" y="6636009"/>
                </a:cubicBezTo>
                <a:cubicBezTo>
                  <a:pt x="2860155" y="6612344"/>
                  <a:pt x="2895489" y="6597222"/>
                  <a:pt x="2915374" y="6585556"/>
                </a:cubicBezTo>
                <a:cubicBezTo>
                  <a:pt x="2924576" y="6580295"/>
                  <a:pt x="2932628" y="6575201"/>
                  <a:pt x="2941340" y="6570434"/>
                </a:cubicBezTo>
                <a:lnTo>
                  <a:pt x="2941830" y="6570434"/>
                </a:lnTo>
                <a:cubicBezTo>
                  <a:pt x="2961224" y="6559755"/>
                  <a:pt x="2979467" y="6549400"/>
                  <a:pt x="2998858" y="6535103"/>
                </a:cubicBezTo>
                <a:cubicBezTo>
                  <a:pt x="3014304" y="6523105"/>
                  <a:pt x="3033367" y="6513081"/>
                  <a:pt x="3026468" y="6492375"/>
                </a:cubicBezTo>
                <a:cubicBezTo>
                  <a:pt x="3018743" y="6467230"/>
                  <a:pt x="2987682" y="6469366"/>
                  <a:pt x="2973385" y="6469859"/>
                </a:cubicBezTo>
                <a:cubicBezTo>
                  <a:pt x="2928355" y="6470681"/>
                  <a:pt x="2890391" y="6471997"/>
                  <a:pt x="2850294" y="6473309"/>
                </a:cubicBezTo>
                <a:lnTo>
                  <a:pt x="2849800" y="6473309"/>
                </a:lnTo>
                <a:cubicBezTo>
                  <a:pt x="2827779" y="6474133"/>
                  <a:pt x="2805429" y="6475444"/>
                  <a:pt x="2780777" y="6476270"/>
                </a:cubicBezTo>
                <a:cubicBezTo>
                  <a:pt x="2761387" y="6477582"/>
                  <a:pt x="2732462" y="6478896"/>
                  <a:pt x="2709126" y="6477092"/>
                </a:cubicBezTo>
                <a:cubicBezTo>
                  <a:pt x="2681847" y="6474954"/>
                  <a:pt x="2674616" y="6441757"/>
                  <a:pt x="2698281" y="6428775"/>
                </a:cubicBezTo>
                <a:cubicBezTo>
                  <a:pt x="2725396" y="6414147"/>
                  <a:pt x="2746596" y="6405107"/>
                  <a:pt x="2774206" y="6392948"/>
                </a:cubicBezTo>
                <a:cubicBezTo>
                  <a:pt x="2781927" y="6389001"/>
                  <a:pt x="2790145" y="6385550"/>
                  <a:pt x="2799678" y="6381281"/>
                </a:cubicBezTo>
                <a:cubicBezTo>
                  <a:pt x="2828600" y="6368462"/>
                  <a:pt x="2878231" y="6340852"/>
                  <a:pt x="2870837" y="6313570"/>
                </a:cubicBezTo>
                <a:cubicBezTo>
                  <a:pt x="2865249" y="6291548"/>
                  <a:pt x="2831558" y="6290726"/>
                  <a:pt x="2803951" y="6290233"/>
                </a:cubicBezTo>
                <a:cubicBezTo>
                  <a:pt x="2755142" y="6289249"/>
                  <a:pt x="2719314" y="6288425"/>
                  <a:pt x="2677081" y="6289739"/>
                </a:cubicBezTo>
                <a:cubicBezTo>
                  <a:pt x="2649799" y="6290233"/>
                  <a:pt x="2620053" y="6291548"/>
                  <a:pt x="2582914" y="6293685"/>
                </a:cubicBezTo>
                <a:cubicBezTo>
                  <a:pt x="2556619" y="6295494"/>
                  <a:pt x="2506988" y="6303712"/>
                  <a:pt x="2503536" y="6272157"/>
                </a:cubicBezTo>
                <a:cubicBezTo>
                  <a:pt x="2500412" y="6245862"/>
                  <a:pt x="2544128" y="6232056"/>
                  <a:pt x="2566970" y="6222525"/>
                </a:cubicBezTo>
                <a:cubicBezTo>
                  <a:pt x="2579462" y="6217431"/>
                  <a:pt x="2590307" y="6212992"/>
                  <a:pt x="2600662" y="6208719"/>
                </a:cubicBezTo>
                <a:cubicBezTo>
                  <a:pt x="2622682" y="6199683"/>
                  <a:pt x="2641253" y="6192286"/>
                  <a:pt x="2664589" y="6181935"/>
                </a:cubicBezTo>
                <a:cubicBezTo>
                  <a:pt x="2685627" y="6172402"/>
                  <a:pt x="2718000" y="6161225"/>
                  <a:pt x="2711590" y="6133618"/>
                </a:cubicBezTo>
                <a:cubicBezTo>
                  <a:pt x="2704197" y="6103050"/>
                  <a:pt x="2669683" y="6108145"/>
                  <a:pt x="2639938" y="6108145"/>
                </a:cubicBezTo>
                <a:cubicBezTo>
                  <a:pt x="2592772" y="6108635"/>
                  <a:pt x="2549715" y="6109129"/>
                  <a:pt x="2506494" y="6108635"/>
                </a:cubicBezTo>
                <a:cubicBezTo>
                  <a:pt x="2465903" y="6109129"/>
                  <a:pt x="2425640" y="6109129"/>
                  <a:pt x="2381266" y="6109129"/>
                </a:cubicBezTo>
                <a:cubicBezTo>
                  <a:pt x="2354809" y="6109129"/>
                  <a:pt x="2305672" y="6110444"/>
                  <a:pt x="2307805" y="6081519"/>
                </a:cubicBezTo>
                <a:cubicBezTo>
                  <a:pt x="2309614" y="6056049"/>
                  <a:pt x="2349221" y="6046844"/>
                  <a:pt x="2368284" y="6040434"/>
                </a:cubicBezTo>
                <a:cubicBezTo>
                  <a:pt x="2385705" y="6034356"/>
                  <a:pt x="2405424" y="6027781"/>
                  <a:pt x="2424487" y="6021371"/>
                </a:cubicBezTo>
                <a:cubicBezTo>
                  <a:pt x="2464751" y="6008061"/>
                  <a:pt x="2502715" y="5995570"/>
                  <a:pt x="2511755" y="5991625"/>
                </a:cubicBezTo>
                <a:cubicBezTo>
                  <a:pt x="2539033" y="5979464"/>
                  <a:pt x="2553989" y="5969109"/>
                  <a:pt x="2548894" y="5948896"/>
                </a:cubicBezTo>
                <a:cubicBezTo>
                  <a:pt x="2544621" y="5930655"/>
                  <a:pt x="2517833" y="5926876"/>
                  <a:pt x="2496633" y="5926381"/>
                </a:cubicBezTo>
                <a:cubicBezTo>
                  <a:pt x="2487102" y="5925888"/>
                  <a:pt x="2408875" y="5922108"/>
                  <a:pt x="2327362" y="5918167"/>
                </a:cubicBezTo>
                <a:lnTo>
                  <a:pt x="2326872" y="5918167"/>
                </a:lnTo>
                <a:cubicBezTo>
                  <a:pt x="2277568" y="5915536"/>
                  <a:pt x="2227938" y="5913401"/>
                  <a:pt x="2191288" y="5911592"/>
                </a:cubicBezTo>
                <a:cubicBezTo>
                  <a:pt x="2162367" y="5910442"/>
                  <a:pt x="2102381" y="5913401"/>
                  <a:pt x="2101067" y="5881024"/>
                </a:cubicBezTo>
                <a:cubicBezTo>
                  <a:pt x="2099752" y="5853414"/>
                  <a:pt x="2154149" y="5846514"/>
                  <a:pt x="2180937" y="5841747"/>
                </a:cubicBezTo>
                <a:cubicBezTo>
                  <a:pt x="2203780" y="5837474"/>
                  <a:pt x="2223665" y="5833036"/>
                  <a:pt x="2243056" y="5828766"/>
                </a:cubicBezTo>
                <a:cubicBezTo>
                  <a:pt x="2269022" y="5822850"/>
                  <a:pt x="2294002" y="5816274"/>
                  <a:pt x="2324242" y="5808550"/>
                </a:cubicBezTo>
                <a:cubicBezTo>
                  <a:pt x="2338866" y="5804604"/>
                  <a:pt x="2404109" y="5794746"/>
                  <a:pt x="2391948" y="5755467"/>
                </a:cubicBezTo>
                <a:cubicBezTo>
                  <a:pt x="2382909" y="5726052"/>
                  <a:pt x="2260315" y="5719149"/>
                  <a:pt x="2139031" y="5718328"/>
                </a:cubicBezTo>
                <a:cubicBezTo>
                  <a:pt x="2104519" y="5717341"/>
                  <a:pt x="2070006" y="5717834"/>
                  <a:pt x="2038454" y="5717834"/>
                </a:cubicBezTo>
                <a:cubicBezTo>
                  <a:pt x="1993096" y="5718162"/>
                  <a:pt x="1950038" y="5718162"/>
                  <a:pt x="1910268" y="5718655"/>
                </a:cubicBezTo>
                <a:cubicBezTo>
                  <a:pt x="1756609" y="5720463"/>
                  <a:pt x="1651268" y="5725065"/>
                  <a:pt x="1642229" y="5754484"/>
                </a:cubicBezTo>
                <a:cubicBezTo>
                  <a:pt x="1634504" y="5778969"/>
                  <a:pt x="1665565" y="5793265"/>
                  <a:pt x="1684135" y="5799347"/>
                </a:cubicBezTo>
                <a:cubicBezTo>
                  <a:pt x="1723414" y="5811508"/>
                  <a:pt x="1757430" y="5820547"/>
                  <a:pt x="1797203" y="5829587"/>
                </a:cubicBezTo>
                <a:lnTo>
                  <a:pt x="1797696" y="5829587"/>
                </a:lnTo>
                <a:cubicBezTo>
                  <a:pt x="1825797" y="5835993"/>
                  <a:pt x="1856036" y="5842075"/>
                  <a:pt x="1893997" y="5849473"/>
                </a:cubicBezTo>
                <a:cubicBezTo>
                  <a:pt x="1926867" y="5856045"/>
                  <a:pt x="1957928" y="5860318"/>
                  <a:pt x="1956613" y="5884475"/>
                </a:cubicBezTo>
                <a:cubicBezTo>
                  <a:pt x="1954970" y="5908633"/>
                  <a:pt x="1917333" y="5913401"/>
                  <a:pt x="1894491" y="5914222"/>
                </a:cubicBezTo>
                <a:cubicBezTo>
                  <a:pt x="1840915" y="5915043"/>
                  <a:pt x="1773207" y="5916358"/>
                  <a:pt x="1707965" y="5917674"/>
                </a:cubicBezTo>
                <a:cubicBezTo>
                  <a:pt x="1604924" y="5919809"/>
                  <a:pt x="1509113" y="5923262"/>
                  <a:pt x="1490050" y="5930162"/>
                </a:cubicBezTo>
                <a:cubicBezTo>
                  <a:pt x="1468190" y="5938707"/>
                  <a:pt x="1462440" y="5964181"/>
                  <a:pt x="1483640" y="5975851"/>
                </a:cubicBezTo>
                <a:cubicBezTo>
                  <a:pt x="1507798" y="5989326"/>
                  <a:pt x="1554471" y="6006909"/>
                  <a:pt x="1601472" y="6022521"/>
                </a:cubicBezTo>
                <a:cubicBezTo>
                  <a:pt x="1622672" y="6029424"/>
                  <a:pt x="1643872" y="6035999"/>
                  <a:pt x="1663263" y="6041587"/>
                </a:cubicBezTo>
                <a:cubicBezTo>
                  <a:pt x="1682658" y="6047172"/>
                  <a:pt x="1734093" y="6058348"/>
                  <a:pt x="1732781" y="6086452"/>
                </a:cubicBezTo>
                <a:cubicBezTo>
                  <a:pt x="1731960" y="6109788"/>
                  <a:pt x="1690544" y="6111925"/>
                  <a:pt x="1665072" y="6111431"/>
                </a:cubicBezTo>
                <a:cubicBezTo>
                  <a:pt x="1614619" y="6110609"/>
                  <a:pt x="1564005" y="6110116"/>
                  <a:pt x="1513552" y="6109295"/>
                </a:cubicBezTo>
                <a:lnTo>
                  <a:pt x="1513058" y="6109295"/>
                </a:lnTo>
                <a:cubicBezTo>
                  <a:pt x="1467863" y="6107979"/>
                  <a:pt x="1422505" y="6107158"/>
                  <a:pt x="1377148" y="6105843"/>
                </a:cubicBezTo>
                <a:cubicBezTo>
                  <a:pt x="1341324" y="6104693"/>
                  <a:pt x="1306317" y="6102063"/>
                  <a:pt x="1298102" y="6124906"/>
                </a:cubicBezTo>
                <a:cubicBezTo>
                  <a:pt x="1287253" y="6154324"/>
                  <a:pt x="1328669" y="6170758"/>
                  <a:pt x="1348554" y="6179797"/>
                </a:cubicBezTo>
                <a:cubicBezTo>
                  <a:pt x="1370082" y="6189659"/>
                  <a:pt x="1392103" y="6198368"/>
                  <a:pt x="1414125" y="6206582"/>
                </a:cubicBezTo>
                <a:cubicBezTo>
                  <a:pt x="1432695" y="6213979"/>
                  <a:pt x="1451264" y="6221211"/>
                  <a:pt x="1469838" y="6228607"/>
                </a:cubicBezTo>
                <a:cubicBezTo>
                  <a:pt x="1501389" y="6241917"/>
                  <a:pt x="1526699" y="6249807"/>
                  <a:pt x="1525053" y="6273472"/>
                </a:cubicBezTo>
                <a:cubicBezTo>
                  <a:pt x="1522754" y="6295821"/>
                  <a:pt x="1482653" y="6297630"/>
                  <a:pt x="1459810" y="6297137"/>
                </a:cubicBezTo>
                <a:cubicBezTo>
                  <a:pt x="1428260" y="6296315"/>
                  <a:pt x="1377641" y="6293357"/>
                  <a:pt x="1328503" y="6290726"/>
                </a:cubicBezTo>
                <a:cubicBezTo>
                  <a:pt x="1275749" y="6287604"/>
                  <a:pt x="1223654" y="6284645"/>
                  <a:pt x="1198509" y="6284645"/>
                </a:cubicBezTo>
                <a:cubicBezTo>
                  <a:pt x="1173367" y="6284645"/>
                  <a:pt x="1135403" y="6278236"/>
                  <a:pt x="1128993" y="6304534"/>
                </a:cubicBezTo>
                <a:cubicBezTo>
                  <a:pt x="1120450" y="6339536"/>
                  <a:pt x="1183884" y="6368955"/>
                  <a:pt x="1230063" y="6387031"/>
                </a:cubicBezTo>
                <a:cubicBezTo>
                  <a:pt x="1247318" y="6393935"/>
                  <a:pt x="1262112" y="6399029"/>
                  <a:pt x="1269834" y="6402971"/>
                </a:cubicBezTo>
                <a:cubicBezTo>
                  <a:pt x="1283639" y="6409381"/>
                  <a:pt x="1298264" y="6415956"/>
                  <a:pt x="1309934" y="6424992"/>
                </a:cubicBezTo>
                <a:cubicBezTo>
                  <a:pt x="1331133" y="6442578"/>
                  <a:pt x="1326367" y="6466737"/>
                  <a:pt x="1299580" y="6474133"/>
                </a:cubicBezTo>
                <a:cubicBezTo>
                  <a:pt x="1283145" y="6478403"/>
                  <a:pt x="1265070" y="6477582"/>
                  <a:pt x="1247811" y="6476270"/>
                </a:cubicBezTo>
                <a:cubicBezTo>
                  <a:pt x="1221024" y="6474133"/>
                  <a:pt x="1184378" y="6471503"/>
                  <a:pt x="1147235" y="6468545"/>
                </a:cubicBezTo>
                <a:cubicBezTo>
                  <a:pt x="1087746" y="6463451"/>
                  <a:pt x="1027761" y="6457697"/>
                  <a:pt x="1013464" y="6456875"/>
                </a:cubicBezTo>
                <a:cubicBezTo>
                  <a:pt x="991115" y="6455232"/>
                  <a:pt x="970736" y="6451781"/>
                  <a:pt x="963833" y="6475938"/>
                </a:cubicBezTo>
                <a:cubicBezTo>
                  <a:pt x="959231" y="6491388"/>
                  <a:pt x="975171" y="6512916"/>
                  <a:pt x="1001466" y="6528527"/>
                </a:cubicBezTo>
                <a:cubicBezTo>
                  <a:pt x="1020036" y="6539704"/>
                  <a:pt x="1038609" y="6549727"/>
                  <a:pt x="1055370" y="6558768"/>
                </a:cubicBezTo>
                <a:cubicBezTo>
                  <a:pt x="1102370" y="6583091"/>
                  <a:pt x="1138199" y="6601662"/>
                  <a:pt x="1135241" y="6625325"/>
                </a:cubicBezTo>
                <a:cubicBezTo>
                  <a:pt x="1131789" y="6654250"/>
                  <a:pt x="1096948" y="6656056"/>
                  <a:pt x="1057178" y="6655565"/>
                </a:cubicBezTo>
                <a:cubicBezTo>
                  <a:pt x="1035978" y="6655071"/>
                  <a:pt x="1029075" y="6655565"/>
                  <a:pt x="964820" y="6648168"/>
                </a:cubicBezTo>
                <a:lnTo>
                  <a:pt x="964326" y="6648168"/>
                </a:lnTo>
                <a:cubicBezTo>
                  <a:pt x="895304" y="6640609"/>
                  <a:pt x="578456" y="6562547"/>
                  <a:pt x="123891" y="6262951"/>
                </a:cubicBezTo>
                <a:cubicBezTo>
                  <a:pt x="115672" y="6257529"/>
                  <a:pt x="82968" y="6245041"/>
                  <a:pt x="68506" y="6267224"/>
                </a:cubicBezTo>
                <a:cubicBezTo>
                  <a:pt x="55359" y="6287440"/>
                  <a:pt x="80998" y="6312748"/>
                  <a:pt x="90037" y="6318830"/>
                </a:cubicBezTo>
                <a:cubicBezTo>
                  <a:pt x="451750" y="6559261"/>
                  <a:pt x="779607" y="6676438"/>
                  <a:pt x="896615" y="6715220"/>
                </a:cubicBezTo>
                <a:cubicBezTo>
                  <a:pt x="897164" y="6715548"/>
                  <a:pt x="897441" y="6715713"/>
                  <a:pt x="897441" y="6715713"/>
                </a:cubicBezTo>
                <a:cubicBezTo>
                  <a:pt x="949371" y="6732968"/>
                  <a:pt x="949698" y="6765839"/>
                  <a:pt x="945425" y="6782599"/>
                </a:cubicBezTo>
                <a:cubicBezTo>
                  <a:pt x="932444" y="6829273"/>
                  <a:pt x="875910" y="6821386"/>
                  <a:pt x="803436" y="6806758"/>
                </a:cubicBezTo>
                <a:cubicBezTo>
                  <a:pt x="684617" y="6783420"/>
                  <a:pt x="521922" y="6727712"/>
                  <a:pt x="456351" y="6699276"/>
                </a:cubicBezTo>
                <a:cubicBezTo>
                  <a:pt x="453227" y="6697965"/>
                  <a:pt x="450597" y="6696651"/>
                  <a:pt x="447640" y="6695335"/>
                </a:cubicBezTo>
                <a:cubicBezTo>
                  <a:pt x="424302" y="6684652"/>
                  <a:pt x="401460" y="6673313"/>
                  <a:pt x="378617" y="6662137"/>
                </a:cubicBezTo>
                <a:cubicBezTo>
                  <a:pt x="360869" y="6653429"/>
                  <a:pt x="343615" y="6644882"/>
                  <a:pt x="326356" y="6635348"/>
                </a:cubicBezTo>
                <a:cubicBezTo>
                  <a:pt x="307293" y="6625819"/>
                  <a:pt x="288395" y="6615464"/>
                  <a:pt x="269825" y="6605606"/>
                </a:cubicBezTo>
                <a:cubicBezTo>
                  <a:pt x="268510" y="6604781"/>
                  <a:pt x="267195" y="6604291"/>
                  <a:pt x="265880" y="6603470"/>
                </a:cubicBezTo>
                <a:cubicBezTo>
                  <a:pt x="245174" y="6592621"/>
                  <a:pt x="224796" y="6581445"/>
                  <a:pt x="204583" y="6569778"/>
                </a:cubicBezTo>
                <a:cubicBezTo>
                  <a:pt x="197351" y="6565505"/>
                  <a:pt x="189461" y="6561069"/>
                  <a:pt x="181737" y="6556796"/>
                </a:cubicBezTo>
                <a:cubicBezTo>
                  <a:pt x="140817" y="6533460"/>
                  <a:pt x="100227" y="6509298"/>
                  <a:pt x="60454" y="6484322"/>
                </a:cubicBezTo>
                <a:cubicBezTo>
                  <a:pt x="52239" y="6479556"/>
                  <a:pt x="44020" y="6474296"/>
                  <a:pt x="36295" y="6469201"/>
                </a:cubicBezTo>
                <a:lnTo>
                  <a:pt x="0" y="6445959"/>
                </a:lnTo>
                <a:lnTo>
                  <a:pt x="0" y="4639218"/>
                </a:lnTo>
                <a:lnTo>
                  <a:pt x="132290" y="4829774"/>
                </a:lnTo>
                <a:cubicBezTo>
                  <a:pt x="240315" y="4968491"/>
                  <a:pt x="364115" y="5096051"/>
                  <a:pt x="502202" y="5209693"/>
                </a:cubicBezTo>
                <a:cubicBezTo>
                  <a:pt x="506144" y="5212320"/>
                  <a:pt x="509268" y="5213307"/>
                  <a:pt x="512060" y="5211664"/>
                </a:cubicBezTo>
                <a:cubicBezTo>
                  <a:pt x="519785" y="5207391"/>
                  <a:pt x="516333" y="5198679"/>
                  <a:pt x="525867" y="5183561"/>
                </a:cubicBezTo>
                <a:cubicBezTo>
                  <a:pt x="534576" y="5169593"/>
                  <a:pt x="551340" y="5165485"/>
                  <a:pt x="560049" y="5164664"/>
                </a:cubicBezTo>
                <a:cubicBezTo>
                  <a:pt x="574839" y="5163182"/>
                  <a:pt x="583219" y="5163017"/>
                  <a:pt x="611650" y="5164332"/>
                </a:cubicBezTo>
                <a:cubicBezTo>
                  <a:pt x="625950" y="5165485"/>
                  <a:pt x="637945" y="5163348"/>
                  <a:pt x="646656" y="5159075"/>
                </a:cubicBezTo>
                <a:cubicBezTo>
                  <a:pt x="664243" y="5149542"/>
                  <a:pt x="667363" y="5130151"/>
                  <a:pt x="666869" y="5109444"/>
                </a:cubicBezTo>
                <a:lnTo>
                  <a:pt x="666869" y="5108951"/>
                </a:lnTo>
                <a:cubicBezTo>
                  <a:pt x="666375" y="5096953"/>
                  <a:pt x="665064" y="5084793"/>
                  <a:pt x="665064" y="5073616"/>
                </a:cubicBezTo>
                <a:cubicBezTo>
                  <a:pt x="665064" y="5029245"/>
                  <a:pt x="681825" y="5004100"/>
                  <a:pt x="726361" y="5004594"/>
                </a:cubicBezTo>
                <a:cubicBezTo>
                  <a:pt x="741480" y="5004594"/>
                  <a:pt x="756601" y="5005908"/>
                  <a:pt x="770403" y="5005908"/>
                </a:cubicBezTo>
                <a:lnTo>
                  <a:pt x="770897" y="5005908"/>
                </a:lnTo>
                <a:cubicBezTo>
                  <a:pt x="809680" y="5007224"/>
                  <a:pt x="839098" y="5002457"/>
                  <a:pt x="828743" y="4948552"/>
                </a:cubicBezTo>
                <a:cubicBezTo>
                  <a:pt x="828415" y="4944279"/>
                  <a:pt x="827100" y="4939023"/>
                  <a:pt x="825785" y="4933928"/>
                </a:cubicBezTo>
                <a:cubicBezTo>
                  <a:pt x="813131" y="4888242"/>
                  <a:pt x="821022" y="4856687"/>
                  <a:pt x="879689" y="4858002"/>
                </a:cubicBezTo>
                <a:cubicBezTo>
                  <a:pt x="892674" y="4858330"/>
                  <a:pt x="905656" y="4859152"/>
                  <a:pt x="918147" y="4859645"/>
                </a:cubicBezTo>
                <a:cubicBezTo>
                  <a:pt x="955287" y="4860139"/>
                  <a:pt x="986348" y="4853236"/>
                  <a:pt x="980760" y="4797523"/>
                </a:cubicBezTo>
                <a:lnTo>
                  <a:pt x="980760" y="4797033"/>
                </a:lnTo>
                <a:cubicBezTo>
                  <a:pt x="980760" y="4791938"/>
                  <a:pt x="979938" y="4785856"/>
                  <a:pt x="978623" y="4778953"/>
                </a:cubicBezTo>
                <a:cubicBezTo>
                  <a:pt x="967941" y="4725380"/>
                  <a:pt x="988647" y="4702044"/>
                  <a:pt x="1045182" y="4703358"/>
                </a:cubicBezTo>
                <a:cubicBezTo>
                  <a:pt x="1054220" y="4703848"/>
                  <a:pt x="1063260" y="4704670"/>
                  <a:pt x="1072297" y="4705985"/>
                </a:cubicBezTo>
                <a:lnTo>
                  <a:pt x="1072790" y="4705985"/>
                </a:lnTo>
                <a:cubicBezTo>
                  <a:pt x="1083145" y="4707300"/>
                  <a:pt x="1093497" y="4708616"/>
                  <a:pt x="1103851" y="4708121"/>
                </a:cubicBezTo>
                <a:cubicBezTo>
                  <a:pt x="1137046" y="4706973"/>
                  <a:pt x="1150358" y="4687415"/>
                  <a:pt x="1142635" y="4655533"/>
                </a:cubicBezTo>
                <a:cubicBezTo>
                  <a:pt x="1141485" y="4650769"/>
                  <a:pt x="1139676" y="4646496"/>
                  <a:pt x="1137539" y="4641729"/>
                </a:cubicBezTo>
                <a:cubicBezTo>
                  <a:pt x="1134910" y="4636469"/>
                  <a:pt x="1132444" y="4630881"/>
                  <a:pt x="1130639" y="4625296"/>
                </a:cubicBezTo>
                <a:cubicBezTo>
                  <a:pt x="1115024" y="4576980"/>
                  <a:pt x="1134910" y="4550192"/>
                  <a:pt x="1185855" y="4548055"/>
                </a:cubicBezTo>
                <a:cubicBezTo>
                  <a:pt x="1195389" y="4547561"/>
                  <a:pt x="1210013" y="4550686"/>
                  <a:pt x="1225956" y="4553643"/>
                </a:cubicBezTo>
                <a:lnTo>
                  <a:pt x="1226450" y="4553643"/>
                </a:lnTo>
                <a:cubicBezTo>
                  <a:pt x="1255702" y="4558407"/>
                  <a:pt x="1288896" y="4561858"/>
                  <a:pt x="1301059" y="4539837"/>
                </a:cubicBezTo>
                <a:cubicBezTo>
                  <a:pt x="1307797" y="4527348"/>
                  <a:pt x="1300072" y="4506639"/>
                  <a:pt x="1292348" y="4487579"/>
                </a:cubicBezTo>
                <a:cubicBezTo>
                  <a:pt x="1290211" y="4483306"/>
                  <a:pt x="1288403" y="4478539"/>
                  <a:pt x="1286761" y="4474594"/>
                </a:cubicBezTo>
                <a:cubicBezTo>
                  <a:pt x="1263917" y="4419374"/>
                  <a:pt x="1282487" y="4389629"/>
                  <a:pt x="1341978" y="4393080"/>
                </a:cubicBezTo>
                <a:cubicBezTo>
                  <a:pt x="1350197" y="4393902"/>
                  <a:pt x="1364328" y="4396859"/>
                  <a:pt x="1380765" y="4399490"/>
                </a:cubicBezTo>
                <a:cubicBezTo>
                  <a:pt x="1414946" y="4406065"/>
                  <a:pt x="1457675" y="4411159"/>
                  <a:pt x="1470165" y="4390450"/>
                </a:cubicBezTo>
                <a:cubicBezTo>
                  <a:pt x="1478874" y="4375332"/>
                  <a:pt x="1464577" y="4350187"/>
                  <a:pt x="1450773" y="4329974"/>
                </a:cubicBezTo>
                <a:cubicBezTo>
                  <a:pt x="1442556" y="4317813"/>
                  <a:pt x="1434669" y="4307458"/>
                  <a:pt x="1431712" y="4301870"/>
                </a:cubicBezTo>
                <a:cubicBezTo>
                  <a:pt x="1414781" y="4267689"/>
                  <a:pt x="1429081" y="4239258"/>
                  <a:pt x="1466220" y="4235312"/>
                </a:cubicBezTo>
                <a:cubicBezTo>
                  <a:pt x="1483806" y="4233507"/>
                  <a:pt x="1510594" y="4237449"/>
                  <a:pt x="1538694" y="4242215"/>
                </a:cubicBezTo>
                <a:cubicBezTo>
                  <a:pt x="1588818" y="4249940"/>
                  <a:pt x="1641900" y="4259470"/>
                  <a:pt x="1652745" y="4240079"/>
                </a:cubicBezTo>
                <a:cubicBezTo>
                  <a:pt x="1664416" y="4218879"/>
                  <a:pt x="1634997" y="4193078"/>
                  <a:pt x="1610839" y="4170563"/>
                </a:cubicBezTo>
                <a:cubicBezTo>
                  <a:pt x="1599994" y="4160702"/>
                  <a:pt x="1590461" y="4151500"/>
                  <a:pt x="1585366" y="4143775"/>
                </a:cubicBezTo>
                <a:cubicBezTo>
                  <a:pt x="1560715" y="4105320"/>
                  <a:pt x="1577151" y="4076889"/>
                  <a:pt x="1623331" y="4074259"/>
                </a:cubicBezTo>
                <a:cubicBezTo>
                  <a:pt x="1638122" y="4073437"/>
                  <a:pt x="1667373" y="4077711"/>
                  <a:pt x="1698925" y="4083298"/>
                </a:cubicBezTo>
                <a:cubicBezTo>
                  <a:pt x="1732616" y="4088887"/>
                  <a:pt x="1768772" y="4095787"/>
                  <a:pt x="1791288" y="4098417"/>
                </a:cubicBezTo>
                <a:cubicBezTo>
                  <a:pt x="1817582" y="4101375"/>
                  <a:pt x="1853406" y="4111402"/>
                  <a:pt x="1862118" y="4085435"/>
                </a:cubicBezTo>
                <a:cubicBezTo>
                  <a:pt x="1871482" y="4057825"/>
                  <a:pt x="1832207" y="4044844"/>
                  <a:pt x="1811993" y="4030544"/>
                </a:cubicBezTo>
                <a:cubicBezTo>
                  <a:pt x="1800324" y="4022329"/>
                  <a:pt x="1787670" y="4015097"/>
                  <a:pt x="1775672" y="4006879"/>
                </a:cubicBezTo>
                <a:cubicBezTo>
                  <a:pt x="1760226" y="3996856"/>
                  <a:pt x="1745598" y="3986173"/>
                  <a:pt x="1733437" y="3973188"/>
                </a:cubicBezTo>
                <a:cubicBezTo>
                  <a:pt x="1718647" y="3958070"/>
                  <a:pt x="1716183" y="3942458"/>
                  <a:pt x="1722593" y="3929970"/>
                </a:cubicBezTo>
                <a:cubicBezTo>
                  <a:pt x="1725713" y="3924381"/>
                  <a:pt x="1730480" y="3919615"/>
                  <a:pt x="1736889" y="3915669"/>
                </a:cubicBezTo>
                <a:cubicBezTo>
                  <a:pt x="1742969" y="3912218"/>
                  <a:pt x="1750198" y="3909260"/>
                  <a:pt x="1758911" y="3907944"/>
                </a:cubicBezTo>
                <a:cubicBezTo>
                  <a:pt x="1778796" y="3904003"/>
                  <a:pt x="1821524" y="3908766"/>
                  <a:pt x="1868197" y="3914848"/>
                </a:cubicBezTo>
                <a:cubicBezTo>
                  <a:pt x="1919964" y="3921424"/>
                  <a:pt x="1976498" y="3929970"/>
                  <a:pt x="2011007" y="3930460"/>
                </a:cubicBezTo>
                <a:cubicBezTo>
                  <a:pt x="2052095" y="3930791"/>
                  <a:pt x="2109447" y="3926518"/>
                  <a:pt x="2161214" y="3925203"/>
                </a:cubicBezTo>
                <a:lnTo>
                  <a:pt x="2161708" y="3925203"/>
                </a:lnTo>
                <a:cubicBezTo>
                  <a:pt x="2219557" y="3923394"/>
                  <a:pt x="2269678" y="3925697"/>
                  <a:pt x="2280854" y="3942458"/>
                </a:cubicBezTo>
                <a:cubicBezTo>
                  <a:pt x="2301067" y="3974012"/>
                  <a:pt x="2275104" y="3994391"/>
                  <a:pt x="2244537" y="4012467"/>
                </a:cubicBezTo>
                <a:lnTo>
                  <a:pt x="2244043" y="4012467"/>
                </a:lnTo>
                <a:cubicBezTo>
                  <a:pt x="2234675" y="4018056"/>
                  <a:pt x="2224652" y="4023806"/>
                  <a:pt x="2215613" y="4028901"/>
                </a:cubicBezTo>
                <a:cubicBezTo>
                  <a:pt x="2194906" y="4041555"/>
                  <a:pt x="2137057" y="4060455"/>
                  <a:pt x="2146918" y="4090692"/>
                </a:cubicBezTo>
                <a:cubicBezTo>
                  <a:pt x="2155136" y="4115181"/>
                  <a:pt x="2191288" y="4110908"/>
                  <a:pt x="2215940" y="4107456"/>
                </a:cubicBezTo>
                <a:cubicBezTo>
                  <a:pt x="2243056" y="4103183"/>
                  <a:pt x="2279706" y="4094472"/>
                  <a:pt x="2316023" y="4088066"/>
                </a:cubicBezTo>
                <a:lnTo>
                  <a:pt x="2316517" y="4088066"/>
                </a:lnTo>
                <a:cubicBezTo>
                  <a:pt x="2374694" y="4076889"/>
                  <a:pt x="2430897" y="4071629"/>
                  <a:pt x="2440758" y="4098417"/>
                </a:cubicBezTo>
                <a:cubicBezTo>
                  <a:pt x="2448976" y="4120932"/>
                  <a:pt x="2427776" y="4149857"/>
                  <a:pt x="2400989" y="4176973"/>
                </a:cubicBezTo>
                <a:cubicBezTo>
                  <a:pt x="2389319" y="4189461"/>
                  <a:pt x="2376337" y="4201131"/>
                  <a:pt x="2364667" y="4212307"/>
                </a:cubicBezTo>
                <a:cubicBezTo>
                  <a:pt x="2344289" y="4231205"/>
                  <a:pt x="2368940" y="4261444"/>
                  <a:pt x="2395728" y="4260623"/>
                </a:cubicBezTo>
                <a:cubicBezTo>
                  <a:pt x="2408548" y="4260130"/>
                  <a:pt x="2438456" y="4254541"/>
                  <a:pt x="2470339" y="4249775"/>
                </a:cubicBezTo>
                <a:lnTo>
                  <a:pt x="2470832" y="4249775"/>
                </a:lnTo>
                <a:cubicBezTo>
                  <a:pt x="2515696" y="4243697"/>
                  <a:pt x="2565000" y="4240572"/>
                  <a:pt x="2579624" y="4259636"/>
                </a:cubicBezTo>
                <a:cubicBezTo>
                  <a:pt x="2597376" y="4283466"/>
                  <a:pt x="2576997" y="4315346"/>
                  <a:pt x="2556781" y="4339997"/>
                </a:cubicBezTo>
                <a:cubicBezTo>
                  <a:pt x="2543472" y="4355447"/>
                  <a:pt x="2530487" y="4368100"/>
                  <a:pt x="2527860" y="4373195"/>
                </a:cubicBezTo>
                <a:cubicBezTo>
                  <a:pt x="2513066" y="4400311"/>
                  <a:pt x="2524408" y="4422004"/>
                  <a:pt x="2554976" y="4422826"/>
                </a:cubicBezTo>
                <a:cubicBezTo>
                  <a:pt x="2572559" y="4423647"/>
                  <a:pt x="2604113" y="4415432"/>
                  <a:pt x="2623998" y="4410666"/>
                </a:cubicBezTo>
                <a:cubicBezTo>
                  <a:pt x="2628271" y="4409351"/>
                  <a:pt x="2632216" y="4408530"/>
                  <a:pt x="2635175" y="4408036"/>
                </a:cubicBezTo>
                <a:cubicBezTo>
                  <a:pt x="2717672" y="4391603"/>
                  <a:pt x="2746103" y="4418718"/>
                  <a:pt x="2711590" y="4502532"/>
                </a:cubicBezTo>
                <a:cubicBezTo>
                  <a:pt x="2711262" y="4503846"/>
                  <a:pt x="2710441" y="4505162"/>
                  <a:pt x="2709947" y="4506477"/>
                </a:cubicBezTo>
                <a:cubicBezTo>
                  <a:pt x="2690228" y="4552163"/>
                  <a:pt x="2687926" y="4578457"/>
                  <a:pt x="2739365" y="4576814"/>
                </a:cubicBezTo>
                <a:cubicBezTo>
                  <a:pt x="2752841" y="4576321"/>
                  <a:pt x="2766643" y="4574678"/>
                  <a:pt x="2779956" y="4574184"/>
                </a:cubicBezTo>
                <a:cubicBezTo>
                  <a:pt x="2792609" y="4572869"/>
                  <a:pt x="2805102" y="4572869"/>
                  <a:pt x="2817589" y="4574184"/>
                </a:cubicBezTo>
                <a:cubicBezTo>
                  <a:pt x="2854238" y="4578457"/>
                  <a:pt x="2869029" y="4603930"/>
                  <a:pt x="2860320" y="4639759"/>
                </a:cubicBezTo>
                <a:cubicBezTo>
                  <a:pt x="2859167" y="4644522"/>
                  <a:pt x="2857363" y="4648467"/>
                  <a:pt x="2855225" y="4652740"/>
                </a:cubicBezTo>
                <a:lnTo>
                  <a:pt x="2855225" y="4653234"/>
                </a:lnTo>
                <a:cubicBezTo>
                  <a:pt x="2853090" y="4658822"/>
                  <a:pt x="2849965" y="4664410"/>
                  <a:pt x="2848322" y="4670488"/>
                </a:cubicBezTo>
                <a:cubicBezTo>
                  <a:pt x="2835337" y="4713216"/>
                  <a:pt x="2848650" y="4730968"/>
                  <a:pt x="2894501" y="4732279"/>
                </a:cubicBezTo>
                <a:cubicBezTo>
                  <a:pt x="2906168" y="4732611"/>
                  <a:pt x="2917838" y="4731458"/>
                  <a:pt x="2929505" y="4730968"/>
                </a:cubicBezTo>
                <a:cubicBezTo>
                  <a:pt x="2937723" y="4730636"/>
                  <a:pt x="2945448" y="4730636"/>
                  <a:pt x="2953169" y="4731458"/>
                </a:cubicBezTo>
                <a:cubicBezTo>
                  <a:pt x="2997215" y="4735731"/>
                  <a:pt x="3014963" y="4759068"/>
                  <a:pt x="3007567" y="4802289"/>
                </a:cubicBezTo>
                <a:cubicBezTo>
                  <a:pt x="3007073" y="4805248"/>
                  <a:pt x="3006251" y="4807878"/>
                  <a:pt x="3005430" y="4810508"/>
                </a:cubicBezTo>
                <a:lnTo>
                  <a:pt x="3005430" y="4811001"/>
                </a:lnTo>
                <a:cubicBezTo>
                  <a:pt x="3003294" y="4818723"/>
                  <a:pt x="2999845" y="4826119"/>
                  <a:pt x="2999351" y="4833844"/>
                </a:cubicBezTo>
                <a:cubicBezTo>
                  <a:pt x="2994913" y="4866217"/>
                  <a:pt x="3007894" y="4882488"/>
                  <a:pt x="3040764" y="4887749"/>
                </a:cubicBezTo>
                <a:cubicBezTo>
                  <a:pt x="3049311" y="4889063"/>
                  <a:pt x="3057857" y="4887749"/>
                  <a:pt x="3066565" y="4888242"/>
                </a:cubicBezTo>
                <a:cubicBezTo>
                  <a:pt x="3070838" y="4888242"/>
                  <a:pt x="3075273" y="4888732"/>
                  <a:pt x="3079547" y="4888732"/>
                </a:cubicBezTo>
                <a:cubicBezTo>
                  <a:pt x="3143805" y="4891362"/>
                  <a:pt x="3154982" y="4902538"/>
                  <a:pt x="3152024" y="4964658"/>
                </a:cubicBezTo>
                <a:cubicBezTo>
                  <a:pt x="3152024" y="4969425"/>
                  <a:pt x="3151693" y="4974520"/>
                  <a:pt x="3151203" y="4979780"/>
                </a:cubicBezTo>
                <a:cubicBezTo>
                  <a:pt x="3148078" y="5021686"/>
                  <a:pt x="3160239" y="5037626"/>
                  <a:pt x="3201651" y="5041077"/>
                </a:cubicBezTo>
                <a:cubicBezTo>
                  <a:pt x="3208227" y="5041405"/>
                  <a:pt x="3215457" y="5041077"/>
                  <a:pt x="3223676" y="5039762"/>
                </a:cubicBezTo>
                <a:cubicBezTo>
                  <a:pt x="3232384" y="5038941"/>
                  <a:pt x="3241752" y="5037298"/>
                  <a:pt x="3252597" y="5034668"/>
                </a:cubicBezTo>
                <a:lnTo>
                  <a:pt x="3252929" y="5034340"/>
                </a:lnTo>
                <a:cubicBezTo>
                  <a:pt x="3296150" y="5025300"/>
                  <a:pt x="3312089" y="5038285"/>
                  <a:pt x="3314719" y="5106486"/>
                </a:cubicBezTo>
                <a:cubicBezTo>
                  <a:pt x="3315213" y="5113880"/>
                  <a:pt x="3314392" y="5124728"/>
                  <a:pt x="3316035" y="5135901"/>
                </a:cubicBezTo>
                <a:cubicBezTo>
                  <a:pt x="3318171" y="5153653"/>
                  <a:pt x="3325071" y="5173537"/>
                  <a:pt x="3347917" y="5184711"/>
                </a:cubicBezTo>
                <a:cubicBezTo>
                  <a:pt x="3354326" y="5187834"/>
                  <a:pt x="3360737" y="5189971"/>
                  <a:pt x="3368130" y="5190793"/>
                </a:cubicBezTo>
                <a:cubicBezTo>
                  <a:pt x="3398698" y="5195887"/>
                  <a:pt x="3394752" y="5194410"/>
                  <a:pt x="3431895" y="5195887"/>
                </a:cubicBezTo>
                <a:cubicBezTo>
                  <a:pt x="3455888" y="5196874"/>
                  <a:pt x="3472979" y="5212813"/>
                  <a:pt x="3476759" y="5220373"/>
                </a:cubicBezTo>
                <a:cubicBezTo>
                  <a:pt x="3491715" y="5250613"/>
                  <a:pt x="3476100" y="5265240"/>
                  <a:pt x="3472652" y="5272800"/>
                </a:cubicBezTo>
                <a:cubicBezTo>
                  <a:pt x="3471827" y="5274605"/>
                  <a:pt x="3473636" y="5273784"/>
                  <a:pt x="3477909" y="5270825"/>
                </a:cubicBezTo>
                <a:cubicBezTo>
                  <a:pt x="3490235" y="5261457"/>
                  <a:pt x="3502723" y="5251928"/>
                  <a:pt x="3514886" y="5242394"/>
                </a:cubicBezTo>
                <a:cubicBezTo>
                  <a:pt x="3523101" y="5235329"/>
                  <a:pt x="3529677" y="5229413"/>
                  <a:pt x="3530498" y="5230235"/>
                </a:cubicBezTo>
                <a:cubicBezTo>
                  <a:pt x="4099280" y="4776816"/>
                  <a:pt x="4430755" y="4096446"/>
                  <a:pt x="4430755" y="3354609"/>
                </a:cubicBezTo>
                <a:cubicBezTo>
                  <a:pt x="4430755" y="2030021"/>
                  <a:pt x="3353012" y="952273"/>
                  <a:pt x="2028427" y="952273"/>
                </a:cubicBezTo>
                <a:cubicBezTo>
                  <a:pt x="1200564" y="952273"/>
                  <a:pt x="469123" y="1373204"/>
                  <a:pt x="36960" y="2012328"/>
                </a:cubicBezTo>
                <a:lnTo>
                  <a:pt x="0" y="2073100"/>
                </a:lnTo>
                <a:lnTo>
                  <a:pt x="0" y="265260"/>
                </a:lnTo>
                <a:lnTo>
                  <a:pt x="199064" y="142122"/>
                </a:lnTo>
                <a:cubicBezTo>
                  <a:pt x="273398" y="99626"/>
                  <a:pt x="349340" y="59636"/>
                  <a:pt x="426775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198A56-21D9-5AF0-F7A9-496A0CA6F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40" y="1775448"/>
            <a:ext cx="5535743" cy="2541080"/>
          </a:xfrm>
        </p:spPr>
        <p:txBody>
          <a:bodyPr/>
          <a:lstStyle>
            <a:lvl1pPr>
              <a:lnSpc>
                <a:spcPct val="86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AE0350-2C5E-9632-0ED1-7F11285E8F4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42" y="4936998"/>
            <a:ext cx="2155808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JOB POSITION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44761849-ECBA-C25B-D0D4-448F215C347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2987" y="4455137"/>
            <a:ext cx="2148763" cy="3432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NAME SURNAME LASTNAME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E8812D05-2C47-56A6-1243-994E8A34BB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3858" y="4429130"/>
            <a:ext cx="937825" cy="580377"/>
          </a:xfrm>
          <a:custGeom>
            <a:avLst/>
            <a:gdLst>
              <a:gd name="connsiteX0" fmla="*/ 725112 w 937825"/>
              <a:gd name="connsiteY0" fmla="*/ 6 h 580377"/>
              <a:gd name="connsiteX1" fmla="*/ 937381 w 937825"/>
              <a:gd name="connsiteY1" fmla="*/ 210744 h 580377"/>
              <a:gd name="connsiteX2" fmla="*/ 937397 w 937825"/>
              <a:gd name="connsiteY2" fmla="*/ 210744 h 580377"/>
              <a:gd name="connsiteX3" fmla="*/ 629324 w 937825"/>
              <a:gd name="connsiteY3" fmla="*/ 580128 h 580377"/>
              <a:gd name="connsiteX4" fmla="*/ 621290 w 937825"/>
              <a:gd name="connsiteY4" fmla="*/ 564958 h 580377"/>
              <a:gd name="connsiteX5" fmla="*/ 687147 w 937825"/>
              <a:gd name="connsiteY5" fmla="*/ 456969 h 580377"/>
              <a:gd name="connsiteX6" fmla="*/ 658575 w 937825"/>
              <a:gd name="connsiteY6" fmla="*/ 410227 h 580377"/>
              <a:gd name="connsiteX7" fmla="*/ 515905 w 937825"/>
              <a:gd name="connsiteY7" fmla="*/ 209639 h 580377"/>
              <a:gd name="connsiteX8" fmla="*/ 725112 w 937825"/>
              <a:gd name="connsiteY8" fmla="*/ 6 h 580377"/>
              <a:gd name="connsiteX9" fmla="*/ 209210 w 937825"/>
              <a:gd name="connsiteY9" fmla="*/ 6 h 580377"/>
              <a:gd name="connsiteX10" fmla="*/ 421479 w 937825"/>
              <a:gd name="connsiteY10" fmla="*/ 210744 h 580377"/>
              <a:gd name="connsiteX11" fmla="*/ 421495 w 937825"/>
              <a:gd name="connsiteY11" fmla="*/ 210744 h 580377"/>
              <a:gd name="connsiteX12" fmla="*/ 113422 w 937825"/>
              <a:gd name="connsiteY12" fmla="*/ 580128 h 580377"/>
              <a:gd name="connsiteX13" fmla="*/ 105388 w 937825"/>
              <a:gd name="connsiteY13" fmla="*/ 564958 h 580377"/>
              <a:gd name="connsiteX14" fmla="*/ 171245 w 937825"/>
              <a:gd name="connsiteY14" fmla="*/ 456969 h 580377"/>
              <a:gd name="connsiteX15" fmla="*/ 142673 w 937825"/>
              <a:gd name="connsiteY15" fmla="*/ 410227 h 580377"/>
              <a:gd name="connsiteX16" fmla="*/ 3 w 937825"/>
              <a:gd name="connsiteY16" fmla="*/ 209639 h 580377"/>
              <a:gd name="connsiteX17" fmla="*/ 209210 w 937825"/>
              <a:gd name="connsiteY17" fmla="*/ 6 h 58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37825" h="580377">
                <a:moveTo>
                  <a:pt x="725112" y="6"/>
                </a:moveTo>
                <a:cubicBezTo>
                  <a:pt x="842209" y="-815"/>
                  <a:pt x="937381" y="93852"/>
                  <a:pt x="937381" y="210744"/>
                </a:cubicBezTo>
                <a:lnTo>
                  <a:pt x="937397" y="210744"/>
                </a:lnTo>
                <a:cubicBezTo>
                  <a:pt x="937397" y="210744"/>
                  <a:pt x="962464" y="503473"/>
                  <a:pt x="629324" y="580128"/>
                </a:cubicBezTo>
                <a:cubicBezTo>
                  <a:pt x="620437" y="582180"/>
                  <a:pt x="614549" y="571083"/>
                  <a:pt x="621290" y="564958"/>
                </a:cubicBezTo>
                <a:cubicBezTo>
                  <a:pt x="650935" y="538059"/>
                  <a:pt x="680770" y="499795"/>
                  <a:pt x="687147" y="456969"/>
                </a:cubicBezTo>
                <a:cubicBezTo>
                  <a:pt x="690178" y="436574"/>
                  <a:pt x="678070" y="416873"/>
                  <a:pt x="658575" y="410227"/>
                </a:cubicBezTo>
                <a:cubicBezTo>
                  <a:pt x="575259" y="381813"/>
                  <a:pt x="515431" y="302680"/>
                  <a:pt x="515905" y="209639"/>
                </a:cubicBezTo>
                <a:cubicBezTo>
                  <a:pt x="516489" y="94767"/>
                  <a:pt x="610240" y="827"/>
                  <a:pt x="725112" y="6"/>
                </a:cubicBezTo>
                <a:close/>
                <a:moveTo>
                  <a:pt x="209210" y="6"/>
                </a:moveTo>
                <a:cubicBezTo>
                  <a:pt x="326307" y="-815"/>
                  <a:pt x="421479" y="93852"/>
                  <a:pt x="421479" y="210744"/>
                </a:cubicBezTo>
                <a:lnTo>
                  <a:pt x="421495" y="210744"/>
                </a:lnTo>
                <a:cubicBezTo>
                  <a:pt x="421495" y="210744"/>
                  <a:pt x="446562" y="503473"/>
                  <a:pt x="113422" y="580128"/>
                </a:cubicBezTo>
                <a:cubicBezTo>
                  <a:pt x="104535" y="582180"/>
                  <a:pt x="98647" y="571083"/>
                  <a:pt x="105388" y="564958"/>
                </a:cubicBezTo>
                <a:cubicBezTo>
                  <a:pt x="135033" y="538059"/>
                  <a:pt x="164868" y="499795"/>
                  <a:pt x="171245" y="456969"/>
                </a:cubicBezTo>
                <a:cubicBezTo>
                  <a:pt x="174276" y="436574"/>
                  <a:pt x="162168" y="416873"/>
                  <a:pt x="142673" y="410227"/>
                </a:cubicBezTo>
                <a:cubicBezTo>
                  <a:pt x="59357" y="381813"/>
                  <a:pt x="-471" y="302680"/>
                  <a:pt x="3" y="209639"/>
                </a:cubicBezTo>
                <a:cubicBezTo>
                  <a:pt x="587" y="94767"/>
                  <a:pt x="94338" y="827"/>
                  <a:pt x="209210" y="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C6BA617-B92F-E5A7-99BC-9BEC936E4F23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265866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4D4663-7390-13A8-3D3A-50A4F1B8C549}"/>
              </a:ext>
            </a:extLst>
          </p:cNvPr>
          <p:cNvSpPr/>
          <p:nvPr userDrawn="1"/>
        </p:nvSpPr>
        <p:spPr>
          <a:xfrm>
            <a:off x="0" y="0"/>
            <a:ext cx="5725754" cy="6858000"/>
          </a:xfrm>
          <a:custGeom>
            <a:avLst/>
            <a:gdLst>
              <a:gd name="connsiteX0" fmla="*/ 5112108 w 5725754"/>
              <a:gd name="connsiteY0" fmla="*/ 6803800 h 6858000"/>
              <a:gd name="connsiteX1" fmla="*/ 5133168 w 5725754"/>
              <a:gd name="connsiteY1" fmla="*/ 6839806 h 6858000"/>
              <a:gd name="connsiteX2" fmla="*/ 5151137 w 5725754"/>
              <a:gd name="connsiteY2" fmla="*/ 6858000 h 6858000"/>
              <a:gd name="connsiteX3" fmla="*/ 5047495 w 5725754"/>
              <a:gd name="connsiteY3" fmla="*/ 6858000 h 6858000"/>
              <a:gd name="connsiteX4" fmla="*/ 5100441 w 5725754"/>
              <a:gd name="connsiteY4" fmla="*/ 6813661 h 6858000"/>
              <a:gd name="connsiteX5" fmla="*/ 5112108 w 5725754"/>
              <a:gd name="connsiteY5" fmla="*/ 6803800 h 6858000"/>
              <a:gd name="connsiteX6" fmla="*/ 2052976 w 5725754"/>
              <a:gd name="connsiteY6" fmla="*/ 5528802 h 6858000"/>
              <a:gd name="connsiteX7" fmla="*/ 1888081 w 5725754"/>
              <a:gd name="connsiteY7" fmla="*/ 5534921 h 6858000"/>
              <a:gd name="connsiteX8" fmla="*/ 1833193 w 5725754"/>
              <a:gd name="connsiteY8" fmla="*/ 5565982 h 6858000"/>
              <a:gd name="connsiteX9" fmla="*/ 2004107 w 5725754"/>
              <a:gd name="connsiteY9" fmla="*/ 5623832 h 6858000"/>
              <a:gd name="connsiteX10" fmla="*/ 2004601 w 5725754"/>
              <a:gd name="connsiteY10" fmla="*/ 5623832 h 6858000"/>
              <a:gd name="connsiteX11" fmla="*/ 2028265 w 5725754"/>
              <a:gd name="connsiteY11" fmla="*/ 5625146 h 6858000"/>
              <a:gd name="connsiteX12" fmla="*/ 2048150 w 5725754"/>
              <a:gd name="connsiteY12" fmla="*/ 5624653 h 6858000"/>
              <a:gd name="connsiteX13" fmla="*/ 2048643 w 5725754"/>
              <a:gd name="connsiteY13" fmla="*/ 5624653 h 6858000"/>
              <a:gd name="connsiteX14" fmla="*/ 2048643 w 5725754"/>
              <a:gd name="connsiteY14" fmla="*/ 5624815 h 6858000"/>
              <a:gd name="connsiteX15" fmla="*/ 2219557 w 5725754"/>
              <a:gd name="connsiteY15" fmla="*/ 5567791 h 6858000"/>
              <a:gd name="connsiteX16" fmla="*/ 2187181 w 5725754"/>
              <a:gd name="connsiteY16" fmla="*/ 5540181 h 6858000"/>
              <a:gd name="connsiteX17" fmla="*/ 2052976 w 5725754"/>
              <a:gd name="connsiteY17" fmla="*/ 5528802 h 6858000"/>
              <a:gd name="connsiteX18" fmla="*/ 2059263 w 5725754"/>
              <a:gd name="connsiteY18" fmla="*/ 3728302 h 6858000"/>
              <a:gd name="connsiteX19" fmla="*/ 2097781 w 5725754"/>
              <a:gd name="connsiteY19" fmla="*/ 3729637 h 6858000"/>
              <a:gd name="connsiteX20" fmla="*/ 2128017 w 5725754"/>
              <a:gd name="connsiteY20" fmla="*/ 3731773 h 6858000"/>
              <a:gd name="connsiteX21" fmla="*/ 2128183 w 5725754"/>
              <a:gd name="connsiteY21" fmla="*/ 3731939 h 6858000"/>
              <a:gd name="connsiteX22" fmla="*/ 2166969 w 5725754"/>
              <a:gd name="connsiteY22" fmla="*/ 3759055 h 6858000"/>
              <a:gd name="connsiteX23" fmla="*/ 2156614 w 5725754"/>
              <a:gd name="connsiteY23" fmla="*/ 3790938 h 6858000"/>
              <a:gd name="connsiteX24" fmla="*/ 2146259 w 5725754"/>
              <a:gd name="connsiteY24" fmla="*/ 3801289 h 6858000"/>
              <a:gd name="connsiteX25" fmla="*/ 1882493 w 5725754"/>
              <a:gd name="connsiteY25" fmla="*/ 3795211 h 6858000"/>
              <a:gd name="connsiteX26" fmla="*/ 1871647 w 5725754"/>
              <a:gd name="connsiteY26" fmla="*/ 3781404 h 6858000"/>
              <a:gd name="connsiteX27" fmla="*/ 1866881 w 5725754"/>
              <a:gd name="connsiteY27" fmla="*/ 3756752 h 6858000"/>
              <a:gd name="connsiteX28" fmla="*/ 1900079 w 5725754"/>
              <a:gd name="connsiteY28" fmla="*/ 3731280 h 6858000"/>
              <a:gd name="connsiteX29" fmla="*/ 1923416 w 5725754"/>
              <a:gd name="connsiteY29" fmla="*/ 3729967 h 6858000"/>
              <a:gd name="connsiteX30" fmla="*/ 2014952 w 5725754"/>
              <a:gd name="connsiteY30" fmla="*/ 3728322 h 6858000"/>
              <a:gd name="connsiteX31" fmla="*/ 2059263 w 5725754"/>
              <a:gd name="connsiteY31" fmla="*/ 3728302 h 6858000"/>
              <a:gd name="connsiteX32" fmla="*/ 475948 w 5725754"/>
              <a:gd name="connsiteY32" fmla="*/ 0 h 6858000"/>
              <a:gd name="connsiteX33" fmla="*/ 3580638 w 5725754"/>
              <a:gd name="connsiteY33" fmla="*/ 0 h 6858000"/>
              <a:gd name="connsiteX34" fmla="*/ 3629754 w 5725754"/>
              <a:gd name="connsiteY34" fmla="*/ 22240 h 6858000"/>
              <a:gd name="connsiteX35" fmla="*/ 5725588 w 5725754"/>
              <a:gd name="connsiteY35" fmla="*/ 3354447 h 6858000"/>
              <a:gd name="connsiteX36" fmla="*/ 5725754 w 5725754"/>
              <a:gd name="connsiteY36" fmla="*/ 3354115 h 6858000"/>
              <a:gd name="connsiteX37" fmla="*/ 4461488 w 5725754"/>
              <a:gd name="connsiteY37" fmla="*/ 6136411 h 6858000"/>
              <a:gd name="connsiteX38" fmla="*/ 4530836 w 5725754"/>
              <a:gd name="connsiteY38" fmla="*/ 6166156 h 6858000"/>
              <a:gd name="connsiteX39" fmla="*/ 4561405 w 5725754"/>
              <a:gd name="connsiteY39" fmla="*/ 6254571 h 6858000"/>
              <a:gd name="connsiteX40" fmla="*/ 4675784 w 5725754"/>
              <a:gd name="connsiteY40" fmla="*/ 6370760 h 6858000"/>
              <a:gd name="connsiteX41" fmla="*/ 4678742 w 5725754"/>
              <a:gd name="connsiteY41" fmla="*/ 6388014 h 6858000"/>
              <a:gd name="connsiteX42" fmla="*/ 4715064 w 5725754"/>
              <a:gd name="connsiteY42" fmla="*/ 6424664 h 6858000"/>
              <a:gd name="connsiteX43" fmla="*/ 4760422 w 5725754"/>
              <a:gd name="connsiteY43" fmla="*/ 6437650 h 6858000"/>
              <a:gd name="connsiteX44" fmla="*/ 4825170 w 5725754"/>
              <a:gd name="connsiteY44" fmla="*/ 6511929 h 6858000"/>
              <a:gd name="connsiteX45" fmla="*/ 4894193 w 5725754"/>
              <a:gd name="connsiteY45" fmla="*/ 6582760 h 6858000"/>
              <a:gd name="connsiteX46" fmla="*/ 4971927 w 5725754"/>
              <a:gd name="connsiteY46" fmla="*/ 6653591 h 6858000"/>
              <a:gd name="connsiteX47" fmla="*/ 5040948 w 5725754"/>
              <a:gd name="connsiteY47" fmla="*/ 6727380 h 6858000"/>
              <a:gd name="connsiteX48" fmla="*/ 5067736 w 5725754"/>
              <a:gd name="connsiteY48" fmla="*/ 6746774 h 6858000"/>
              <a:gd name="connsiteX49" fmla="*/ 5056888 w 5725754"/>
              <a:gd name="connsiteY49" fmla="*/ 6769286 h 6858000"/>
              <a:gd name="connsiteX50" fmla="*/ 5034046 w 5725754"/>
              <a:gd name="connsiteY50" fmla="*/ 6789502 h 6858000"/>
              <a:gd name="connsiteX51" fmla="*/ 4980292 w 5725754"/>
              <a:gd name="connsiteY51" fmla="*/ 6834447 h 6858000"/>
              <a:gd name="connsiteX52" fmla="*/ 4951487 w 5725754"/>
              <a:gd name="connsiteY52" fmla="*/ 6858000 h 6858000"/>
              <a:gd name="connsiteX53" fmla="*/ 3339947 w 5725754"/>
              <a:gd name="connsiteY53" fmla="*/ 6858000 h 6858000"/>
              <a:gd name="connsiteX54" fmla="*/ 3345253 w 5725754"/>
              <a:gd name="connsiteY54" fmla="*/ 6845288 h 6858000"/>
              <a:gd name="connsiteX55" fmla="*/ 3341508 w 5725754"/>
              <a:gd name="connsiteY55" fmla="*/ 6829600 h 6858000"/>
              <a:gd name="connsiteX56" fmla="*/ 3256049 w 5725754"/>
              <a:gd name="connsiteY56" fmla="*/ 6818428 h 6858000"/>
              <a:gd name="connsiteX57" fmla="*/ 3179139 w 5725754"/>
              <a:gd name="connsiteY57" fmla="*/ 6823191 h 6858000"/>
              <a:gd name="connsiteX58" fmla="*/ 3102721 w 5725754"/>
              <a:gd name="connsiteY58" fmla="*/ 6826642 h 6858000"/>
              <a:gd name="connsiteX59" fmla="*/ 3038793 w 5725754"/>
              <a:gd name="connsiteY59" fmla="*/ 6811031 h 6858000"/>
              <a:gd name="connsiteX60" fmla="*/ 3083330 w 5725754"/>
              <a:gd name="connsiteY60" fmla="*/ 6762221 h 6858000"/>
              <a:gd name="connsiteX61" fmla="*/ 3107488 w 5725754"/>
              <a:gd name="connsiteY61" fmla="*/ 6746609 h 6858000"/>
              <a:gd name="connsiteX62" fmla="*/ 3162375 w 5725754"/>
              <a:gd name="connsiteY62" fmla="*/ 6709466 h 6858000"/>
              <a:gd name="connsiteX63" fmla="*/ 3186533 w 5725754"/>
              <a:gd name="connsiteY63" fmla="*/ 6655893 h 6858000"/>
              <a:gd name="connsiteX64" fmla="*/ 3132957 w 5725754"/>
              <a:gd name="connsiteY64" fmla="*/ 6641596 h 6858000"/>
              <a:gd name="connsiteX65" fmla="*/ 3017262 w 5725754"/>
              <a:gd name="connsiteY65" fmla="*/ 6651127 h 6858000"/>
              <a:gd name="connsiteX66" fmla="*/ 2943804 w 5725754"/>
              <a:gd name="connsiteY66" fmla="*/ 6657209 h 6858000"/>
              <a:gd name="connsiteX67" fmla="*/ 2866564 w 5725754"/>
              <a:gd name="connsiteY67" fmla="*/ 6636009 h 6858000"/>
              <a:gd name="connsiteX68" fmla="*/ 2915374 w 5725754"/>
              <a:gd name="connsiteY68" fmla="*/ 6585556 h 6858000"/>
              <a:gd name="connsiteX69" fmla="*/ 2941340 w 5725754"/>
              <a:gd name="connsiteY69" fmla="*/ 6570434 h 6858000"/>
              <a:gd name="connsiteX70" fmla="*/ 2941830 w 5725754"/>
              <a:gd name="connsiteY70" fmla="*/ 6570434 h 6858000"/>
              <a:gd name="connsiteX71" fmla="*/ 2998858 w 5725754"/>
              <a:gd name="connsiteY71" fmla="*/ 6535103 h 6858000"/>
              <a:gd name="connsiteX72" fmla="*/ 3026468 w 5725754"/>
              <a:gd name="connsiteY72" fmla="*/ 6492375 h 6858000"/>
              <a:gd name="connsiteX73" fmla="*/ 2973385 w 5725754"/>
              <a:gd name="connsiteY73" fmla="*/ 6469859 h 6858000"/>
              <a:gd name="connsiteX74" fmla="*/ 2850294 w 5725754"/>
              <a:gd name="connsiteY74" fmla="*/ 6473309 h 6858000"/>
              <a:gd name="connsiteX75" fmla="*/ 2849800 w 5725754"/>
              <a:gd name="connsiteY75" fmla="*/ 6473309 h 6858000"/>
              <a:gd name="connsiteX76" fmla="*/ 2780777 w 5725754"/>
              <a:gd name="connsiteY76" fmla="*/ 6476270 h 6858000"/>
              <a:gd name="connsiteX77" fmla="*/ 2709126 w 5725754"/>
              <a:gd name="connsiteY77" fmla="*/ 6477092 h 6858000"/>
              <a:gd name="connsiteX78" fmla="*/ 2698281 w 5725754"/>
              <a:gd name="connsiteY78" fmla="*/ 6428775 h 6858000"/>
              <a:gd name="connsiteX79" fmla="*/ 2774206 w 5725754"/>
              <a:gd name="connsiteY79" fmla="*/ 6392948 h 6858000"/>
              <a:gd name="connsiteX80" fmla="*/ 2799678 w 5725754"/>
              <a:gd name="connsiteY80" fmla="*/ 6381281 h 6858000"/>
              <a:gd name="connsiteX81" fmla="*/ 2870837 w 5725754"/>
              <a:gd name="connsiteY81" fmla="*/ 6313570 h 6858000"/>
              <a:gd name="connsiteX82" fmla="*/ 2803951 w 5725754"/>
              <a:gd name="connsiteY82" fmla="*/ 6290233 h 6858000"/>
              <a:gd name="connsiteX83" fmla="*/ 2677081 w 5725754"/>
              <a:gd name="connsiteY83" fmla="*/ 6289739 h 6858000"/>
              <a:gd name="connsiteX84" fmla="*/ 2582914 w 5725754"/>
              <a:gd name="connsiteY84" fmla="*/ 6293685 h 6858000"/>
              <a:gd name="connsiteX85" fmla="*/ 2503536 w 5725754"/>
              <a:gd name="connsiteY85" fmla="*/ 6272157 h 6858000"/>
              <a:gd name="connsiteX86" fmla="*/ 2566970 w 5725754"/>
              <a:gd name="connsiteY86" fmla="*/ 6222525 h 6858000"/>
              <a:gd name="connsiteX87" fmla="*/ 2600662 w 5725754"/>
              <a:gd name="connsiteY87" fmla="*/ 6208719 h 6858000"/>
              <a:gd name="connsiteX88" fmla="*/ 2664589 w 5725754"/>
              <a:gd name="connsiteY88" fmla="*/ 6181935 h 6858000"/>
              <a:gd name="connsiteX89" fmla="*/ 2711590 w 5725754"/>
              <a:gd name="connsiteY89" fmla="*/ 6133618 h 6858000"/>
              <a:gd name="connsiteX90" fmla="*/ 2639938 w 5725754"/>
              <a:gd name="connsiteY90" fmla="*/ 6108145 h 6858000"/>
              <a:gd name="connsiteX91" fmla="*/ 2506494 w 5725754"/>
              <a:gd name="connsiteY91" fmla="*/ 6108635 h 6858000"/>
              <a:gd name="connsiteX92" fmla="*/ 2381266 w 5725754"/>
              <a:gd name="connsiteY92" fmla="*/ 6109129 h 6858000"/>
              <a:gd name="connsiteX93" fmla="*/ 2307805 w 5725754"/>
              <a:gd name="connsiteY93" fmla="*/ 6081519 h 6858000"/>
              <a:gd name="connsiteX94" fmla="*/ 2368284 w 5725754"/>
              <a:gd name="connsiteY94" fmla="*/ 6040434 h 6858000"/>
              <a:gd name="connsiteX95" fmla="*/ 2424487 w 5725754"/>
              <a:gd name="connsiteY95" fmla="*/ 6021371 h 6858000"/>
              <a:gd name="connsiteX96" fmla="*/ 2511755 w 5725754"/>
              <a:gd name="connsiteY96" fmla="*/ 5991625 h 6858000"/>
              <a:gd name="connsiteX97" fmla="*/ 2548894 w 5725754"/>
              <a:gd name="connsiteY97" fmla="*/ 5948896 h 6858000"/>
              <a:gd name="connsiteX98" fmla="*/ 2496633 w 5725754"/>
              <a:gd name="connsiteY98" fmla="*/ 5926381 h 6858000"/>
              <a:gd name="connsiteX99" fmla="*/ 2327362 w 5725754"/>
              <a:gd name="connsiteY99" fmla="*/ 5918167 h 6858000"/>
              <a:gd name="connsiteX100" fmla="*/ 2326872 w 5725754"/>
              <a:gd name="connsiteY100" fmla="*/ 5918167 h 6858000"/>
              <a:gd name="connsiteX101" fmla="*/ 2191288 w 5725754"/>
              <a:gd name="connsiteY101" fmla="*/ 5911592 h 6858000"/>
              <a:gd name="connsiteX102" fmla="*/ 2101067 w 5725754"/>
              <a:gd name="connsiteY102" fmla="*/ 5881024 h 6858000"/>
              <a:gd name="connsiteX103" fmla="*/ 2180937 w 5725754"/>
              <a:gd name="connsiteY103" fmla="*/ 5841747 h 6858000"/>
              <a:gd name="connsiteX104" fmla="*/ 2243056 w 5725754"/>
              <a:gd name="connsiteY104" fmla="*/ 5828766 h 6858000"/>
              <a:gd name="connsiteX105" fmla="*/ 2324242 w 5725754"/>
              <a:gd name="connsiteY105" fmla="*/ 5808550 h 6858000"/>
              <a:gd name="connsiteX106" fmla="*/ 2391948 w 5725754"/>
              <a:gd name="connsiteY106" fmla="*/ 5755467 h 6858000"/>
              <a:gd name="connsiteX107" fmla="*/ 2139031 w 5725754"/>
              <a:gd name="connsiteY107" fmla="*/ 5718328 h 6858000"/>
              <a:gd name="connsiteX108" fmla="*/ 2038454 w 5725754"/>
              <a:gd name="connsiteY108" fmla="*/ 5717834 h 6858000"/>
              <a:gd name="connsiteX109" fmla="*/ 1910268 w 5725754"/>
              <a:gd name="connsiteY109" fmla="*/ 5718655 h 6858000"/>
              <a:gd name="connsiteX110" fmla="*/ 1642229 w 5725754"/>
              <a:gd name="connsiteY110" fmla="*/ 5754484 h 6858000"/>
              <a:gd name="connsiteX111" fmla="*/ 1684135 w 5725754"/>
              <a:gd name="connsiteY111" fmla="*/ 5799347 h 6858000"/>
              <a:gd name="connsiteX112" fmla="*/ 1797203 w 5725754"/>
              <a:gd name="connsiteY112" fmla="*/ 5829587 h 6858000"/>
              <a:gd name="connsiteX113" fmla="*/ 1797696 w 5725754"/>
              <a:gd name="connsiteY113" fmla="*/ 5829587 h 6858000"/>
              <a:gd name="connsiteX114" fmla="*/ 1893997 w 5725754"/>
              <a:gd name="connsiteY114" fmla="*/ 5849473 h 6858000"/>
              <a:gd name="connsiteX115" fmla="*/ 1956613 w 5725754"/>
              <a:gd name="connsiteY115" fmla="*/ 5884475 h 6858000"/>
              <a:gd name="connsiteX116" fmla="*/ 1894491 w 5725754"/>
              <a:gd name="connsiteY116" fmla="*/ 5914222 h 6858000"/>
              <a:gd name="connsiteX117" fmla="*/ 1707965 w 5725754"/>
              <a:gd name="connsiteY117" fmla="*/ 5917674 h 6858000"/>
              <a:gd name="connsiteX118" fmla="*/ 1490050 w 5725754"/>
              <a:gd name="connsiteY118" fmla="*/ 5930162 h 6858000"/>
              <a:gd name="connsiteX119" fmla="*/ 1483640 w 5725754"/>
              <a:gd name="connsiteY119" fmla="*/ 5975851 h 6858000"/>
              <a:gd name="connsiteX120" fmla="*/ 1601472 w 5725754"/>
              <a:gd name="connsiteY120" fmla="*/ 6022521 h 6858000"/>
              <a:gd name="connsiteX121" fmla="*/ 1663263 w 5725754"/>
              <a:gd name="connsiteY121" fmla="*/ 6041587 h 6858000"/>
              <a:gd name="connsiteX122" fmla="*/ 1732781 w 5725754"/>
              <a:gd name="connsiteY122" fmla="*/ 6086452 h 6858000"/>
              <a:gd name="connsiteX123" fmla="*/ 1665072 w 5725754"/>
              <a:gd name="connsiteY123" fmla="*/ 6111431 h 6858000"/>
              <a:gd name="connsiteX124" fmla="*/ 1513552 w 5725754"/>
              <a:gd name="connsiteY124" fmla="*/ 6109295 h 6858000"/>
              <a:gd name="connsiteX125" fmla="*/ 1513058 w 5725754"/>
              <a:gd name="connsiteY125" fmla="*/ 6109295 h 6858000"/>
              <a:gd name="connsiteX126" fmla="*/ 1377148 w 5725754"/>
              <a:gd name="connsiteY126" fmla="*/ 6105843 h 6858000"/>
              <a:gd name="connsiteX127" fmla="*/ 1298102 w 5725754"/>
              <a:gd name="connsiteY127" fmla="*/ 6124906 h 6858000"/>
              <a:gd name="connsiteX128" fmla="*/ 1348554 w 5725754"/>
              <a:gd name="connsiteY128" fmla="*/ 6179797 h 6858000"/>
              <a:gd name="connsiteX129" fmla="*/ 1414125 w 5725754"/>
              <a:gd name="connsiteY129" fmla="*/ 6206582 h 6858000"/>
              <a:gd name="connsiteX130" fmla="*/ 1469838 w 5725754"/>
              <a:gd name="connsiteY130" fmla="*/ 6228607 h 6858000"/>
              <a:gd name="connsiteX131" fmla="*/ 1525053 w 5725754"/>
              <a:gd name="connsiteY131" fmla="*/ 6273472 h 6858000"/>
              <a:gd name="connsiteX132" fmla="*/ 1459810 w 5725754"/>
              <a:gd name="connsiteY132" fmla="*/ 6297137 h 6858000"/>
              <a:gd name="connsiteX133" fmla="*/ 1328503 w 5725754"/>
              <a:gd name="connsiteY133" fmla="*/ 6290726 h 6858000"/>
              <a:gd name="connsiteX134" fmla="*/ 1198509 w 5725754"/>
              <a:gd name="connsiteY134" fmla="*/ 6284645 h 6858000"/>
              <a:gd name="connsiteX135" fmla="*/ 1128993 w 5725754"/>
              <a:gd name="connsiteY135" fmla="*/ 6304534 h 6858000"/>
              <a:gd name="connsiteX136" fmla="*/ 1230063 w 5725754"/>
              <a:gd name="connsiteY136" fmla="*/ 6387031 h 6858000"/>
              <a:gd name="connsiteX137" fmla="*/ 1269834 w 5725754"/>
              <a:gd name="connsiteY137" fmla="*/ 6402971 h 6858000"/>
              <a:gd name="connsiteX138" fmla="*/ 1309934 w 5725754"/>
              <a:gd name="connsiteY138" fmla="*/ 6424992 h 6858000"/>
              <a:gd name="connsiteX139" fmla="*/ 1299580 w 5725754"/>
              <a:gd name="connsiteY139" fmla="*/ 6474133 h 6858000"/>
              <a:gd name="connsiteX140" fmla="*/ 1247811 w 5725754"/>
              <a:gd name="connsiteY140" fmla="*/ 6476270 h 6858000"/>
              <a:gd name="connsiteX141" fmla="*/ 1147235 w 5725754"/>
              <a:gd name="connsiteY141" fmla="*/ 6468545 h 6858000"/>
              <a:gd name="connsiteX142" fmla="*/ 1013464 w 5725754"/>
              <a:gd name="connsiteY142" fmla="*/ 6456875 h 6858000"/>
              <a:gd name="connsiteX143" fmla="*/ 963833 w 5725754"/>
              <a:gd name="connsiteY143" fmla="*/ 6475938 h 6858000"/>
              <a:gd name="connsiteX144" fmla="*/ 1001466 w 5725754"/>
              <a:gd name="connsiteY144" fmla="*/ 6528527 h 6858000"/>
              <a:gd name="connsiteX145" fmla="*/ 1055370 w 5725754"/>
              <a:gd name="connsiteY145" fmla="*/ 6558768 h 6858000"/>
              <a:gd name="connsiteX146" fmla="*/ 1135241 w 5725754"/>
              <a:gd name="connsiteY146" fmla="*/ 6625325 h 6858000"/>
              <a:gd name="connsiteX147" fmla="*/ 1057178 w 5725754"/>
              <a:gd name="connsiteY147" fmla="*/ 6655565 h 6858000"/>
              <a:gd name="connsiteX148" fmla="*/ 964820 w 5725754"/>
              <a:gd name="connsiteY148" fmla="*/ 6648168 h 6858000"/>
              <a:gd name="connsiteX149" fmla="*/ 964326 w 5725754"/>
              <a:gd name="connsiteY149" fmla="*/ 6648168 h 6858000"/>
              <a:gd name="connsiteX150" fmla="*/ 123891 w 5725754"/>
              <a:gd name="connsiteY150" fmla="*/ 6262951 h 6858000"/>
              <a:gd name="connsiteX151" fmla="*/ 68506 w 5725754"/>
              <a:gd name="connsiteY151" fmla="*/ 6267224 h 6858000"/>
              <a:gd name="connsiteX152" fmla="*/ 90037 w 5725754"/>
              <a:gd name="connsiteY152" fmla="*/ 6318830 h 6858000"/>
              <a:gd name="connsiteX153" fmla="*/ 896615 w 5725754"/>
              <a:gd name="connsiteY153" fmla="*/ 6715220 h 6858000"/>
              <a:gd name="connsiteX154" fmla="*/ 897441 w 5725754"/>
              <a:gd name="connsiteY154" fmla="*/ 6715713 h 6858000"/>
              <a:gd name="connsiteX155" fmla="*/ 945425 w 5725754"/>
              <a:gd name="connsiteY155" fmla="*/ 6782599 h 6858000"/>
              <a:gd name="connsiteX156" fmla="*/ 803436 w 5725754"/>
              <a:gd name="connsiteY156" fmla="*/ 6806758 h 6858000"/>
              <a:gd name="connsiteX157" fmla="*/ 456351 w 5725754"/>
              <a:gd name="connsiteY157" fmla="*/ 6699276 h 6858000"/>
              <a:gd name="connsiteX158" fmla="*/ 447640 w 5725754"/>
              <a:gd name="connsiteY158" fmla="*/ 6695335 h 6858000"/>
              <a:gd name="connsiteX159" fmla="*/ 378617 w 5725754"/>
              <a:gd name="connsiteY159" fmla="*/ 6662137 h 6858000"/>
              <a:gd name="connsiteX160" fmla="*/ 326356 w 5725754"/>
              <a:gd name="connsiteY160" fmla="*/ 6635348 h 6858000"/>
              <a:gd name="connsiteX161" fmla="*/ 269825 w 5725754"/>
              <a:gd name="connsiteY161" fmla="*/ 6605606 h 6858000"/>
              <a:gd name="connsiteX162" fmla="*/ 265880 w 5725754"/>
              <a:gd name="connsiteY162" fmla="*/ 6603470 h 6858000"/>
              <a:gd name="connsiteX163" fmla="*/ 204583 w 5725754"/>
              <a:gd name="connsiteY163" fmla="*/ 6569778 h 6858000"/>
              <a:gd name="connsiteX164" fmla="*/ 181737 w 5725754"/>
              <a:gd name="connsiteY164" fmla="*/ 6556796 h 6858000"/>
              <a:gd name="connsiteX165" fmla="*/ 60454 w 5725754"/>
              <a:gd name="connsiteY165" fmla="*/ 6484322 h 6858000"/>
              <a:gd name="connsiteX166" fmla="*/ 36295 w 5725754"/>
              <a:gd name="connsiteY166" fmla="*/ 6469201 h 6858000"/>
              <a:gd name="connsiteX167" fmla="*/ 0 w 5725754"/>
              <a:gd name="connsiteY167" fmla="*/ 6445959 h 6858000"/>
              <a:gd name="connsiteX168" fmla="*/ 0 w 5725754"/>
              <a:gd name="connsiteY168" fmla="*/ 4639218 h 6858000"/>
              <a:gd name="connsiteX169" fmla="*/ 132290 w 5725754"/>
              <a:gd name="connsiteY169" fmla="*/ 4829774 h 6858000"/>
              <a:gd name="connsiteX170" fmla="*/ 502202 w 5725754"/>
              <a:gd name="connsiteY170" fmla="*/ 5209693 h 6858000"/>
              <a:gd name="connsiteX171" fmla="*/ 512060 w 5725754"/>
              <a:gd name="connsiteY171" fmla="*/ 5211664 h 6858000"/>
              <a:gd name="connsiteX172" fmla="*/ 525867 w 5725754"/>
              <a:gd name="connsiteY172" fmla="*/ 5183561 h 6858000"/>
              <a:gd name="connsiteX173" fmla="*/ 560049 w 5725754"/>
              <a:gd name="connsiteY173" fmla="*/ 5164664 h 6858000"/>
              <a:gd name="connsiteX174" fmla="*/ 611650 w 5725754"/>
              <a:gd name="connsiteY174" fmla="*/ 5164332 h 6858000"/>
              <a:gd name="connsiteX175" fmla="*/ 646656 w 5725754"/>
              <a:gd name="connsiteY175" fmla="*/ 5159075 h 6858000"/>
              <a:gd name="connsiteX176" fmla="*/ 666869 w 5725754"/>
              <a:gd name="connsiteY176" fmla="*/ 5109444 h 6858000"/>
              <a:gd name="connsiteX177" fmla="*/ 666869 w 5725754"/>
              <a:gd name="connsiteY177" fmla="*/ 5108951 h 6858000"/>
              <a:gd name="connsiteX178" fmla="*/ 665064 w 5725754"/>
              <a:gd name="connsiteY178" fmla="*/ 5073616 h 6858000"/>
              <a:gd name="connsiteX179" fmla="*/ 726361 w 5725754"/>
              <a:gd name="connsiteY179" fmla="*/ 5004594 h 6858000"/>
              <a:gd name="connsiteX180" fmla="*/ 770403 w 5725754"/>
              <a:gd name="connsiteY180" fmla="*/ 5005908 h 6858000"/>
              <a:gd name="connsiteX181" fmla="*/ 770897 w 5725754"/>
              <a:gd name="connsiteY181" fmla="*/ 5005908 h 6858000"/>
              <a:gd name="connsiteX182" fmla="*/ 828743 w 5725754"/>
              <a:gd name="connsiteY182" fmla="*/ 4948552 h 6858000"/>
              <a:gd name="connsiteX183" fmla="*/ 825785 w 5725754"/>
              <a:gd name="connsiteY183" fmla="*/ 4933928 h 6858000"/>
              <a:gd name="connsiteX184" fmla="*/ 879689 w 5725754"/>
              <a:gd name="connsiteY184" fmla="*/ 4858002 h 6858000"/>
              <a:gd name="connsiteX185" fmla="*/ 918147 w 5725754"/>
              <a:gd name="connsiteY185" fmla="*/ 4859645 h 6858000"/>
              <a:gd name="connsiteX186" fmla="*/ 980760 w 5725754"/>
              <a:gd name="connsiteY186" fmla="*/ 4797523 h 6858000"/>
              <a:gd name="connsiteX187" fmla="*/ 980760 w 5725754"/>
              <a:gd name="connsiteY187" fmla="*/ 4797033 h 6858000"/>
              <a:gd name="connsiteX188" fmla="*/ 978623 w 5725754"/>
              <a:gd name="connsiteY188" fmla="*/ 4778953 h 6858000"/>
              <a:gd name="connsiteX189" fmla="*/ 1045182 w 5725754"/>
              <a:gd name="connsiteY189" fmla="*/ 4703358 h 6858000"/>
              <a:gd name="connsiteX190" fmla="*/ 1072297 w 5725754"/>
              <a:gd name="connsiteY190" fmla="*/ 4705985 h 6858000"/>
              <a:gd name="connsiteX191" fmla="*/ 1072790 w 5725754"/>
              <a:gd name="connsiteY191" fmla="*/ 4705985 h 6858000"/>
              <a:gd name="connsiteX192" fmla="*/ 1103851 w 5725754"/>
              <a:gd name="connsiteY192" fmla="*/ 4708121 h 6858000"/>
              <a:gd name="connsiteX193" fmla="*/ 1142635 w 5725754"/>
              <a:gd name="connsiteY193" fmla="*/ 4655533 h 6858000"/>
              <a:gd name="connsiteX194" fmla="*/ 1137539 w 5725754"/>
              <a:gd name="connsiteY194" fmla="*/ 4641729 h 6858000"/>
              <a:gd name="connsiteX195" fmla="*/ 1130639 w 5725754"/>
              <a:gd name="connsiteY195" fmla="*/ 4625296 h 6858000"/>
              <a:gd name="connsiteX196" fmla="*/ 1185855 w 5725754"/>
              <a:gd name="connsiteY196" fmla="*/ 4548055 h 6858000"/>
              <a:gd name="connsiteX197" fmla="*/ 1225956 w 5725754"/>
              <a:gd name="connsiteY197" fmla="*/ 4553643 h 6858000"/>
              <a:gd name="connsiteX198" fmla="*/ 1226450 w 5725754"/>
              <a:gd name="connsiteY198" fmla="*/ 4553643 h 6858000"/>
              <a:gd name="connsiteX199" fmla="*/ 1301059 w 5725754"/>
              <a:gd name="connsiteY199" fmla="*/ 4539837 h 6858000"/>
              <a:gd name="connsiteX200" fmla="*/ 1292348 w 5725754"/>
              <a:gd name="connsiteY200" fmla="*/ 4487579 h 6858000"/>
              <a:gd name="connsiteX201" fmla="*/ 1286761 w 5725754"/>
              <a:gd name="connsiteY201" fmla="*/ 4474594 h 6858000"/>
              <a:gd name="connsiteX202" fmla="*/ 1341978 w 5725754"/>
              <a:gd name="connsiteY202" fmla="*/ 4393080 h 6858000"/>
              <a:gd name="connsiteX203" fmla="*/ 1380765 w 5725754"/>
              <a:gd name="connsiteY203" fmla="*/ 4399490 h 6858000"/>
              <a:gd name="connsiteX204" fmla="*/ 1470165 w 5725754"/>
              <a:gd name="connsiteY204" fmla="*/ 4390450 h 6858000"/>
              <a:gd name="connsiteX205" fmla="*/ 1450773 w 5725754"/>
              <a:gd name="connsiteY205" fmla="*/ 4329974 h 6858000"/>
              <a:gd name="connsiteX206" fmla="*/ 1431712 w 5725754"/>
              <a:gd name="connsiteY206" fmla="*/ 4301870 h 6858000"/>
              <a:gd name="connsiteX207" fmla="*/ 1466220 w 5725754"/>
              <a:gd name="connsiteY207" fmla="*/ 4235312 h 6858000"/>
              <a:gd name="connsiteX208" fmla="*/ 1538694 w 5725754"/>
              <a:gd name="connsiteY208" fmla="*/ 4242215 h 6858000"/>
              <a:gd name="connsiteX209" fmla="*/ 1652745 w 5725754"/>
              <a:gd name="connsiteY209" fmla="*/ 4240079 h 6858000"/>
              <a:gd name="connsiteX210" fmla="*/ 1610839 w 5725754"/>
              <a:gd name="connsiteY210" fmla="*/ 4170563 h 6858000"/>
              <a:gd name="connsiteX211" fmla="*/ 1585366 w 5725754"/>
              <a:gd name="connsiteY211" fmla="*/ 4143775 h 6858000"/>
              <a:gd name="connsiteX212" fmla="*/ 1623331 w 5725754"/>
              <a:gd name="connsiteY212" fmla="*/ 4074259 h 6858000"/>
              <a:gd name="connsiteX213" fmla="*/ 1698925 w 5725754"/>
              <a:gd name="connsiteY213" fmla="*/ 4083298 h 6858000"/>
              <a:gd name="connsiteX214" fmla="*/ 1791288 w 5725754"/>
              <a:gd name="connsiteY214" fmla="*/ 4098417 h 6858000"/>
              <a:gd name="connsiteX215" fmla="*/ 1862118 w 5725754"/>
              <a:gd name="connsiteY215" fmla="*/ 4085435 h 6858000"/>
              <a:gd name="connsiteX216" fmla="*/ 1811993 w 5725754"/>
              <a:gd name="connsiteY216" fmla="*/ 4030544 h 6858000"/>
              <a:gd name="connsiteX217" fmla="*/ 1775672 w 5725754"/>
              <a:gd name="connsiteY217" fmla="*/ 4006879 h 6858000"/>
              <a:gd name="connsiteX218" fmla="*/ 1733437 w 5725754"/>
              <a:gd name="connsiteY218" fmla="*/ 3973188 h 6858000"/>
              <a:gd name="connsiteX219" fmla="*/ 1722593 w 5725754"/>
              <a:gd name="connsiteY219" fmla="*/ 3929970 h 6858000"/>
              <a:gd name="connsiteX220" fmla="*/ 1736889 w 5725754"/>
              <a:gd name="connsiteY220" fmla="*/ 3915669 h 6858000"/>
              <a:gd name="connsiteX221" fmla="*/ 1758911 w 5725754"/>
              <a:gd name="connsiteY221" fmla="*/ 3907944 h 6858000"/>
              <a:gd name="connsiteX222" fmla="*/ 1868197 w 5725754"/>
              <a:gd name="connsiteY222" fmla="*/ 3914848 h 6858000"/>
              <a:gd name="connsiteX223" fmla="*/ 2011007 w 5725754"/>
              <a:gd name="connsiteY223" fmla="*/ 3930460 h 6858000"/>
              <a:gd name="connsiteX224" fmla="*/ 2161214 w 5725754"/>
              <a:gd name="connsiteY224" fmla="*/ 3925203 h 6858000"/>
              <a:gd name="connsiteX225" fmla="*/ 2161708 w 5725754"/>
              <a:gd name="connsiteY225" fmla="*/ 3925203 h 6858000"/>
              <a:gd name="connsiteX226" fmla="*/ 2280854 w 5725754"/>
              <a:gd name="connsiteY226" fmla="*/ 3942458 h 6858000"/>
              <a:gd name="connsiteX227" fmla="*/ 2244537 w 5725754"/>
              <a:gd name="connsiteY227" fmla="*/ 4012467 h 6858000"/>
              <a:gd name="connsiteX228" fmla="*/ 2244043 w 5725754"/>
              <a:gd name="connsiteY228" fmla="*/ 4012467 h 6858000"/>
              <a:gd name="connsiteX229" fmla="*/ 2215613 w 5725754"/>
              <a:gd name="connsiteY229" fmla="*/ 4028901 h 6858000"/>
              <a:gd name="connsiteX230" fmla="*/ 2146918 w 5725754"/>
              <a:gd name="connsiteY230" fmla="*/ 4090692 h 6858000"/>
              <a:gd name="connsiteX231" fmla="*/ 2215940 w 5725754"/>
              <a:gd name="connsiteY231" fmla="*/ 4107456 h 6858000"/>
              <a:gd name="connsiteX232" fmla="*/ 2316023 w 5725754"/>
              <a:gd name="connsiteY232" fmla="*/ 4088066 h 6858000"/>
              <a:gd name="connsiteX233" fmla="*/ 2316517 w 5725754"/>
              <a:gd name="connsiteY233" fmla="*/ 4088066 h 6858000"/>
              <a:gd name="connsiteX234" fmla="*/ 2440758 w 5725754"/>
              <a:gd name="connsiteY234" fmla="*/ 4098417 h 6858000"/>
              <a:gd name="connsiteX235" fmla="*/ 2400989 w 5725754"/>
              <a:gd name="connsiteY235" fmla="*/ 4176973 h 6858000"/>
              <a:gd name="connsiteX236" fmla="*/ 2364667 w 5725754"/>
              <a:gd name="connsiteY236" fmla="*/ 4212307 h 6858000"/>
              <a:gd name="connsiteX237" fmla="*/ 2395728 w 5725754"/>
              <a:gd name="connsiteY237" fmla="*/ 4260623 h 6858000"/>
              <a:gd name="connsiteX238" fmla="*/ 2470339 w 5725754"/>
              <a:gd name="connsiteY238" fmla="*/ 4249775 h 6858000"/>
              <a:gd name="connsiteX239" fmla="*/ 2470832 w 5725754"/>
              <a:gd name="connsiteY239" fmla="*/ 4249775 h 6858000"/>
              <a:gd name="connsiteX240" fmla="*/ 2579624 w 5725754"/>
              <a:gd name="connsiteY240" fmla="*/ 4259636 h 6858000"/>
              <a:gd name="connsiteX241" fmla="*/ 2556781 w 5725754"/>
              <a:gd name="connsiteY241" fmla="*/ 4339997 h 6858000"/>
              <a:gd name="connsiteX242" fmla="*/ 2527860 w 5725754"/>
              <a:gd name="connsiteY242" fmla="*/ 4373195 h 6858000"/>
              <a:gd name="connsiteX243" fmla="*/ 2554976 w 5725754"/>
              <a:gd name="connsiteY243" fmla="*/ 4422826 h 6858000"/>
              <a:gd name="connsiteX244" fmla="*/ 2623998 w 5725754"/>
              <a:gd name="connsiteY244" fmla="*/ 4410666 h 6858000"/>
              <a:gd name="connsiteX245" fmla="*/ 2635175 w 5725754"/>
              <a:gd name="connsiteY245" fmla="*/ 4408036 h 6858000"/>
              <a:gd name="connsiteX246" fmla="*/ 2711590 w 5725754"/>
              <a:gd name="connsiteY246" fmla="*/ 4502532 h 6858000"/>
              <a:gd name="connsiteX247" fmla="*/ 2709947 w 5725754"/>
              <a:gd name="connsiteY247" fmla="*/ 4506477 h 6858000"/>
              <a:gd name="connsiteX248" fmla="*/ 2739365 w 5725754"/>
              <a:gd name="connsiteY248" fmla="*/ 4576814 h 6858000"/>
              <a:gd name="connsiteX249" fmla="*/ 2779956 w 5725754"/>
              <a:gd name="connsiteY249" fmla="*/ 4574184 h 6858000"/>
              <a:gd name="connsiteX250" fmla="*/ 2817589 w 5725754"/>
              <a:gd name="connsiteY250" fmla="*/ 4574184 h 6858000"/>
              <a:gd name="connsiteX251" fmla="*/ 2860320 w 5725754"/>
              <a:gd name="connsiteY251" fmla="*/ 4639759 h 6858000"/>
              <a:gd name="connsiteX252" fmla="*/ 2855225 w 5725754"/>
              <a:gd name="connsiteY252" fmla="*/ 4652740 h 6858000"/>
              <a:gd name="connsiteX253" fmla="*/ 2855225 w 5725754"/>
              <a:gd name="connsiteY253" fmla="*/ 4653234 h 6858000"/>
              <a:gd name="connsiteX254" fmla="*/ 2848322 w 5725754"/>
              <a:gd name="connsiteY254" fmla="*/ 4670488 h 6858000"/>
              <a:gd name="connsiteX255" fmla="*/ 2894501 w 5725754"/>
              <a:gd name="connsiteY255" fmla="*/ 4732279 h 6858000"/>
              <a:gd name="connsiteX256" fmla="*/ 2929505 w 5725754"/>
              <a:gd name="connsiteY256" fmla="*/ 4730968 h 6858000"/>
              <a:gd name="connsiteX257" fmla="*/ 2953169 w 5725754"/>
              <a:gd name="connsiteY257" fmla="*/ 4731458 h 6858000"/>
              <a:gd name="connsiteX258" fmla="*/ 3007567 w 5725754"/>
              <a:gd name="connsiteY258" fmla="*/ 4802289 h 6858000"/>
              <a:gd name="connsiteX259" fmla="*/ 3005430 w 5725754"/>
              <a:gd name="connsiteY259" fmla="*/ 4810508 h 6858000"/>
              <a:gd name="connsiteX260" fmla="*/ 3005430 w 5725754"/>
              <a:gd name="connsiteY260" fmla="*/ 4811001 h 6858000"/>
              <a:gd name="connsiteX261" fmla="*/ 2999351 w 5725754"/>
              <a:gd name="connsiteY261" fmla="*/ 4833844 h 6858000"/>
              <a:gd name="connsiteX262" fmla="*/ 3040764 w 5725754"/>
              <a:gd name="connsiteY262" fmla="*/ 4887749 h 6858000"/>
              <a:gd name="connsiteX263" fmla="*/ 3066565 w 5725754"/>
              <a:gd name="connsiteY263" fmla="*/ 4888242 h 6858000"/>
              <a:gd name="connsiteX264" fmla="*/ 3079547 w 5725754"/>
              <a:gd name="connsiteY264" fmla="*/ 4888732 h 6858000"/>
              <a:gd name="connsiteX265" fmla="*/ 3152024 w 5725754"/>
              <a:gd name="connsiteY265" fmla="*/ 4964658 h 6858000"/>
              <a:gd name="connsiteX266" fmla="*/ 3151203 w 5725754"/>
              <a:gd name="connsiteY266" fmla="*/ 4979780 h 6858000"/>
              <a:gd name="connsiteX267" fmla="*/ 3201651 w 5725754"/>
              <a:gd name="connsiteY267" fmla="*/ 5041077 h 6858000"/>
              <a:gd name="connsiteX268" fmla="*/ 3223676 w 5725754"/>
              <a:gd name="connsiteY268" fmla="*/ 5039762 h 6858000"/>
              <a:gd name="connsiteX269" fmla="*/ 3252597 w 5725754"/>
              <a:gd name="connsiteY269" fmla="*/ 5034668 h 6858000"/>
              <a:gd name="connsiteX270" fmla="*/ 3252929 w 5725754"/>
              <a:gd name="connsiteY270" fmla="*/ 5034340 h 6858000"/>
              <a:gd name="connsiteX271" fmla="*/ 3314719 w 5725754"/>
              <a:gd name="connsiteY271" fmla="*/ 5106486 h 6858000"/>
              <a:gd name="connsiteX272" fmla="*/ 3316035 w 5725754"/>
              <a:gd name="connsiteY272" fmla="*/ 5135901 h 6858000"/>
              <a:gd name="connsiteX273" fmla="*/ 3347917 w 5725754"/>
              <a:gd name="connsiteY273" fmla="*/ 5184711 h 6858000"/>
              <a:gd name="connsiteX274" fmla="*/ 3368130 w 5725754"/>
              <a:gd name="connsiteY274" fmla="*/ 5190793 h 6858000"/>
              <a:gd name="connsiteX275" fmla="*/ 3431895 w 5725754"/>
              <a:gd name="connsiteY275" fmla="*/ 5195887 h 6858000"/>
              <a:gd name="connsiteX276" fmla="*/ 3476759 w 5725754"/>
              <a:gd name="connsiteY276" fmla="*/ 5220373 h 6858000"/>
              <a:gd name="connsiteX277" fmla="*/ 3472652 w 5725754"/>
              <a:gd name="connsiteY277" fmla="*/ 5272800 h 6858000"/>
              <a:gd name="connsiteX278" fmla="*/ 3477909 w 5725754"/>
              <a:gd name="connsiteY278" fmla="*/ 5270825 h 6858000"/>
              <a:gd name="connsiteX279" fmla="*/ 3514886 w 5725754"/>
              <a:gd name="connsiteY279" fmla="*/ 5242394 h 6858000"/>
              <a:gd name="connsiteX280" fmla="*/ 3530498 w 5725754"/>
              <a:gd name="connsiteY280" fmla="*/ 5230235 h 6858000"/>
              <a:gd name="connsiteX281" fmla="*/ 4430755 w 5725754"/>
              <a:gd name="connsiteY281" fmla="*/ 3354609 h 6858000"/>
              <a:gd name="connsiteX282" fmla="*/ 2028427 w 5725754"/>
              <a:gd name="connsiteY282" fmla="*/ 952273 h 6858000"/>
              <a:gd name="connsiteX283" fmla="*/ 36960 w 5725754"/>
              <a:gd name="connsiteY283" fmla="*/ 2012328 h 6858000"/>
              <a:gd name="connsiteX284" fmla="*/ 0 w 5725754"/>
              <a:gd name="connsiteY284" fmla="*/ 2073100 h 6858000"/>
              <a:gd name="connsiteX285" fmla="*/ 0 w 5725754"/>
              <a:gd name="connsiteY285" fmla="*/ 265260 h 6858000"/>
              <a:gd name="connsiteX286" fmla="*/ 199064 w 5725754"/>
              <a:gd name="connsiteY286" fmla="*/ 142122 h 6858000"/>
              <a:gd name="connsiteX287" fmla="*/ 426775 w 5725754"/>
              <a:gd name="connsiteY287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725754" h="6858000">
                <a:moveTo>
                  <a:pt x="5112108" y="6803800"/>
                </a:moveTo>
                <a:cubicBezTo>
                  <a:pt x="5117943" y="6817605"/>
                  <a:pt x="5125070" y="6829437"/>
                  <a:pt x="5133168" y="6839806"/>
                </a:cubicBezTo>
                <a:lnTo>
                  <a:pt x="5151137" y="6858000"/>
                </a:lnTo>
                <a:lnTo>
                  <a:pt x="5047495" y="6858000"/>
                </a:lnTo>
                <a:lnTo>
                  <a:pt x="5100441" y="6813661"/>
                </a:lnTo>
                <a:cubicBezTo>
                  <a:pt x="5104382" y="6810702"/>
                  <a:pt x="5108162" y="6807251"/>
                  <a:pt x="5112108" y="6803800"/>
                </a:cubicBezTo>
                <a:close/>
                <a:moveTo>
                  <a:pt x="2052976" y="5528802"/>
                </a:moveTo>
                <a:cubicBezTo>
                  <a:pt x="1997244" y="5527281"/>
                  <a:pt x="1936396" y="5528677"/>
                  <a:pt x="1888081" y="5534921"/>
                </a:cubicBezTo>
                <a:cubicBezTo>
                  <a:pt x="1871647" y="5537057"/>
                  <a:pt x="1833193" y="5541003"/>
                  <a:pt x="1833193" y="5565982"/>
                </a:cubicBezTo>
                <a:cubicBezTo>
                  <a:pt x="1833193" y="5601810"/>
                  <a:pt x="1938039" y="5619065"/>
                  <a:pt x="2004107" y="5623832"/>
                </a:cubicBezTo>
                <a:lnTo>
                  <a:pt x="2004601" y="5623832"/>
                </a:lnTo>
                <a:cubicBezTo>
                  <a:pt x="2013637" y="5624653"/>
                  <a:pt x="2021361" y="5625146"/>
                  <a:pt x="2028265" y="5625146"/>
                </a:cubicBezTo>
                <a:cubicBezTo>
                  <a:pt x="2035165" y="5625146"/>
                  <a:pt x="2041247" y="5625146"/>
                  <a:pt x="2048150" y="5624653"/>
                </a:cubicBezTo>
                <a:lnTo>
                  <a:pt x="2048643" y="5624653"/>
                </a:lnTo>
                <a:lnTo>
                  <a:pt x="2048643" y="5624815"/>
                </a:lnTo>
                <a:cubicBezTo>
                  <a:pt x="2138372" y="5623503"/>
                  <a:pt x="2219557" y="5597537"/>
                  <a:pt x="2219557" y="5567791"/>
                </a:cubicBezTo>
                <a:cubicBezTo>
                  <a:pt x="2219557" y="5551358"/>
                  <a:pt x="2200985" y="5542811"/>
                  <a:pt x="2187181" y="5540181"/>
                </a:cubicBezTo>
                <a:cubicBezTo>
                  <a:pt x="2159325" y="5534759"/>
                  <a:pt x="2108707" y="5530322"/>
                  <a:pt x="2052976" y="5528802"/>
                </a:cubicBezTo>
                <a:close/>
                <a:moveTo>
                  <a:pt x="2059263" y="3728302"/>
                </a:moveTo>
                <a:cubicBezTo>
                  <a:pt x="2073376" y="3728528"/>
                  <a:pt x="2086523" y="3728980"/>
                  <a:pt x="2097781" y="3729637"/>
                </a:cubicBezTo>
                <a:cubicBezTo>
                  <a:pt x="2110762" y="3729967"/>
                  <a:pt x="2121611" y="3730458"/>
                  <a:pt x="2128017" y="3731773"/>
                </a:cubicBezTo>
                <a:lnTo>
                  <a:pt x="2128183" y="3731939"/>
                </a:lnTo>
                <a:cubicBezTo>
                  <a:pt x="2144453" y="3734403"/>
                  <a:pt x="2160887" y="3742294"/>
                  <a:pt x="2166969" y="3759055"/>
                </a:cubicBezTo>
                <a:cubicBezTo>
                  <a:pt x="2170417" y="3769409"/>
                  <a:pt x="2164832" y="3781404"/>
                  <a:pt x="2156614" y="3790938"/>
                </a:cubicBezTo>
                <a:cubicBezTo>
                  <a:pt x="2153655" y="3794880"/>
                  <a:pt x="2149711" y="3798169"/>
                  <a:pt x="2146259" y="3801289"/>
                </a:cubicBezTo>
                <a:cubicBezTo>
                  <a:pt x="2082003" y="3852563"/>
                  <a:pt x="1941656" y="3849115"/>
                  <a:pt x="1882493" y="3795211"/>
                </a:cubicBezTo>
                <a:cubicBezTo>
                  <a:pt x="1878550" y="3791759"/>
                  <a:pt x="1874606" y="3786499"/>
                  <a:pt x="1871647" y="3781404"/>
                </a:cubicBezTo>
                <a:cubicBezTo>
                  <a:pt x="1867374" y="3773517"/>
                  <a:pt x="1864744" y="3764477"/>
                  <a:pt x="1866881" y="3756752"/>
                </a:cubicBezTo>
                <a:cubicBezTo>
                  <a:pt x="1871647" y="3739991"/>
                  <a:pt x="1887918" y="3732101"/>
                  <a:pt x="1900079" y="3731280"/>
                </a:cubicBezTo>
                <a:cubicBezTo>
                  <a:pt x="1905668" y="3730789"/>
                  <a:pt x="1913553" y="3730458"/>
                  <a:pt x="1923416" y="3729967"/>
                </a:cubicBezTo>
                <a:cubicBezTo>
                  <a:pt x="1947245" y="3729143"/>
                  <a:pt x="1981261" y="3728322"/>
                  <a:pt x="2014952" y="3728322"/>
                </a:cubicBezTo>
                <a:cubicBezTo>
                  <a:pt x="2030072" y="3728077"/>
                  <a:pt x="2045150" y="3728077"/>
                  <a:pt x="2059263" y="3728302"/>
                </a:cubicBezTo>
                <a:close/>
                <a:moveTo>
                  <a:pt x="475948" y="0"/>
                </a:moveTo>
                <a:lnTo>
                  <a:pt x="3580638" y="0"/>
                </a:lnTo>
                <a:lnTo>
                  <a:pt x="3629754" y="22240"/>
                </a:lnTo>
                <a:cubicBezTo>
                  <a:pt x="4868710" y="620105"/>
                  <a:pt x="5725588" y="1889048"/>
                  <a:pt x="5725588" y="3354447"/>
                </a:cubicBezTo>
                <a:lnTo>
                  <a:pt x="5725754" y="3354115"/>
                </a:lnTo>
                <a:cubicBezTo>
                  <a:pt x="5725754" y="4423154"/>
                  <a:pt x="5253112" y="5440426"/>
                  <a:pt x="4461488" y="6136411"/>
                </a:cubicBezTo>
                <a:cubicBezTo>
                  <a:pt x="4480878" y="6151367"/>
                  <a:pt x="4505364" y="6139041"/>
                  <a:pt x="4530836" y="6166156"/>
                </a:cubicBezTo>
                <a:cubicBezTo>
                  <a:pt x="4558446" y="6195410"/>
                  <a:pt x="4540204" y="6226962"/>
                  <a:pt x="4561405" y="6254571"/>
                </a:cubicBezTo>
                <a:cubicBezTo>
                  <a:pt x="4603310" y="6309462"/>
                  <a:pt x="4671511" y="6283989"/>
                  <a:pt x="4675784" y="6370760"/>
                </a:cubicBezTo>
                <a:cubicBezTo>
                  <a:pt x="4676112" y="6377169"/>
                  <a:pt x="4677100" y="6382924"/>
                  <a:pt x="4678742" y="6388014"/>
                </a:cubicBezTo>
                <a:cubicBezTo>
                  <a:pt x="4684824" y="6407409"/>
                  <a:pt x="4699448" y="6418254"/>
                  <a:pt x="4715064" y="6424664"/>
                </a:cubicBezTo>
                <a:cubicBezTo>
                  <a:pt x="4731990" y="6431568"/>
                  <a:pt x="4750067" y="6434198"/>
                  <a:pt x="4760422" y="6437650"/>
                </a:cubicBezTo>
                <a:cubicBezTo>
                  <a:pt x="4803642" y="6452439"/>
                  <a:pt x="4815309" y="6466243"/>
                  <a:pt x="4825170" y="6511929"/>
                </a:cubicBezTo>
                <a:cubicBezTo>
                  <a:pt x="4832896" y="6549893"/>
                  <a:pt x="4856721" y="6573229"/>
                  <a:pt x="4894193" y="6582760"/>
                </a:cubicBezTo>
                <a:cubicBezTo>
                  <a:pt x="4932647" y="6592787"/>
                  <a:pt x="4962394" y="6613000"/>
                  <a:pt x="4971927" y="6653591"/>
                </a:cubicBezTo>
                <a:cubicBezTo>
                  <a:pt x="4981785" y="6696319"/>
                  <a:pt x="4996413" y="6720480"/>
                  <a:pt x="5040948" y="6727380"/>
                </a:cubicBezTo>
                <a:cubicBezTo>
                  <a:pt x="5055573" y="6729517"/>
                  <a:pt x="5065600" y="6732146"/>
                  <a:pt x="5067736" y="6746774"/>
                </a:cubicBezTo>
                <a:cubicBezTo>
                  <a:pt x="5069052" y="6754662"/>
                  <a:pt x="5064613" y="6761893"/>
                  <a:pt x="5056888" y="6769286"/>
                </a:cubicBezTo>
                <a:cubicBezTo>
                  <a:pt x="5050811" y="6775696"/>
                  <a:pt x="5042756" y="6782106"/>
                  <a:pt x="5034046" y="6789502"/>
                </a:cubicBezTo>
                <a:cubicBezTo>
                  <a:pt x="5014408" y="6806019"/>
                  <a:pt x="4996947" y="6820645"/>
                  <a:pt x="4980292" y="6834447"/>
                </a:cubicBezTo>
                <a:lnTo>
                  <a:pt x="4951487" y="6858000"/>
                </a:lnTo>
                <a:lnTo>
                  <a:pt x="3339947" y="6858000"/>
                </a:lnTo>
                <a:lnTo>
                  <a:pt x="3345253" y="6845288"/>
                </a:lnTo>
                <a:cubicBezTo>
                  <a:pt x="3345862" y="6839779"/>
                  <a:pt x="3344630" y="6834572"/>
                  <a:pt x="3341508" y="6829600"/>
                </a:cubicBezTo>
                <a:cubicBezTo>
                  <a:pt x="3329344" y="6811031"/>
                  <a:pt x="3287604" y="6816291"/>
                  <a:pt x="3256049" y="6818428"/>
                </a:cubicBezTo>
                <a:cubicBezTo>
                  <a:pt x="3227456" y="6820070"/>
                  <a:pt x="3201651" y="6821386"/>
                  <a:pt x="3179139" y="6823191"/>
                </a:cubicBezTo>
                <a:cubicBezTo>
                  <a:pt x="3140354" y="6825327"/>
                  <a:pt x="3112251" y="6826642"/>
                  <a:pt x="3102721" y="6826642"/>
                </a:cubicBezTo>
                <a:cubicBezTo>
                  <a:pt x="3085794" y="6827464"/>
                  <a:pt x="3041751" y="6831737"/>
                  <a:pt x="3038793" y="6811031"/>
                </a:cubicBezTo>
                <a:cubicBezTo>
                  <a:pt x="3035836" y="6789831"/>
                  <a:pt x="3073469" y="6768631"/>
                  <a:pt x="3083330" y="6762221"/>
                </a:cubicBezTo>
                <a:cubicBezTo>
                  <a:pt x="3092860" y="6756142"/>
                  <a:pt x="3100584" y="6750882"/>
                  <a:pt x="3107488" y="6746609"/>
                </a:cubicBezTo>
                <a:cubicBezTo>
                  <a:pt x="3129177" y="6733297"/>
                  <a:pt x="3140354" y="6726396"/>
                  <a:pt x="3162375" y="6709466"/>
                </a:cubicBezTo>
                <a:cubicBezTo>
                  <a:pt x="3176182" y="6699115"/>
                  <a:pt x="3195244" y="6676599"/>
                  <a:pt x="3186533" y="6655893"/>
                </a:cubicBezTo>
                <a:cubicBezTo>
                  <a:pt x="3178318" y="6636830"/>
                  <a:pt x="3155803" y="6639950"/>
                  <a:pt x="3132957" y="6641596"/>
                </a:cubicBezTo>
                <a:cubicBezTo>
                  <a:pt x="3094503" y="6644716"/>
                  <a:pt x="3055720" y="6648168"/>
                  <a:pt x="3017262" y="6651127"/>
                </a:cubicBezTo>
                <a:cubicBezTo>
                  <a:pt x="2992614" y="6653263"/>
                  <a:pt x="2968453" y="6655400"/>
                  <a:pt x="2943804" y="6657209"/>
                </a:cubicBezTo>
                <a:cubicBezTo>
                  <a:pt x="2918331" y="6659344"/>
                  <a:pt x="2873958" y="6664112"/>
                  <a:pt x="2866564" y="6636009"/>
                </a:cubicBezTo>
                <a:cubicBezTo>
                  <a:pt x="2860155" y="6612344"/>
                  <a:pt x="2895489" y="6597222"/>
                  <a:pt x="2915374" y="6585556"/>
                </a:cubicBezTo>
                <a:cubicBezTo>
                  <a:pt x="2924576" y="6580295"/>
                  <a:pt x="2932628" y="6575201"/>
                  <a:pt x="2941340" y="6570434"/>
                </a:cubicBezTo>
                <a:lnTo>
                  <a:pt x="2941830" y="6570434"/>
                </a:lnTo>
                <a:cubicBezTo>
                  <a:pt x="2961224" y="6559755"/>
                  <a:pt x="2979467" y="6549400"/>
                  <a:pt x="2998858" y="6535103"/>
                </a:cubicBezTo>
                <a:cubicBezTo>
                  <a:pt x="3014304" y="6523105"/>
                  <a:pt x="3033367" y="6513081"/>
                  <a:pt x="3026468" y="6492375"/>
                </a:cubicBezTo>
                <a:cubicBezTo>
                  <a:pt x="3018743" y="6467230"/>
                  <a:pt x="2987682" y="6469366"/>
                  <a:pt x="2973385" y="6469859"/>
                </a:cubicBezTo>
                <a:cubicBezTo>
                  <a:pt x="2928355" y="6470681"/>
                  <a:pt x="2890391" y="6471997"/>
                  <a:pt x="2850294" y="6473309"/>
                </a:cubicBezTo>
                <a:lnTo>
                  <a:pt x="2849800" y="6473309"/>
                </a:lnTo>
                <a:cubicBezTo>
                  <a:pt x="2827779" y="6474133"/>
                  <a:pt x="2805429" y="6475444"/>
                  <a:pt x="2780777" y="6476270"/>
                </a:cubicBezTo>
                <a:cubicBezTo>
                  <a:pt x="2761387" y="6477582"/>
                  <a:pt x="2732462" y="6478896"/>
                  <a:pt x="2709126" y="6477092"/>
                </a:cubicBezTo>
                <a:cubicBezTo>
                  <a:pt x="2681847" y="6474954"/>
                  <a:pt x="2674616" y="6441757"/>
                  <a:pt x="2698281" y="6428775"/>
                </a:cubicBezTo>
                <a:cubicBezTo>
                  <a:pt x="2725396" y="6414147"/>
                  <a:pt x="2746596" y="6405107"/>
                  <a:pt x="2774206" y="6392948"/>
                </a:cubicBezTo>
                <a:cubicBezTo>
                  <a:pt x="2781927" y="6389001"/>
                  <a:pt x="2790145" y="6385550"/>
                  <a:pt x="2799678" y="6381281"/>
                </a:cubicBezTo>
                <a:cubicBezTo>
                  <a:pt x="2828600" y="6368462"/>
                  <a:pt x="2878231" y="6340852"/>
                  <a:pt x="2870837" y="6313570"/>
                </a:cubicBezTo>
                <a:cubicBezTo>
                  <a:pt x="2865249" y="6291548"/>
                  <a:pt x="2831558" y="6290726"/>
                  <a:pt x="2803951" y="6290233"/>
                </a:cubicBezTo>
                <a:cubicBezTo>
                  <a:pt x="2755142" y="6289249"/>
                  <a:pt x="2719314" y="6288425"/>
                  <a:pt x="2677081" y="6289739"/>
                </a:cubicBezTo>
                <a:cubicBezTo>
                  <a:pt x="2649799" y="6290233"/>
                  <a:pt x="2620053" y="6291548"/>
                  <a:pt x="2582914" y="6293685"/>
                </a:cubicBezTo>
                <a:cubicBezTo>
                  <a:pt x="2556619" y="6295494"/>
                  <a:pt x="2506988" y="6303712"/>
                  <a:pt x="2503536" y="6272157"/>
                </a:cubicBezTo>
                <a:cubicBezTo>
                  <a:pt x="2500412" y="6245862"/>
                  <a:pt x="2544128" y="6232056"/>
                  <a:pt x="2566970" y="6222525"/>
                </a:cubicBezTo>
                <a:cubicBezTo>
                  <a:pt x="2579462" y="6217431"/>
                  <a:pt x="2590307" y="6212992"/>
                  <a:pt x="2600662" y="6208719"/>
                </a:cubicBezTo>
                <a:cubicBezTo>
                  <a:pt x="2622682" y="6199683"/>
                  <a:pt x="2641253" y="6192286"/>
                  <a:pt x="2664589" y="6181935"/>
                </a:cubicBezTo>
                <a:cubicBezTo>
                  <a:pt x="2685627" y="6172402"/>
                  <a:pt x="2718000" y="6161225"/>
                  <a:pt x="2711590" y="6133618"/>
                </a:cubicBezTo>
                <a:cubicBezTo>
                  <a:pt x="2704197" y="6103050"/>
                  <a:pt x="2669683" y="6108145"/>
                  <a:pt x="2639938" y="6108145"/>
                </a:cubicBezTo>
                <a:cubicBezTo>
                  <a:pt x="2592772" y="6108635"/>
                  <a:pt x="2549715" y="6109129"/>
                  <a:pt x="2506494" y="6108635"/>
                </a:cubicBezTo>
                <a:cubicBezTo>
                  <a:pt x="2465903" y="6109129"/>
                  <a:pt x="2425640" y="6109129"/>
                  <a:pt x="2381266" y="6109129"/>
                </a:cubicBezTo>
                <a:cubicBezTo>
                  <a:pt x="2354809" y="6109129"/>
                  <a:pt x="2305672" y="6110444"/>
                  <a:pt x="2307805" y="6081519"/>
                </a:cubicBezTo>
                <a:cubicBezTo>
                  <a:pt x="2309614" y="6056049"/>
                  <a:pt x="2349221" y="6046844"/>
                  <a:pt x="2368284" y="6040434"/>
                </a:cubicBezTo>
                <a:cubicBezTo>
                  <a:pt x="2385705" y="6034356"/>
                  <a:pt x="2405424" y="6027781"/>
                  <a:pt x="2424487" y="6021371"/>
                </a:cubicBezTo>
                <a:cubicBezTo>
                  <a:pt x="2464751" y="6008061"/>
                  <a:pt x="2502715" y="5995570"/>
                  <a:pt x="2511755" y="5991625"/>
                </a:cubicBezTo>
                <a:cubicBezTo>
                  <a:pt x="2539033" y="5979464"/>
                  <a:pt x="2553989" y="5969109"/>
                  <a:pt x="2548894" y="5948896"/>
                </a:cubicBezTo>
                <a:cubicBezTo>
                  <a:pt x="2544621" y="5930655"/>
                  <a:pt x="2517833" y="5926876"/>
                  <a:pt x="2496633" y="5926381"/>
                </a:cubicBezTo>
                <a:cubicBezTo>
                  <a:pt x="2487102" y="5925888"/>
                  <a:pt x="2408875" y="5922108"/>
                  <a:pt x="2327362" y="5918167"/>
                </a:cubicBezTo>
                <a:lnTo>
                  <a:pt x="2326872" y="5918167"/>
                </a:lnTo>
                <a:cubicBezTo>
                  <a:pt x="2277568" y="5915536"/>
                  <a:pt x="2227938" y="5913401"/>
                  <a:pt x="2191288" y="5911592"/>
                </a:cubicBezTo>
                <a:cubicBezTo>
                  <a:pt x="2162367" y="5910442"/>
                  <a:pt x="2102381" y="5913401"/>
                  <a:pt x="2101067" y="5881024"/>
                </a:cubicBezTo>
                <a:cubicBezTo>
                  <a:pt x="2099752" y="5853414"/>
                  <a:pt x="2154149" y="5846514"/>
                  <a:pt x="2180937" y="5841747"/>
                </a:cubicBezTo>
                <a:cubicBezTo>
                  <a:pt x="2203780" y="5837474"/>
                  <a:pt x="2223665" y="5833036"/>
                  <a:pt x="2243056" y="5828766"/>
                </a:cubicBezTo>
                <a:cubicBezTo>
                  <a:pt x="2269022" y="5822850"/>
                  <a:pt x="2294002" y="5816274"/>
                  <a:pt x="2324242" y="5808550"/>
                </a:cubicBezTo>
                <a:cubicBezTo>
                  <a:pt x="2338866" y="5804604"/>
                  <a:pt x="2404109" y="5794746"/>
                  <a:pt x="2391948" y="5755467"/>
                </a:cubicBezTo>
                <a:cubicBezTo>
                  <a:pt x="2382909" y="5726052"/>
                  <a:pt x="2260315" y="5719149"/>
                  <a:pt x="2139031" y="5718328"/>
                </a:cubicBezTo>
                <a:cubicBezTo>
                  <a:pt x="2104519" y="5717341"/>
                  <a:pt x="2070006" y="5717834"/>
                  <a:pt x="2038454" y="5717834"/>
                </a:cubicBezTo>
                <a:cubicBezTo>
                  <a:pt x="1993096" y="5718162"/>
                  <a:pt x="1950038" y="5718162"/>
                  <a:pt x="1910268" y="5718655"/>
                </a:cubicBezTo>
                <a:cubicBezTo>
                  <a:pt x="1756609" y="5720463"/>
                  <a:pt x="1651268" y="5725065"/>
                  <a:pt x="1642229" y="5754484"/>
                </a:cubicBezTo>
                <a:cubicBezTo>
                  <a:pt x="1634504" y="5778969"/>
                  <a:pt x="1665565" y="5793265"/>
                  <a:pt x="1684135" y="5799347"/>
                </a:cubicBezTo>
                <a:cubicBezTo>
                  <a:pt x="1723414" y="5811508"/>
                  <a:pt x="1757430" y="5820547"/>
                  <a:pt x="1797203" y="5829587"/>
                </a:cubicBezTo>
                <a:lnTo>
                  <a:pt x="1797696" y="5829587"/>
                </a:lnTo>
                <a:cubicBezTo>
                  <a:pt x="1825797" y="5835993"/>
                  <a:pt x="1856036" y="5842075"/>
                  <a:pt x="1893997" y="5849473"/>
                </a:cubicBezTo>
                <a:cubicBezTo>
                  <a:pt x="1926867" y="5856045"/>
                  <a:pt x="1957928" y="5860318"/>
                  <a:pt x="1956613" y="5884475"/>
                </a:cubicBezTo>
                <a:cubicBezTo>
                  <a:pt x="1954970" y="5908633"/>
                  <a:pt x="1917333" y="5913401"/>
                  <a:pt x="1894491" y="5914222"/>
                </a:cubicBezTo>
                <a:cubicBezTo>
                  <a:pt x="1840915" y="5915043"/>
                  <a:pt x="1773207" y="5916358"/>
                  <a:pt x="1707965" y="5917674"/>
                </a:cubicBezTo>
                <a:cubicBezTo>
                  <a:pt x="1604924" y="5919809"/>
                  <a:pt x="1509113" y="5923262"/>
                  <a:pt x="1490050" y="5930162"/>
                </a:cubicBezTo>
                <a:cubicBezTo>
                  <a:pt x="1468190" y="5938707"/>
                  <a:pt x="1462440" y="5964181"/>
                  <a:pt x="1483640" y="5975851"/>
                </a:cubicBezTo>
                <a:cubicBezTo>
                  <a:pt x="1507798" y="5989326"/>
                  <a:pt x="1554471" y="6006909"/>
                  <a:pt x="1601472" y="6022521"/>
                </a:cubicBezTo>
                <a:cubicBezTo>
                  <a:pt x="1622672" y="6029424"/>
                  <a:pt x="1643872" y="6035999"/>
                  <a:pt x="1663263" y="6041587"/>
                </a:cubicBezTo>
                <a:cubicBezTo>
                  <a:pt x="1682658" y="6047172"/>
                  <a:pt x="1734093" y="6058348"/>
                  <a:pt x="1732781" y="6086452"/>
                </a:cubicBezTo>
                <a:cubicBezTo>
                  <a:pt x="1731960" y="6109788"/>
                  <a:pt x="1690544" y="6111925"/>
                  <a:pt x="1665072" y="6111431"/>
                </a:cubicBezTo>
                <a:cubicBezTo>
                  <a:pt x="1614619" y="6110609"/>
                  <a:pt x="1564005" y="6110116"/>
                  <a:pt x="1513552" y="6109295"/>
                </a:cubicBezTo>
                <a:lnTo>
                  <a:pt x="1513058" y="6109295"/>
                </a:lnTo>
                <a:cubicBezTo>
                  <a:pt x="1467863" y="6107979"/>
                  <a:pt x="1422505" y="6107158"/>
                  <a:pt x="1377148" y="6105843"/>
                </a:cubicBezTo>
                <a:cubicBezTo>
                  <a:pt x="1341324" y="6104693"/>
                  <a:pt x="1306317" y="6102063"/>
                  <a:pt x="1298102" y="6124906"/>
                </a:cubicBezTo>
                <a:cubicBezTo>
                  <a:pt x="1287253" y="6154324"/>
                  <a:pt x="1328669" y="6170758"/>
                  <a:pt x="1348554" y="6179797"/>
                </a:cubicBezTo>
                <a:cubicBezTo>
                  <a:pt x="1370082" y="6189659"/>
                  <a:pt x="1392103" y="6198368"/>
                  <a:pt x="1414125" y="6206582"/>
                </a:cubicBezTo>
                <a:cubicBezTo>
                  <a:pt x="1432695" y="6213979"/>
                  <a:pt x="1451264" y="6221211"/>
                  <a:pt x="1469838" y="6228607"/>
                </a:cubicBezTo>
                <a:cubicBezTo>
                  <a:pt x="1501389" y="6241917"/>
                  <a:pt x="1526699" y="6249807"/>
                  <a:pt x="1525053" y="6273472"/>
                </a:cubicBezTo>
                <a:cubicBezTo>
                  <a:pt x="1522754" y="6295821"/>
                  <a:pt x="1482653" y="6297630"/>
                  <a:pt x="1459810" y="6297137"/>
                </a:cubicBezTo>
                <a:cubicBezTo>
                  <a:pt x="1428260" y="6296315"/>
                  <a:pt x="1377641" y="6293357"/>
                  <a:pt x="1328503" y="6290726"/>
                </a:cubicBezTo>
                <a:cubicBezTo>
                  <a:pt x="1275749" y="6287604"/>
                  <a:pt x="1223654" y="6284645"/>
                  <a:pt x="1198509" y="6284645"/>
                </a:cubicBezTo>
                <a:cubicBezTo>
                  <a:pt x="1173367" y="6284645"/>
                  <a:pt x="1135403" y="6278236"/>
                  <a:pt x="1128993" y="6304534"/>
                </a:cubicBezTo>
                <a:cubicBezTo>
                  <a:pt x="1120450" y="6339536"/>
                  <a:pt x="1183884" y="6368955"/>
                  <a:pt x="1230063" y="6387031"/>
                </a:cubicBezTo>
                <a:cubicBezTo>
                  <a:pt x="1247318" y="6393935"/>
                  <a:pt x="1262112" y="6399029"/>
                  <a:pt x="1269834" y="6402971"/>
                </a:cubicBezTo>
                <a:cubicBezTo>
                  <a:pt x="1283639" y="6409381"/>
                  <a:pt x="1298264" y="6415956"/>
                  <a:pt x="1309934" y="6424992"/>
                </a:cubicBezTo>
                <a:cubicBezTo>
                  <a:pt x="1331133" y="6442578"/>
                  <a:pt x="1326367" y="6466737"/>
                  <a:pt x="1299580" y="6474133"/>
                </a:cubicBezTo>
                <a:cubicBezTo>
                  <a:pt x="1283145" y="6478403"/>
                  <a:pt x="1265070" y="6477582"/>
                  <a:pt x="1247811" y="6476270"/>
                </a:cubicBezTo>
                <a:cubicBezTo>
                  <a:pt x="1221024" y="6474133"/>
                  <a:pt x="1184378" y="6471503"/>
                  <a:pt x="1147235" y="6468545"/>
                </a:cubicBezTo>
                <a:cubicBezTo>
                  <a:pt x="1087746" y="6463451"/>
                  <a:pt x="1027761" y="6457697"/>
                  <a:pt x="1013464" y="6456875"/>
                </a:cubicBezTo>
                <a:cubicBezTo>
                  <a:pt x="991115" y="6455232"/>
                  <a:pt x="970736" y="6451781"/>
                  <a:pt x="963833" y="6475938"/>
                </a:cubicBezTo>
                <a:cubicBezTo>
                  <a:pt x="959231" y="6491388"/>
                  <a:pt x="975171" y="6512916"/>
                  <a:pt x="1001466" y="6528527"/>
                </a:cubicBezTo>
                <a:cubicBezTo>
                  <a:pt x="1020036" y="6539704"/>
                  <a:pt x="1038609" y="6549727"/>
                  <a:pt x="1055370" y="6558768"/>
                </a:cubicBezTo>
                <a:cubicBezTo>
                  <a:pt x="1102370" y="6583091"/>
                  <a:pt x="1138199" y="6601662"/>
                  <a:pt x="1135241" y="6625325"/>
                </a:cubicBezTo>
                <a:cubicBezTo>
                  <a:pt x="1131789" y="6654250"/>
                  <a:pt x="1096948" y="6656056"/>
                  <a:pt x="1057178" y="6655565"/>
                </a:cubicBezTo>
                <a:cubicBezTo>
                  <a:pt x="1035978" y="6655071"/>
                  <a:pt x="1029075" y="6655565"/>
                  <a:pt x="964820" y="6648168"/>
                </a:cubicBezTo>
                <a:lnTo>
                  <a:pt x="964326" y="6648168"/>
                </a:lnTo>
                <a:cubicBezTo>
                  <a:pt x="895304" y="6640609"/>
                  <a:pt x="578456" y="6562547"/>
                  <a:pt x="123891" y="6262951"/>
                </a:cubicBezTo>
                <a:cubicBezTo>
                  <a:pt x="115672" y="6257529"/>
                  <a:pt x="82968" y="6245041"/>
                  <a:pt x="68506" y="6267224"/>
                </a:cubicBezTo>
                <a:cubicBezTo>
                  <a:pt x="55359" y="6287440"/>
                  <a:pt x="80998" y="6312748"/>
                  <a:pt x="90037" y="6318830"/>
                </a:cubicBezTo>
                <a:cubicBezTo>
                  <a:pt x="451750" y="6559261"/>
                  <a:pt x="779607" y="6676438"/>
                  <a:pt x="896615" y="6715220"/>
                </a:cubicBezTo>
                <a:cubicBezTo>
                  <a:pt x="897164" y="6715548"/>
                  <a:pt x="897441" y="6715713"/>
                  <a:pt x="897441" y="6715713"/>
                </a:cubicBezTo>
                <a:cubicBezTo>
                  <a:pt x="949371" y="6732968"/>
                  <a:pt x="949698" y="6765839"/>
                  <a:pt x="945425" y="6782599"/>
                </a:cubicBezTo>
                <a:cubicBezTo>
                  <a:pt x="932444" y="6829273"/>
                  <a:pt x="875910" y="6821386"/>
                  <a:pt x="803436" y="6806758"/>
                </a:cubicBezTo>
                <a:cubicBezTo>
                  <a:pt x="684617" y="6783420"/>
                  <a:pt x="521922" y="6727712"/>
                  <a:pt x="456351" y="6699276"/>
                </a:cubicBezTo>
                <a:cubicBezTo>
                  <a:pt x="453227" y="6697965"/>
                  <a:pt x="450597" y="6696651"/>
                  <a:pt x="447640" y="6695335"/>
                </a:cubicBezTo>
                <a:cubicBezTo>
                  <a:pt x="424302" y="6684652"/>
                  <a:pt x="401460" y="6673313"/>
                  <a:pt x="378617" y="6662137"/>
                </a:cubicBezTo>
                <a:cubicBezTo>
                  <a:pt x="360869" y="6653429"/>
                  <a:pt x="343615" y="6644882"/>
                  <a:pt x="326356" y="6635348"/>
                </a:cubicBezTo>
                <a:cubicBezTo>
                  <a:pt x="307293" y="6625819"/>
                  <a:pt x="288395" y="6615464"/>
                  <a:pt x="269825" y="6605606"/>
                </a:cubicBezTo>
                <a:cubicBezTo>
                  <a:pt x="268510" y="6604781"/>
                  <a:pt x="267195" y="6604291"/>
                  <a:pt x="265880" y="6603470"/>
                </a:cubicBezTo>
                <a:cubicBezTo>
                  <a:pt x="245174" y="6592621"/>
                  <a:pt x="224796" y="6581445"/>
                  <a:pt x="204583" y="6569778"/>
                </a:cubicBezTo>
                <a:cubicBezTo>
                  <a:pt x="197351" y="6565505"/>
                  <a:pt x="189461" y="6561069"/>
                  <a:pt x="181737" y="6556796"/>
                </a:cubicBezTo>
                <a:cubicBezTo>
                  <a:pt x="140817" y="6533460"/>
                  <a:pt x="100227" y="6509298"/>
                  <a:pt x="60454" y="6484322"/>
                </a:cubicBezTo>
                <a:cubicBezTo>
                  <a:pt x="52239" y="6479556"/>
                  <a:pt x="44020" y="6474296"/>
                  <a:pt x="36295" y="6469201"/>
                </a:cubicBezTo>
                <a:lnTo>
                  <a:pt x="0" y="6445959"/>
                </a:lnTo>
                <a:lnTo>
                  <a:pt x="0" y="4639218"/>
                </a:lnTo>
                <a:lnTo>
                  <a:pt x="132290" y="4829774"/>
                </a:lnTo>
                <a:cubicBezTo>
                  <a:pt x="240315" y="4968491"/>
                  <a:pt x="364115" y="5096051"/>
                  <a:pt x="502202" y="5209693"/>
                </a:cubicBezTo>
                <a:cubicBezTo>
                  <a:pt x="506144" y="5212320"/>
                  <a:pt x="509268" y="5213307"/>
                  <a:pt x="512060" y="5211664"/>
                </a:cubicBezTo>
                <a:cubicBezTo>
                  <a:pt x="519785" y="5207391"/>
                  <a:pt x="516333" y="5198679"/>
                  <a:pt x="525867" y="5183561"/>
                </a:cubicBezTo>
                <a:cubicBezTo>
                  <a:pt x="534576" y="5169593"/>
                  <a:pt x="551340" y="5165485"/>
                  <a:pt x="560049" y="5164664"/>
                </a:cubicBezTo>
                <a:cubicBezTo>
                  <a:pt x="574839" y="5163182"/>
                  <a:pt x="583219" y="5163017"/>
                  <a:pt x="611650" y="5164332"/>
                </a:cubicBezTo>
                <a:cubicBezTo>
                  <a:pt x="625950" y="5165485"/>
                  <a:pt x="637945" y="5163348"/>
                  <a:pt x="646656" y="5159075"/>
                </a:cubicBezTo>
                <a:cubicBezTo>
                  <a:pt x="664243" y="5149542"/>
                  <a:pt x="667363" y="5130151"/>
                  <a:pt x="666869" y="5109444"/>
                </a:cubicBezTo>
                <a:lnTo>
                  <a:pt x="666869" y="5108951"/>
                </a:lnTo>
                <a:cubicBezTo>
                  <a:pt x="666375" y="5096953"/>
                  <a:pt x="665064" y="5084793"/>
                  <a:pt x="665064" y="5073616"/>
                </a:cubicBezTo>
                <a:cubicBezTo>
                  <a:pt x="665064" y="5029245"/>
                  <a:pt x="681825" y="5004100"/>
                  <a:pt x="726361" y="5004594"/>
                </a:cubicBezTo>
                <a:cubicBezTo>
                  <a:pt x="741480" y="5004594"/>
                  <a:pt x="756601" y="5005908"/>
                  <a:pt x="770403" y="5005908"/>
                </a:cubicBezTo>
                <a:lnTo>
                  <a:pt x="770897" y="5005908"/>
                </a:lnTo>
                <a:cubicBezTo>
                  <a:pt x="809680" y="5007224"/>
                  <a:pt x="839098" y="5002457"/>
                  <a:pt x="828743" y="4948552"/>
                </a:cubicBezTo>
                <a:cubicBezTo>
                  <a:pt x="828415" y="4944279"/>
                  <a:pt x="827100" y="4939023"/>
                  <a:pt x="825785" y="4933928"/>
                </a:cubicBezTo>
                <a:cubicBezTo>
                  <a:pt x="813131" y="4888242"/>
                  <a:pt x="821022" y="4856687"/>
                  <a:pt x="879689" y="4858002"/>
                </a:cubicBezTo>
                <a:cubicBezTo>
                  <a:pt x="892674" y="4858330"/>
                  <a:pt x="905656" y="4859152"/>
                  <a:pt x="918147" y="4859645"/>
                </a:cubicBezTo>
                <a:cubicBezTo>
                  <a:pt x="955287" y="4860139"/>
                  <a:pt x="986348" y="4853236"/>
                  <a:pt x="980760" y="4797523"/>
                </a:cubicBezTo>
                <a:lnTo>
                  <a:pt x="980760" y="4797033"/>
                </a:lnTo>
                <a:cubicBezTo>
                  <a:pt x="980760" y="4791938"/>
                  <a:pt x="979938" y="4785856"/>
                  <a:pt x="978623" y="4778953"/>
                </a:cubicBezTo>
                <a:cubicBezTo>
                  <a:pt x="967941" y="4725380"/>
                  <a:pt x="988647" y="4702044"/>
                  <a:pt x="1045182" y="4703358"/>
                </a:cubicBezTo>
                <a:cubicBezTo>
                  <a:pt x="1054220" y="4703848"/>
                  <a:pt x="1063260" y="4704670"/>
                  <a:pt x="1072297" y="4705985"/>
                </a:cubicBezTo>
                <a:lnTo>
                  <a:pt x="1072790" y="4705985"/>
                </a:lnTo>
                <a:cubicBezTo>
                  <a:pt x="1083145" y="4707300"/>
                  <a:pt x="1093497" y="4708616"/>
                  <a:pt x="1103851" y="4708121"/>
                </a:cubicBezTo>
                <a:cubicBezTo>
                  <a:pt x="1137046" y="4706973"/>
                  <a:pt x="1150358" y="4687415"/>
                  <a:pt x="1142635" y="4655533"/>
                </a:cubicBezTo>
                <a:cubicBezTo>
                  <a:pt x="1141485" y="4650769"/>
                  <a:pt x="1139676" y="4646496"/>
                  <a:pt x="1137539" y="4641729"/>
                </a:cubicBezTo>
                <a:cubicBezTo>
                  <a:pt x="1134910" y="4636469"/>
                  <a:pt x="1132444" y="4630881"/>
                  <a:pt x="1130639" y="4625296"/>
                </a:cubicBezTo>
                <a:cubicBezTo>
                  <a:pt x="1115024" y="4576980"/>
                  <a:pt x="1134910" y="4550192"/>
                  <a:pt x="1185855" y="4548055"/>
                </a:cubicBezTo>
                <a:cubicBezTo>
                  <a:pt x="1195389" y="4547561"/>
                  <a:pt x="1210013" y="4550686"/>
                  <a:pt x="1225956" y="4553643"/>
                </a:cubicBezTo>
                <a:lnTo>
                  <a:pt x="1226450" y="4553643"/>
                </a:lnTo>
                <a:cubicBezTo>
                  <a:pt x="1255702" y="4558407"/>
                  <a:pt x="1288896" y="4561858"/>
                  <a:pt x="1301059" y="4539837"/>
                </a:cubicBezTo>
                <a:cubicBezTo>
                  <a:pt x="1307797" y="4527348"/>
                  <a:pt x="1300072" y="4506639"/>
                  <a:pt x="1292348" y="4487579"/>
                </a:cubicBezTo>
                <a:cubicBezTo>
                  <a:pt x="1290211" y="4483306"/>
                  <a:pt x="1288403" y="4478539"/>
                  <a:pt x="1286761" y="4474594"/>
                </a:cubicBezTo>
                <a:cubicBezTo>
                  <a:pt x="1263917" y="4419374"/>
                  <a:pt x="1282487" y="4389629"/>
                  <a:pt x="1341978" y="4393080"/>
                </a:cubicBezTo>
                <a:cubicBezTo>
                  <a:pt x="1350197" y="4393902"/>
                  <a:pt x="1364328" y="4396859"/>
                  <a:pt x="1380765" y="4399490"/>
                </a:cubicBezTo>
                <a:cubicBezTo>
                  <a:pt x="1414946" y="4406065"/>
                  <a:pt x="1457675" y="4411159"/>
                  <a:pt x="1470165" y="4390450"/>
                </a:cubicBezTo>
                <a:cubicBezTo>
                  <a:pt x="1478874" y="4375332"/>
                  <a:pt x="1464577" y="4350187"/>
                  <a:pt x="1450773" y="4329974"/>
                </a:cubicBezTo>
                <a:cubicBezTo>
                  <a:pt x="1442556" y="4317813"/>
                  <a:pt x="1434669" y="4307458"/>
                  <a:pt x="1431712" y="4301870"/>
                </a:cubicBezTo>
                <a:cubicBezTo>
                  <a:pt x="1414781" y="4267689"/>
                  <a:pt x="1429081" y="4239258"/>
                  <a:pt x="1466220" y="4235312"/>
                </a:cubicBezTo>
                <a:cubicBezTo>
                  <a:pt x="1483806" y="4233507"/>
                  <a:pt x="1510594" y="4237449"/>
                  <a:pt x="1538694" y="4242215"/>
                </a:cubicBezTo>
                <a:cubicBezTo>
                  <a:pt x="1588818" y="4249940"/>
                  <a:pt x="1641900" y="4259470"/>
                  <a:pt x="1652745" y="4240079"/>
                </a:cubicBezTo>
                <a:cubicBezTo>
                  <a:pt x="1664416" y="4218879"/>
                  <a:pt x="1634997" y="4193078"/>
                  <a:pt x="1610839" y="4170563"/>
                </a:cubicBezTo>
                <a:cubicBezTo>
                  <a:pt x="1599994" y="4160702"/>
                  <a:pt x="1590461" y="4151500"/>
                  <a:pt x="1585366" y="4143775"/>
                </a:cubicBezTo>
                <a:cubicBezTo>
                  <a:pt x="1560715" y="4105320"/>
                  <a:pt x="1577151" y="4076889"/>
                  <a:pt x="1623331" y="4074259"/>
                </a:cubicBezTo>
                <a:cubicBezTo>
                  <a:pt x="1638122" y="4073437"/>
                  <a:pt x="1667373" y="4077711"/>
                  <a:pt x="1698925" y="4083298"/>
                </a:cubicBezTo>
                <a:cubicBezTo>
                  <a:pt x="1732616" y="4088887"/>
                  <a:pt x="1768772" y="4095787"/>
                  <a:pt x="1791288" y="4098417"/>
                </a:cubicBezTo>
                <a:cubicBezTo>
                  <a:pt x="1817582" y="4101375"/>
                  <a:pt x="1853406" y="4111402"/>
                  <a:pt x="1862118" y="4085435"/>
                </a:cubicBezTo>
                <a:cubicBezTo>
                  <a:pt x="1871482" y="4057825"/>
                  <a:pt x="1832207" y="4044844"/>
                  <a:pt x="1811993" y="4030544"/>
                </a:cubicBezTo>
                <a:cubicBezTo>
                  <a:pt x="1800324" y="4022329"/>
                  <a:pt x="1787670" y="4015097"/>
                  <a:pt x="1775672" y="4006879"/>
                </a:cubicBezTo>
                <a:cubicBezTo>
                  <a:pt x="1760226" y="3996856"/>
                  <a:pt x="1745598" y="3986173"/>
                  <a:pt x="1733437" y="3973188"/>
                </a:cubicBezTo>
                <a:cubicBezTo>
                  <a:pt x="1718647" y="3958070"/>
                  <a:pt x="1716183" y="3942458"/>
                  <a:pt x="1722593" y="3929970"/>
                </a:cubicBezTo>
                <a:cubicBezTo>
                  <a:pt x="1725713" y="3924381"/>
                  <a:pt x="1730480" y="3919615"/>
                  <a:pt x="1736889" y="3915669"/>
                </a:cubicBezTo>
                <a:cubicBezTo>
                  <a:pt x="1742969" y="3912218"/>
                  <a:pt x="1750198" y="3909260"/>
                  <a:pt x="1758911" y="3907944"/>
                </a:cubicBezTo>
                <a:cubicBezTo>
                  <a:pt x="1778796" y="3904003"/>
                  <a:pt x="1821524" y="3908766"/>
                  <a:pt x="1868197" y="3914848"/>
                </a:cubicBezTo>
                <a:cubicBezTo>
                  <a:pt x="1919964" y="3921424"/>
                  <a:pt x="1976498" y="3929970"/>
                  <a:pt x="2011007" y="3930460"/>
                </a:cubicBezTo>
                <a:cubicBezTo>
                  <a:pt x="2052095" y="3930791"/>
                  <a:pt x="2109447" y="3926518"/>
                  <a:pt x="2161214" y="3925203"/>
                </a:cubicBezTo>
                <a:lnTo>
                  <a:pt x="2161708" y="3925203"/>
                </a:lnTo>
                <a:cubicBezTo>
                  <a:pt x="2219557" y="3923394"/>
                  <a:pt x="2269678" y="3925697"/>
                  <a:pt x="2280854" y="3942458"/>
                </a:cubicBezTo>
                <a:cubicBezTo>
                  <a:pt x="2301067" y="3974012"/>
                  <a:pt x="2275104" y="3994391"/>
                  <a:pt x="2244537" y="4012467"/>
                </a:cubicBezTo>
                <a:lnTo>
                  <a:pt x="2244043" y="4012467"/>
                </a:lnTo>
                <a:cubicBezTo>
                  <a:pt x="2234675" y="4018056"/>
                  <a:pt x="2224652" y="4023806"/>
                  <a:pt x="2215613" y="4028901"/>
                </a:cubicBezTo>
                <a:cubicBezTo>
                  <a:pt x="2194906" y="4041555"/>
                  <a:pt x="2137057" y="4060455"/>
                  <a:pt x="2146918" y="4090692"/>
                </a:cubicBezTo>
                <a:cubicBezTo>
                  <a:pt x="2155136" y="4115181"/>
                  <a:pt x="2191288" y="4110908"/>
                  <a:pt x="2215940" y="4107456"/>
                </a:cubicBezTo>
                <a:cubicBezTo>
                  <a:pt x="2243056" y="4103183"/>
                  <a:pt x="2279706" y="4094472"/>
                  <a:pt x="2316023" y="4088066"/>
                </a:cubicBezTo>
                <a:lnTo>
                  <a:pt x="2316517" y="4088066"/>
                </a:lnTo>
                <a:cubicBezTo>
                  <a:pt x="2374694" y="4076889"/>
                  <a:pt x="2430897" y="4071629"/>
                  <a:pt x="2440758" y="4098417"/>
                </a:cubicBezTo>
                <a:cubicBezTo>
                  <a:pt x="2448976" y="4120932"/>
                  <a:pt x="2427776" y="4149857"/>
                  <a:pt x="2400989" y="4176973"/>
                </a:cubicBezTo>
                <a:cubicBezTo>
                  <a:pt x="2389319" y="4189461"/>
                  <a:pt x="2376337" y="4201131"/>
                  <a:pt x="2364667" y="4212307"/>
                </a:cubicBezTo>
                <a:cubicBezTo>
                  <a:pt x="2344289" y="4231205"/>
                  <a:pt x="2368940" y="4261444"/>
                  <a:pt x="2395728" y="4260623"/>
                </a:cubicBezTo>
                <a:cubicBezTo>
                  <a:pt x="2408548" y="4260130"/>
                  <a:pt x="2438456" y="4254541"/>
                  <a:pt x="2470339" y="4249775"/>
                </a:cubicBezTo>
                <a:lnTo>
                  <a:pt x="2470832" y="4249775"/>
                </a:lnTo>
                <a:cubicBezTo>
                  <a:pt x="2515696" y="4243697"/>
                  <a:pt x="2565000" y="4240572"/>
                  <a:pt x="2579624" y="4259636"/>
                </a:cubicBezTo>
                <a:cubicBezTo>
                  <a:pt x="2597376" y="4283466"/>
                  <a:pt x="2576997" y="4315346"/>
                  <a:pt x="2556781" y="4339997"/>
                </a:cubicBezTo>
                <a:cubicBezTo>
                  <a:pt x="2543472" y="4355447"/>
                  <a:pt x="2530487" y="4368100"/>
                  <a:pt x="2527860" y="4373195"/>
                </a:cubicBezTo>
                <a:cubicBezTo>
                  <a:pt x="2513066" y="4400311"/>
                  <a:pt x="2524408" y="4422004"/>
                  <a:pt x="2554976" y="4422826"/>
                </a:cubicBezTo>
                <a:cubicBezTo>
                  <a:pt x="2572559" y="4423647"/>
                  <a:pt x="2604113" y="4415432"/>
                  <a:pt x="2623998" y="4410666"/>
                </a:cubicBezTo>
                <a:cubicBezTo>
                  <a:pt x="2628271" y="4409351"/>
                  <a:pt x="2632216" y="4408530"/>
                  <a:pt x="2635175" y="4408036"/>
                </a:cubicBezTo>
                <a:cubicBezTo>
                  <a:pt x="2717672" y="4391603"/>
                  <a:pt x="2746103" y="4418718"/>
                  <a:pt x="2711590" y="4502532"/>
                </a:cubicBezTo>
                <a:cubicBezTo>
                  <a:pt x="2711262" y="4503846"/>
                  <a:pt x="2710441" y="4505162"/>
                  <a:pt x="2709947" y="4506477"/>
                </a:cubicBezTo>
                <a:cubicBezTo>
                  <a:pt x="2690228" y="4552163"/>
                  <a:pt x="2687926" y="4578457"/>
                  <a:pt x="2739365" y="4576814"/>
                </a:cubicBezTo>
                <a:cubicBezTo>
                  <a:pt x="2752841" y="4576321"/>
                  <a:pt x="2766643" y="4574678"/>
                  <a:pt x="2779956" y="4574184"/>
                </a:cubicBezTo>
                <a:cubicBezTo>
                  <a:pt x="2792609" y="4572869"/>
                  <a:pt x="2805102" y="4572869"/>
                  <a:pt x="2817589" y="4574184"/>
                </a:cubicBezTo>
                <a:cubicBezTo>
                  <a:pt x="2854238" y="4578457"/>
                  <a:pt x="2869029" y="4603930"/>
                  <a:pt x="2860320" y="4639759"/>
                </a:cubicBezTo>
                <a:cubicBezTo>
                  <a:pt x="2859167" y="4644522"/>
                  <a:pt x="2857363" y="4648467"/>
                  <a:pt x="2855225" y="4652740"/>
                </a:cubicBezTo>
                <a:lnTo>
                  <a:pt x="2855225" y="4653234"/>
                </a:lnTo>
                <a:cubicBezTo>
                  <a:pt x="2853090" y="4658822"/>
                  <a:pt x="2849965" y="4664410"/>
                  <a:pt x="2848322" y="4670488"/>
                </a:cubicBezTo>
                <a:cubicBezTo>
                  <a:pt x="2835337" y="4713216"/>
                  <a:pt x="2848650" y="4730968"/>
                  <a:pt x="2894501" y="4732279"/>
                </a:cubicBezTo>
                <a:cubicBezTo>
                  <a:pt x="2906168" y="4732611"/>
                  <a:pt x="2917838" y="4731458"/>
                  <a:pt x="2929505" y="4730968"/>
                </a:cubicBezTo>
                <a:cubicBezTo>
                  <a:pt x="2937723" y="4730636"/>
                  <a:pt x="2945448" y="4730636"/>
                  <a:pt x="2953169" y="4731458"/>
                </a:cubicBezTo>
                <a:cubicBezTo>
                  <a:pt x="2997215" y="4735731"/>
                  <a:pt x="3014963" y="4759068"/>
                  <a:pt x="3007567" y="4802289"/>
                </a:cubicBezTo>
                <a:cubicBezTo>
                  <a:pt x="3007073" y="4805248"/>
                  <a:pt x="3006251" y="4807878"/>
                  <a:pt x="3005430" y="4810508"/>
                </a:cubicBezTo>
                <a:lnTo>
                  <a:pt x="3005430" y="4811001"/>
                </a:lnTo>
                <a:cubicBezTo>
                  <a:pt x="3003294" y="4818723"/>
                  <a:pt x="2999845" y="4826119"/>
                  <a:pt x="2999351" y="4833844"/>
                </a:cubicBezTo>
                <a:cubicBezTo>
                  <a:pt x="2994913" y="4866217"/>
                  <a:pt x="3007894" y="4882488"/>
                  <a:pt x="3040764" y="4887749"/>
                </a:cubicBezTo>
                <a:cubicBezTo>
                  <a:pt x="3049311" y="4889063"/>
                  <a:pt x="3057857" y="4887749"/>
                  <a:pt x="3066565" y="4888242"/>
                </a:cubicBezTo>
                <a:cubicBezTo>
                  <a:pt x="3070838" y="4888242"/>
                  <a:pt x="3075273" y="4888732"/>
                  <a:pt x="3079547" y="4888732"/>
                </a:cubicBezTo>
                <a:cubicBezTo>
                  <a:pt x="3143805" y="4891362"/>
                  <a:pt x="3154982" y="4902538"/>
                  <a:pt x="3152024" y="4964658"/>
                </a:cubicBezTo>
                <a:cubicBezTo>
                  <a:pt x="3152024" y="4969425"/>
                  <a:pt x="3151693" y="4974520"/>
                  <a:pt x="3151203" y="4979780"/>
                </a:cubicBezTo>
                <a:cubicBezTo>
                  <a:pt x="3148078" y="5021686"/>
                  <a:pt x="3160239" y="5037626"/>
                  <a:pt x="3201651" y="5041077"/>
                </a:cubicBezTo>
                <a:cubicBezTo>
                  <a:pt x="3208227" y="5041405"/>
                  <a:pt x="3215457" y="5041077"/>
                  <a:pt x="3223676" y="5039762"/>
                </a:cubicBezTo>
                <a:cubicBezTo>
                  <a:pt x="3232384" y="5038941"/>
                  <a:pt x="3241752" y="5037298"/>
                  <a:pt x="3252597" y="5034668"/>
                </a:cubicBezTo>
                <a:lnTo>
                  <a:pt x="3252929" y="5034340"/>
                </a:lnTo>
                <a:cubicBezTo>
                  <a:pt x="3296150" y="5025300"/>
                  <a:pt x="3312089" y="5038285"/>
                  <a:pt x="3314719" y="5106486"/>
                </a:cubicBezTo>
                <a:cubicBezTo>
                  <a:pt x="3315213" y="5113880"/>
                  <a:pt x="3314392" y="5124728"/>
                  <a:pt x="3316035" y="5135901"/>
                </a:cubicBezTo>
                <a:cubicBezTo>
                  <a:pt x="3318171" y="5153653"/>
                  <a:pt x="3325071" y="5173537"/>
                  <a:pt x="3347917" y="5184711"/>
                </a:cubicBezTo>
                <a:cubicBezTo>
                  <a:pt x="3354326" y="5187834"/>
                  <a:pt x="3360737" y="5189971"/>
                  <a:pt x="3368130" y="5190793"/>
                </a:cubicBezTo>
                <a:cubicBezTo>
                  <a:pt x="3398698" y="5195887"/>
                  <a:pt x="3394752" y="5194410"/>
                  <a:pt x="3431895" y="5195887"/>
                </a:cubicBezTo>
                <a:cubicBezTo>
                  <a:pt x="3455888" y="5196874"/>
                  <a:pt x="3472979" y="5212813"/>
                  <a:pt x="3476759" y="5220373"/>
                </a:cubicBezTo>
                <a:cubicBezTo>
                  <a:pt x="3491715" y="5250613"/>
                  <a:pt x="3476100" y="5265240"/>
                  <a:pt x="3472652" y="5272800"/>
                </a:cubicBezTo>
                <a:cubicBezTo>
                  <a:pt x="3471827" y="5274605"/>
                  <a:pt x="3473636" y="5273784"/>
                  <a:pt x="3477909" y="5270825"/>
                </a:cubicBezTo>
                <a:cubicBezTo>
                  <a:pt x="3490235" y="5261457"/>
                  <a:pt x="3502723" y="5251928"/>
                  <a:pt x="3514886" y="5242394"/>
                </a:cubicBezTo>
                <a:cubicBezTo>
                  <a:pt x="3523101" y="5235329"/>
                  <a:pt x="3529677" y="5229413"/>
                  <a:pt x="3530498" y="5230235"/>
                </a:cubicBezTo>
                <a:cubicBezTo>
                  <a:pt x="4099280" y="4776816"/>
                  <a:pt x="4430755" y="4096446"/>
                  <a:pt x="4430755" y="3354609"/>
                </a:cubicBezTo>
                <a:cubicBezTo>
                  <a:pt x="4430755" y="2030021"/>
                  <a:pt x="3353012" y="952273"/>
                  <a:pt x="2028427" y="952273"/>
                </a:cubicBezTo>
                <a:cubicBezTo>
                  <a:pt x="1200564" y="952273"/>
                  <a:pt x="469123" y="1373204"/>
                  <a:pt x="36960" y="2012328"/>
                </a:cubicBezTo>
                <a:lnTo>
                  <a:pt x="0" y="2073100"/>
                </a:lnTo>
                <a:lnTo>
                  <a:pt x="0" y="265260"/>
                </a:lnTo>
                <a:lnTo>
                  <a:pt x="199064" y="142122"/>
                </a:lnTo>
                <a:cubicBezTo>
                  <a:pt x="273398" y="99626"/>
                  <a:pt x="349340" y="59636"/>
                  <a:pt x="426775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grpSp>
        <p:nvGrpSpPr>
          <p:cNvPr id="21" name="Graphic 25">
            <a:extLst>
              <a:ext uri="{FF2B5EF4-FFF2-40B4-BE49-F238E27FC236}">
                <a16:creationId xmlns:a16="http://schemas.microsoft.com/office/drawing/2014/main" id="{34E140CA-D43B-5E6E-D336-0B4A0EE9ED8D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A252E3-35C5-688A-BECC-F3A505CC6DAD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grpFill/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E5F6702-2BCF-D7B2-2C7A-58840B9A7192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grpFill/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42DBF5-EE46-173A-97BF-6A60CF06E09E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grpFill/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F4A5BD-7C5C-5BED-18F0-700E4C768DC1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21C4021-0D51-3490-E48D-09CA52991E8E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466248" y="1848553"/>
            <a:ext cx="5271727" cy="3233996"/>
          </a:xfrm>
          <a:custGeom>
            <a:avLst/>
            <a:gdLst>
              <a:gd name="connsiteX0" fmla="*/ 55431 w 5271727"/>
              <a:gd name="connsiteY0" fmla="*/ 0 h 3233996"/>
              <a:gd name="connsiteX1" fmla="*/ 5216296 w 5271727"/>
              <a:gd name="connsiteY1" fmla="*/ 0 h 3233996"/>
              <a:gd name="connsiteX2" fmla="*/ 5271727 w 5271727"/>
              <a:gd name="connsiteY2" fmla="*/ 55431 h 3233996"/>
              <a:gd name="connsiteX3" fmla="*/ 5271727 w 5271727"/>
              <a:gd name="connsiteY3" fmla="*/ 3178565 h 3233996"/>
              <a:gd name="connsiteX4" fmla="*/ 5216296 w 5271727"/>
              <a:gd name="connsiteY4" fmla="*/ 3233996 h 3233996"/>
              <a:gd name="connsiteX5" fmla="*/ 55431 w 5271727"/>
              <a:gd name="connsiteY5" fmla="*/ 3233996 h 3233996"/>
              <a:gd name="connsiteX6" fmla="*/ 0 w 5271727"/>
              <a:gd name="connsiteY6" fmla="*/ 3178565 h 3233996"/>
              <a:gd name="connsiteX7" fmla="*/ 0 w 5271727"/>
              <a:gd name="connsiteY7" fmla="*/ 55431 h 3233996"/>
              <a:gd name="connsiteX8" fmla="*/ 55431 w 5271727"/>
              <a:gd name="connsiteY8" fmla="*/ 0 h 32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1727" h="3233996">
                <a:moveTo>
                  <a:pt x="55431" y="0"/>
                </a:moveTo>
                <a:lnTo>
                  <a:pt x="5216296" y="0"/>
                </a:lnTo>
                <a:cubicBezTo>
                  <a:pt x="5246910" y="0"/>
                  <a:pt x="5271727" y="24817"/>
                  <a:pt x="5271727" y="55431"/>
                </a:cubicBezTo>
                <a:lnTo>
                  <a:pt x="5271727" y="3178565"/>
                </a:lnTo>
                <a:cubicBezTo>
                  <a:pt x="5271727" y="3209179"/>
                  <a:pt x="5246910" y="3233996"/>
                  <a:pt x="5216296" y="3233996"/>
                </a:cubicBezTo>
                <a:lnTo>
                  <a:pt x="55431" y="3233996"/>
                </a:lnTo>
                <a:cubicBezTo>
                  <a:pt x="24817" y="3233996"/>
                  <a:pt x="0" y="3209179"/>
                  <a:pt x="0" y="3178565"/>
                </a:cubicBezTo>
                <a:lnTo>
                  <a:pt x="0" y="55431"/>
                </a:lnTo>
                <a:cubicBezTo>
                  <a:pt x="0" y="24817"/>
                  <a:pt x="24817" y="0"/>
                  <a:pt x="554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198A56-21D9-5AF0-F7A9-496A0CA6F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40" y="1775448"/>
            <a:ext cx="5535743" cy="2541080"/>
          </a:xfrm>
        </p:spPr>
        <p:txBody>
          <a:bodyPr/>
          <a:lstStyle>
            <a:lvl1pPr>
              <a:lnSpc>
                <a:spcPct val="86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86000"/>
              </a:lnSpc>
              <a:spcAft>
                <a:spcPts val="0"/>
              </a:spcAft>
              <a:defRPr kumimoji="0" lang="en-US" sz="32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8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AE0350-2C5E-9632-0ED1-7F11285E8F4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42" y="4936998"/>
            <a:ext cx="2155808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JOB POSITION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44761849-ECBA-C25B-D0D4-448F215C347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2987" y="4455137"/>
            <a:ext cx="2148763" cy="3432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lIns="72000" tIns="36000" rIns="72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NAME SURNAME LASTNAME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E8812D05-2C47-56A6-1243-994E8A34BB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3858" y="4429130"/>
            <a:ext cx="937825" cy="580377"/>
          </a:xfrm>
          <a:custGeom>
            <a:avLst/>
            <a:gdLst>
              <a:gd name="connsiteX0" fmla="*/ 725112 w 937825"/>
              <a:gd name="connsiteY0" fmla="*/ 6 h 580377"/>
              <a:gd name="connsiteX1" fmla="*/ 937381 w 937825"/>
              <a:gd name="connsiteY1" fmla="*/ 210744 h 580377"/>
              <a:gd name="connsiteX2" fmla="*/ 937397 w 937825"/>
              <a:gd name="connsiteY2" fmla="*/ 210744 h 580377"/>
              <a:gd name="connsiteX3" fmla="*/ 629324 w 937825"/>
              <a:gd name="connsiteY3" fmla="*/ 580128 h 580377"/>
              <a:gd name="connsiteX4" fmla="*/ 621290 w 937825"/>
              <a:gd name="connsiteY4" fmla="*/ 564958 h 580377"/>
              <a:gd name="connsiteX5" fmla="*/ 687147 w 937825"/>
              <a:gd name="connsiteY5" fmla="*/ 456969 h 580377"/>
              <a:gd name="connsiteX6" fmla="*/ 658575 w 937825"/>
              <a:gd name="connsiteY6" fmla="*/ 410227 h 580377"/>
              <a:gd name="connsiteX7" fmla="*/ 515905 w 937825"/>
              <a:gd name="connsiteY7" fmla="*/ 209639 h 580377"/>
              <a:gd name="connsiteX8" fmla="*/ 725112 w 937825"/>
              <a:gd name="connsiteY8" fmla="*/ 6 h 580377"/>
              <a:gd name="connsiteX9" fmla="*/ 209210 w 937825"/>
              <a:gd name="connsiteY9" fmla="*/ 6 h 580377"/>
              <a:gd name="connsiteX10" fmla="*/ 421479 w 937825"/>
              <a:gd name="connsiteY10" fmla="*/ 210744 h 580377"/>
              <a:gd name="connsiteX11" fmla="*/ 421495 w 937825"/>
              <a:gd name="connsiteY11" fmla="*/ 210744 h 580377"/>
              <a:gd name="connsiteX12" fmla="*/ 113422 w 937825"/>
              <a:gd name="connsiteY12" fmla="*/ 580128 h 580377"/>
              <a:gd name="connsiteX13" fmla="*/ 105388 w 937825"/>
              <a:gd name="connsiteY13" fmla="*/ 564958 h 580377"/>
              <a:gd name="connsiteX14" fmla="*/ 171245 w 937825"/>
              <a:gd name="connsiteY14" fmla="*/ 456969 h 580377"/>
              <a:gd name="connsiteX15" fmla="*/ 142673 w 937825"/>
              <a:gd name="connsiteY15" fmla="*/ 410227 h 580377"/>
              <a:gd name="connsiteX16" fmla="*/ 3 w 937825"/>
              <a:gd name="connsiteY16" fmla="*/ 209639 h 580377"/>
              <a:gd name="connsiteX17" fmla="*/ 209210 w 937825"/>
              <a:gd name="connsiteY17" fmla="*/ 6 h 58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37825" h="580377">
                <a:moveTo>
                  <a:pt x="725112" y="6"/>
                </a:moveTo>
                <a:cubicBezTo>
                  <a:pt x="842209" y="-815"/>
                  <a:pt x="937381" y="93852"/>
                  <a:pt x="937381" y="210744"/>
                </a:cubicBezTo>
                <a:lnTo>
                  <a:pt x="937397" y="210744"/>
                </a:lnTo>
                <a:cubicBezTo>
                  <a:pt x="937397" y="210744"/>
                  <a:pt x="962464" y="503473"/>
                  <a:pt x="629324" y="580128"/>
                </a:cubicBezTo>
                <a:cubicBezTo>
                  <a:pt x="620437" y="582180"/>
                  <a:pt x="614549" y="571083"/>
                  <a:pt x="621290" y="564958"/>
                </a:cubicBezTo>
                <a:cubicBezTo>
                  <a:pt x="650935" y="538059"/>
                  <a:pt x="680770" y="499795"/>
                  <a:pt x="687147" y="456969"/>
                </a:cubicBezTo>
                <a:cubicBezTo>
                  <a:pt x="690178" y="436574"/>
                  <a:pt x="678070" y="416873"/>
                  <a:pt x="658575" y="410227"/>
                </a:cubicBezTo>
                <a:cubicBezTo>
                  <a:pt x="575259" y="381813"/>
                  <a:pt x="515431" y="302680"/>
                  <a:pt x="515905" y="209639"/>
                </a:cubicBezTo>
                <a:cubicBezTo>
                  <a:pt x="516489" y="94767"/>
                  <a:pt x="610240" y="827"/>
                  <a:pt x="725112" y="6"/>
                </a:cubicBezTo>
                <a:close/>
                <a:moveTo>
                  <a:pt x="209210" y="6"/>
                </a:moveTo>
                <a:cubicBezTo>
                  <a:pt x="326307" y="-815"/>
                  <a:pt x="421479" y="93852"/>
                  <a:pt x="421479" y="210744"/>
                </a:cubicBezTo>
                <a:lnTo>
                  <a:pt x="421495" y="210744"/>
                </a:lnTo>
                <a:cubicBezTo>
                  <a:pt x="421495" y="210744"/>
                  <a:pt x="446562" y="503473"/>
                  <a:pt x="113422" y="580128"/>
                </a:cubicBezTo>
                <a:cubicBezTo>
                  <a:pt x="104535" y="582180"/>
                  <a:pt x="98647" y="571083"/>
                  <a:pt x="105388" y="564958"/>
                </a:cubicBezTo>
                <a:cubicBezTo>
                  <a:pt x="135033" y="538059"/>
                  <a:pt x="164868" y="499795"/>
                  <a:pt x="171245" y="456969"/>
                </a:cubicBezTo>
                <a:cubicBezTo>
                  <a:pt x="174276" y="436574"/>
                  <a:pt x="162168" y="416873"/>
                  <a:pt x="142673" y="410227"/>
                </a:cubicBezTo>
                <a:cubicBezTo>
                  <a:pt x="59357" y="381813"/>
                  <a:pt x="-471" y="302680"/>
                  <a:pt x="3" y="209639"/>
                </a:cubicBezTo>
                <a:cubicBezTo>
                  <a:pt x="587" y="94767"/>
                  <a:pt x="94338" y="827"/>
                  <a:pt x="209210" y="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A37585-B925-0BF5-246D-AD68D1DFD61B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pied de page 4">
            <a:extLst>
              <a:ext uri="{FF2B5EF4-FFF2-40B4-BE49-F238E27FC236}">
                <a16:creationId xmlns:a16="http://schemas.microsoft.com/office/drawing/2014/main" id="{DDA1CCA3-EE16-B261-3BA1-C3564A43C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A2BEE54-4450-CAC8-22FF-D1B7740DF82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76E0413-5E82-ECC6-2D5B-A813DF5A81BE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AE29DD6-E354-9EB0-C6E6-41F0B9852F1F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427122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9F15EA-BF82-D6DD-301C-DB3185D04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2000">
                <a:schemeClr val="tx1"/>
              </a:gs>
              <a:gs pos="100000">
                <a:schemeClr val="tx1">
                  <a:alpha val="7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50A389-9303-ED77-CB69-11236271C44E}"/>
              </a:ext>
            </a:extLst>
          </p:cNvPr>
          <p:cNvSpPr/>
          <p:nvPr userDrawn="1"/>
        </p:nvSpPr>
        <p:spPr>
          <a:xfrm>
            <a:off x="2398592" y="0"/>
            <a:ext cx="7394816" cy="6858000"/>
          </a:xfrm>
          <a:custGeom>
            <a:avLst/>
            <a:gdLst>
              <a:gd name="connsiteX0" fmla="*/ 6781170 w 7394816"/>
              <a:gd name="connsiteY0" fmla="*/ 6803800 h 6858000"/>
              <a:gd name="connsiteX1" fmla="*/ 6802230 w 7394816"/>
              <a:gd name="connsiteY1" fmla="*/ 6839806 h 6858000"/>
              <a:gd name="connsiteX2" fmla="*/ 6820198 w 7394816"/>
              <a:gd name="connsiteY2" fmla="*/ 6858000 h 6858000"/>
              <a:gd name="connsiteX3" fmla="*/ 6716557 w 7394816"/>
              <a:gd name="connsiteY3" fmla="*/ 6858000 h 6858000"/>
              <a:gd name="connsiteX4" fmla="*/ 6769503 w 7394816"/>
              <a:gd name="connsiteY4" fmla="*/ 6813661 h 6858000"/>
              <a:gd name="connsiteX5" fmla="*/ 6781170 w 7394816"/>
              <a:gd name="connsiteY5" fmla="*/ 6803800 h 6858000"/>
              <a:gd name="connsiteX6" fmla="*/ 3722038 w 7394816"/>
              <a:gd name="connsiteY6" fmla="*/ 5528802 h 6858000"/>
              <a:gd name="connsiteX7" fmla="*/ 3557143 w 7394816"/>
              <a:gd name="connsiteY7" fmla="*/ 5534921 h 6858000"/>
              <a:gd name="connsiteX8" fmla="*/ 3502255 w 7394816"/>
              <a:gd name="connsiteY8" fmla="*/ 5565982 h 6858000"/>
              <a:gd name="connsiteX9" fmla="*/ 3673169 w 7394816"/>
              <a:gd name="connsiteY9" fmla="*/ 5623832 h 6858000"/>
              <a:gd name="connsiteX10" fmla="*/ 3673663 w 7394816"/>
              <a:gd name="connsiteY10" fmla="*/ 5623832 h 6858000"/>
              <a:gd name="connsiteX11" fmla="*/ 3697327 w 7394816"/>
              <a:gd name="connsiteY11" fmla="*/ 5625146 h 6858000"/>
              <a:gd name="connsiteX12" fmla="*/ 3717212 w 7394816"/>
              <a:gd name="connsiteY12" fmla="*/ 5624653 h 6858000"/>
              <a:gd name="connsiteX13" fmla="*/ 3717705 w 7394816"/>
              <a:gd name="connsiteY13" fmla="*/ 5624653 h 6858000"/>
              <a:gd name="connsiteX14" fmla="*/ 3717705 w 7394816"/>
              <a:gd name="connsiteY14" fmla="*/ 5624815 h 6858000"/>
              <a:gd name="connsiteX15" fmla="*/ 3888619 w 7394816"/>
              <a:gd name="connsiteY15" fmla="*/ 5567791 h 6858000"/>
              <a:gd name="connsiteX16" fmla="*/ 3856243 w 7394816"/>
              <a:gd name="connsiteY16" fmla="*/ 5540181 h 6858000"/>
              <a:gd name="connsiteX17" fmla="*/ 3722038 w 7394816"/>
              <a:gd name="connsiteY17" fmla="*/ 5528802 h 6858000"/>
              <a:gd name="connsiteX18" fmla="*/ 3728325 w 7394816"/>
              <a:gd name="connsiteY18" fmla="*/ 3728302 h 6858000"/>
              <a:gd name="connsiteX19" fmla="*/ 3766843 w 7394816"/>
              <a:gd name="connsiteY19" fmla="*/ 3729637 h 6858000"/>
              <a:gd name="connsiteX20" fmla="*/ 3797079 w 7394816"/>
              <a:gd name="connsiteY20" fmla="*/ 3731773 h 6858000"/>
              <a:gd name="connsiteX21" fmla="*/ 3797245 w 7394816"/>
              <a:gd name="connsiteY21" fmla="*/ 3731939 h 6858000"/>
              <a:gd name="connsiteX22" fmla="*/ 3836031 w 7394816"/>
              <a:gd name="connsiteY22" fmla="*/ 3759055 h 6858000"/>
              <a:gd name="connsiteX23" fmla="*/ 3825676 w 7394816"/>
              <a:gd name="connsiteY23" fmla="*/ 3790938 h 6858000"/>
              <a:gd name="connsiteX24" fmla="*/ 3815321 w 7394816"/>
              <a:gd name="connsiteY24" fmla="*/ 3801289 h 6858000"/>
              <a:gd name="connsiteX25" fmla="*/ 3551555 w 7394816"/>
              <a:gd name="connsiteY25" fmla="*/ 3795211 h 6858000"/>
              <a:gd name="connsiteX26" fmla="*/ 3540709 w 7394816"/>
              <a:gd name="connsiteY26" fmla="*/ 3781404 h 6858000"/>
              <a:gd name="connsiteX27" fmla="*/ 3535943 w 7394816"/>
              <a:gd name="connsiteY27" fmla="*/ 3756752 h 6858000"/>
              <a:gd name="connsiteX28" fmla="*/ 3569141 w 7394816"/>
              <a:gd name="connsiteY28" fmla="*/ 3731280 h 6858000"/>
              <a:gd name="connsiteX29" fmla="*/ 3592478 w 7394816"/>
              <a:gd name="connsiteY29" fmla="*/ 3729967 h 6858000"/>
              <a:gd name="connsiteX30" fmla="*/ 3684014 w 7394816"/>
              <a:gd name="connsiteY30" fmla="*/ 3728322 h 6858000"/>
              <a:gd name="connsiteX31" fmla="*/ 3728325 w 7394816"/>
              <a:gd name="connsiteY31" fmla="*/ 3728302 h 6858000"/>
              <a:gd name="connsiteX32" fmla="*/ 3697489 w 7394816"/>
              <a:gd name="connsiteY32" fmla="*/ 952273 h 6858000"/>
              <a:gd name="connsiteX33" fmla="*/ 1295167 w 7394816"/>
              <a:gd name="connsiteY33" fmla="*/ 3354609 h 6858000"/>
              <a:gd name="connsiteX34" fmla="*/ 2171264 w 7394816"/>
              <a:gd name="connsiteY34" fmla="*/ 5209693 h 6858000"/>
              <a:gd name="connsiteX35" fmla="*/ 2181122 w 7394816"/>
              <a:gd name="connsiteY35" fmla="*/ 5211664 h 6858000"/>
              <a:gd name="connsiteX36" fmla="*/ 2194929 w 7394816"/>
              <a:gd name="connsiteY36" fmla="*/ 5183561 h 6858000"/>
              <a:gd name="connsiteX37" fmla="*/ 2229111 w 7394816"/>
              <a:gd name="connsiteY37" fmla="*/ 5164664 h 6858000"/>
              <a:gd name="connsiteX38" fmla="*/ 2280712 w 7394816"/>
              <a:gd name="connsiteY38" fmla="*/ 5164332 h 6858000"/>
              <a:gd name="connsiteX39" fmla="*/ 2315718 w 7394816"/>
              <a:gd name="connsiteY39" fmla="*/ 5159075 h 6858000"/>
              <a:gd name="connsiteX40" fmla="*/ 2335931 w 7394816"/>
              <a:gd name="connsiteY40" fmla="*/ 5109444 h 6858000"/>
              <a:gd name="connsiteX41" fmla="*/ 2335931 w 7394816"/>
              <a:gd name="connsiteY41" fmla="*/ 5108951 h 6858000"/>
              <a:gd name="connsiteX42" fmla="*/ 2334126 w 7394816"/>
              <a:gd name="connsiteY42" fmla="*/ 5073616 h 6858000"/>
              <a:gd name="connsiteX43" fmla="*/ 2395423 w 7394816"/>
              <a:gd name="connsiteY43" fmla="*/ 5004594 h 6858000"/>
              <a:gd name="connsiteX44" fmla="*/ 2439465 w 7394816"/>
              <a:gd name="connsiteY44" fmla="*/ 5005908 h 6858000"/>
              <a:gd name="connsiteX45" fmla="*/ 2439959 w 7394816"/>
              <a:gd name="connsiteY45" fmla="*/ 5005908 h 6858000"/>
              <a:gd name="connsiteX46" fmla="*/ 2497805 w 7394816"/>
              <a:gd name="connsiteY46" fmla="*/ 4948552 h 6858000"/>
              <a:gd name="connsiteX47" fmla="*/ 2494847 w 7394816"/>
              <a:gd name="connsiteY47" fmla="*/ 4933928 h 6858000"/>
              <a:gd name="connsiteX48" fmla="*/ 2548751 w 7394816"/>
              <a:gd name="connsiteY48" fmla="*/ 4858002 h 6858000"/>
              <a:gd name="connsiteX49" fmla="*/ 2587209 w 7394816"/>
              <a:gd name="connsiteY49" fmla="*/ 4859645 h 6858000"/>
              <a:gd name="connsiteX50" fmla="*/ 2649822 w 7394816"/>
              <a:gd name="connsiteY50" fmla="*/ 4797523 h 6858000"/>
              <a:gd name="connsiteX51" fmla="*/ 2649822 w 7394816"/>
              <a:gd name="connsiteY51" fmla="*/ 4797033 h 6858000"/>
              <a:gd name="connsiteX52" fmla="*/ 2647685 w 7394816"/>
              <a:gd name="connsiteY52" fmla="*/ 4778953 h 6858000"/>
              <a:gd name="connsiteX53" fmla="*/ 2714244 w 7394816"/>
              <a:gd name="connsiteY53" fmla="*/ 4703358 h 6858000"/>
              <a:gd name="connsiteX54" fmla="*/ 2741359 w 7394816"/>
              <a:gd name="connsiteY54" fmla="*/ 4705985 h 6858000"/>
              <a:gd name="connsiteX55" fmla="*/ 2741852 w 7394816"/>
              <a:gd name="connsiteY55" fmla="*/ 4705985 h 6858000"/>
              <a:gd name="connsiteX56" fmla="*/ 2772913 w 7394816"/>
              <a:gd name="connsiteY56" fmla="*/ 4708121 h 6858000"/>
              <a:gd name="connsiteX57" fmla="*/ 2811697 w 7394816"/>
              <a:gd name="connsiteY57" fmla="*/ 4655533 h 6858000"/>
              <a:gd name="connsiteX58" fmla="*/ 2806601 w 7394816"/>
              <a:gd name="connsiteY58" fmla="*/ 4641729 h 6858000"/>
              <a:gd name="connsiteX59" fmla="*/ 2799701 w 7394816"/>
              <a:gd name="connsiteY59" fmla="*/ 4625296 h 6858000"/>
              <a:gd name="connsiteX60" fmla="*/ 2854917 w 7394816"/>
              <a:gd name="connsiteY60" fmla="*/ 4548055 h 6858000"/>
              <a:gd name="connsiteX61" fmla="*/ 2895018 w 7394816"/>
              <a:gd name="connsiteY61" fmla="*/ 4553643 h 6858000"/>
              <a:gd name="connsiteX62" fmla="*/ 2895512 w 7394816"/>
              <a:gd name="connsiteY62" fmla="*/ 4553643 h 6858000"/>
              <a:gd name="connsiteX63" fmla="*/ 2970121 w 7394816"/>
              <a:gd name="connsiteY63" fmla="*/ 4539837 h 6858000"/>
              <a:gd name="connsiteX64" fmla="*/ 2961410 w 7394816"/>
              <a:gd name="connsiteY64" fmla="*/ 4487579 h 6858000"/>
              <a:gd name="connsiteX65" fmla="*/ 2955823 w 7394816"/>
              <a:gd name="connsiteY65" fmla="*/ 4474594 h 6858000"/>
              <a:gd name="connsiteX66" fmla="*/ 3011040 w 7394816"/>
              <a:gd name="connsiteY66" fmla="*/ 4393080 h 6858000"/>
              <a:gd name="connsiteX67" fmla="*/ 3049827 w 7394816"/>
              <a:gd name="connsiteY67" fmla="*/ 4399490 h 6858000"/>
              <a:gd name="connsiteX68" fmla="*/ 3139227 w 7394816"/>
              <a:gd name="connsiteY68" fmla="*/ 4390450 h 6858000"/>
              <a:gd name="connsiteX69" fmla="*/ 3119835 w 7394816"/>
              <a:gd name="connsiteY69" fmla="*/ 4329974 h 6858000"/>
              <a:gd name="connsiteX70" fmla="*/ 3100774 w 7394816"/>
              <a:gd name="connsiteY70" fmla="*/ 4301870 h 6858000"/>
              <a:gd name="connsiteX71" fmla="*/ 3135282 w 7394816"/>
              <a:gd name="connsiteY71" fmla="*/ 4235312 h 6858000"/>
              <a:gd name="connsiteX72" fmla="*/ 3207756 w 7394816"/>
              <a:gd name="connsiteY72" fmla="*/ 4242215 h 6858000"/>
              <a:gd name="connsiteX73" fmla="*/ 3321807 w 7394816"/>
              <a:gd name="connsiteY73" fmla="*/ 4240079 h 6858000"/>
              <a:gd name="connsiteX74" fmla="*/ 3279901 w 7394816"/>
              <a:gd name="connsiteY74" fmla="*/ 4170563 h 6858000"/>
              <a:gd name="connsiteX75" fmla="*/ 3254428 w 7394816"/>
              <a:gd name="connsiteY75" fmla="*/ 4143775 h 6858000"/>
              <a:gd name="connsiteX76" fmla="*/ 3292393 w 7394816"/>
              <a:gd name="connsiteY76" fmla="*/ 4074259 h 6858000"/>
              <a:gd name="connsiteX77" fmla="*/ 3367987 w 7394816"/>
              <a:gd name="connsiteY77" fmla="*/ 4083298 h 6858000"/>
              <a:gd name="connsiteX78" fmla="*/ 3460350 w 7394816"/>
              <a:gd name="connsiteY78" fmla="*/ 4098417 h 6858000"/>
              <a:gd name="connsiteX79" fmla="*/ 3531180 w 7394816"/>
              <a:gd name="connsiteY79" fmla="*/ 4085435 h 6858000"/>
              <a:gd name="connsiteX80" fmla="*/ 3481055 w 7394816"/>
              <a:gd name="connsiteY80" fmla="*/ 4030544 h 6858000"/>
              <a:gd name="connsiteX81" fmla="*/ 3444734 w 7394816"/>
              <a:gd name="connsiteY81" fmla="*/ 4006879 h 6858000"/>
              <a:gd name="connsiteX82" fmla="*/ 3402499 w 7394816"/>
              <a:gd name="connsiteY82" fmla="*/ 3973188 h 6858000"/>
              <a:gd name="connsiteX83" fmla="*/ 3391655 w 7394816"/>
              <a:gd name="connsiteY83" fmla="*/ 3929970 h 6858000"/>
              <a:gd name="connsiteX84" fmla="*/ 3405951 w 7394816"/>
              <a:gd name="connsiteY84" fmla="*/ 3915669 h 6858000"/>
              <a:gd name="connsiteX85" fmla="*/ 3427973 w 7394816"/>
              <a:gd name="connsiteY85" fmla="*/ 3907944 h 6858000"/>
              <a:gd name="connsiteX86" fmla="*/ 3537259 w 7394816"/>
              <a:gd name="connsiteY86" fmla="*/ 3914848 h 6858000"/>
              <a:gd name="connsiteX87" fmla="*/ 3680069 w 7394816"/>
              <a:gd name="connsiteY87" fmla="*/ 3930460 h 6858000"/>
              <a:gd name="connsiteX88" fmla="*/ 3830276 w 7394816"/>
              <a:gd name="connsiteY88" fmla="*/ 3925203 h 6858000"/>
              <a:gd name="connsiteX89" fmla="*/ 3830770 w 7394816"/>
              <a:gd name="connsiteY89" fmla="*/ 3925203 h 6858000"/>
              <a:gd name="connsiteX90" fmla="*/ 3949916 w 7394816"/>
              <a:gd name="connsiteY90" fmla="*/ 3942458 h 6858000"/>
              <a:gd name="connsiteX91" fmla="*/ 3913599 w 7394816"/>
              <a:gd name="connsiteY91" fmla="*/ 4012467 h 6858000"/>
              <a:gd name="connsiteX92" fmla="*/ 3913105 w 7394816"/>
              <a:gd name="connsiteY92" fmla="*/ 4012467 h 6858000"/>
              <a:gd name="connsiteX93" fmla="*/ 3884675 w 7394816"/>
              <a:gd name="connsiteY93" fmla="*/ 4028901 h 6858000"/>
              <a:gd name="connsiteX94" fmla="*/ 3815980 w 7394816"/>
              <a:gd name="connsiteY94" fmla="*/ 4090692 h 6858000"/>
              <a:gd name="connsiteX95" fmla="*/ 3885002 w 7394816"/>
              <a:gd name="connsiteY95" fmla="*/ 4107456 h 6858000"/>
              <a:gd name="connsiteX96" fmla="*/ 3985085 w 7394816"/>
              <a:gd name="connsiteY96" fmla="*/ 4088066 h 6858000"/>
              <a:gd name="connsiteX97" fmla="*/ 3985579 w 7394816"/>
              <a:gd name="connsiteY97" fmla="*/ 4088066 h 6858000"/>
              <a:gd name="connsiteX98" fmla="*/ 4109820 w 7394816"/>
              <a:gd name="connsiteY98" fmla="*/ 4098417 h 6858000"/>
              <a:gd name="connsiteX99" fmla="*/ 4070051 w 7394816"/>
              <a:gd name="connsiteY99" fmla="*/ 4176973 h 6858000"/>
              <a:gd name="connsiteX100" fmla="*/ 4033729 w 7394816"/>
              <a:gd name="connsiteY100" fmla="*/ 4212307 h 6858000"/>
              <a:gd name="connsiteX101" fmla="*/ 4064790 w 7394816"/>
              <a:gd name="connsiteY101" fmla="*/ 4260623 h 6858000"/>
              <a:gd name="connsiteX102" fmla="*/ 4139401 w 7394816"/>
              <a:gd name="connsiteY102" fmla="*/ 4249775 h 6858000"/>
              <a:gd name="connsiteX103" fmla="*/ 4139894 w 7394816"/>
              <a:gd name="connsiteY103" fmla="*/ 4249775 h 6858000"/>
              <a:gd name="connsiteX104" fmla="*/ 4248686 w 7394816"/>
              <a:gd name="connsiteY104" fmla="*/ 4259636 h 6858000"/>
              <a:gd name="connsiteX105" fmla="*/ 4225843 w 7394816"/>
              <a:gd name="connsiteY105" fmla="*/ 4339997 h 6858000"/>
              <a:gd name="connsiteX106" fmla="*/ 4196922 w 7394816"/>
              <a:gd name="connsiteY106" fmla="*/ 4373195 h 6858000"/>
              <a:gd name="connsiteX107" fmla="*/ 4224038 w 7394816"/>
              <a:gd name="connsiteY107" fmla="*/ 4422826 h 6858000"/>
              <a:gd name="connsiteX108" fmla="*/ 4293060 w 7394816"/>
              <a:gd name="connsiteY108" fmla="*/ 4410666 h 6858000"/>
              <a:gd name="connsiteX109" fmla="*/ 4304237 w 7394816"/>
              <a:gd name="connsiteY109" fmla="*/ 4408036 h 6858000"/>
              <a:gd name="connsiteX110" fmla="*/ 4380652 w 7394816"/>
              <a:gd name="connsiteY110" fmla="*/ 4502532 h 6858000"/>
              <a:gd name="connsiteX111" fmla="*/ 4379009 w 7394816"/>
              <a:gd name="connsiteY111" fmla="*/ 4506477 h 6858000"/>
              <a:gd name="connsiteX112" fmla="*/ 4408427 w 7394816"/>
              <a:gd name="connsiteY112" fmla="*/ 4576814 h 6858000"/>
              <a:gd name="connsiteX113" fmla="*/ 4449018 w 7394816"/>
              <a:gd name="connsiteY113" fmla="*/ 4574184 h 6858000"/>
              <a:gd name="connsiteX114" fmla="*/ 4486651 w 7394816"/>
              <a:gd name="connsiteY114" fmla="*/ 4574184 h 6858000"/>
              <a:gd name="connsiteX115" fmla="*/ 4529382 w 7394816"/>
              <a:gd name="connsiteY115" fmla="*/ 4639759 h 6858000"/>
              <a:gd name="connsiteX116" fmla="*/ 4524287 w 7394816"/>
              <a:gd name="connsiteY116" fmla="*/ 4652740 h 6858000"/>
              <a:gd name="connsiteX117" fmla="*/ 4524287 w 7394816"/>
              <a:gd name="connsiteY117" fmla="*/ 4653234 h 6858000"/>
              <a:gd name="connsiteX118" fmla="*/ 4517384 w 7394816"/>
              <a:gd name="connsiteY118" fmla="*/ 4670488 h 6858000"/>
              <a:gd name="connsiteX119" fmla="*/ 4563563 w 7394816"/>
              <a:gd name="connsiteY119" fmla="*/ 4732279 h 6858000"/>
              <a:gd name="connsiteX120" fmla="*/ 4598567 w 7394816"/>
              <a:gd name="connsiteY120" fmla="*/ 4730968 h 6858000"/>
              <a:gd name="connsiteX121" fmla="*/ 4622231 w 7394816"/>
              <a:gd name="connsiteY121" fmla="*/ 4731458 h 6858000"/>
              <a:gd name="connsiteX122" fmla="*/ 4676629 w 7394816"/>
              <a:gd name="connsiteY122" fmla="*/ 4802289 h 6858000"/>
              <a:gd name="connsiteX123" fmla="*/ 4674492 w 7394816"/>
              <a:gd name="connsiteY123" fmla="*/ 4810508 h 6858000"/>
              <a:gd name="connsiteX124" fmla="*/ 4674492 w 7394816"/>
              <a:gd name="connsiteY124" fmla="*/ 4811001 h 6858000"/>
              <a:gd name="connsiteX125" fmla="*/ 4668413 w 7394816"/>
              <a:gd name="connsiteY125" fmla="*/ 4833844 h 6858000"/>
              <a:gd name="connsiteX126" fmla="*/ 4709826 w 7394816"/>
              <a:gd name="connsiteY126" fmla="*/ 4887749 h 6858000"/>
              <a:gd name="connsiteX127" fmla="*/ 4735627 w 7394816"/>
              <a:gd name="connsiteY127" fmla="*/ 4888242 h 6858000"/>
              <a:gd name="connsiteX128" fmla="*/ 4748609 w 7394816"/>
              <a:gd name="connsiteY128" fmla="*/ 4888732 h 6858000"/>
              <a:gd name="connsiteX129" fmla="*/ 4821086 w 7394816"/>
              <a:gd name="connsiteY129" fmla="*/ 4964658 h 6858000"/>
              <a:gd name="connsiteX130" fmla="*/ 4820265 w 7394816"/>
              <a:gd name="connsiteY130" fmla="*/ 4979780 h 6858000"/>
              <a:gd name="connsiteX131" fmla="*/ 4870713 w 7394816"/>
              <a:gd name="connsiteY131" fmla="*/ 5041077 h 6858000"/>
              <a:gd name="connsiteX132" fmla="*/ 4892738 w 7394816"/>
              <a:gd name="connsiteY132" fmla="*/ 5039762 h 6858000"/>
              <a:gd name="connsiteX133" fmla="*/ 4921659 w 7394816"/>
              <a:gd name="connsiteY133" fmla="*/ 5034668 h 6858000"/>
              <a:gd name="connsiteX134" fmla="*/ 4921991 w 7394816"/>
              <a:gd name="connsiteY134" fmla="*/ 5034340 h 6858000"/>
              <a:gd name="connsiteX135" fmla="*/ 4983781 w 7394816"/>
              <a:gd name="connsiteY135" fmla="*/ 5106486 h 6858000"/>
              <a:gd name="connsiteX136" fmla="*/ 4985097 w 7394816"/>
              <a:gd name="connsiteY136" fmla="*/ 5135901 h 6858000"/>
              <a:gd name="connsiteX137" fmla="*/ 5016979 w 7394816"/>
              <a:gd name="connsiteY137" fmla="*/ 5184711 h 6858000"/>
              <a:gd name="connsiteX138" fmla="*/ 5037192 w 7394816"/>
              <a:gd name="connsiteY138" fmla="*/ 5190793 h 6858000"/>
              <a:gd name="connsiteX139" fmla="*/ 5100957 w 7394816"/>
              <a:gd name="connsiteY139" fmla="*/ 5195887 h 6858000"/>
              <a:gd name="connsiteX140" fmla="*/ 5145821 w 7394816"/>
              <a:gd name="connsiteY140" fmla="*/ 5220373 h 6858000"/>
              <a:gd name="connsiteX141" fmla="*/ 5141714 w 7394816"/>
              <a:gd name="connsiteY141" fmla="*/ 5272800 h 6858000"/>
              <a:gd name="connsiteX142" fmla="*/ 5146971 w 7394816"/>
              <a:gd name="connsiteY142" fmla="*/ 5270825 h 6858000"/>
              <a:gd name="connsiteX143" fmla="*/ 5183948 w 7394816"/>
              <a:gd name="connsiteY143" fmla="*/ 5242394 h 6858000"/>
              <a:gd name="connsiteX144" fmla="*/ 5199560 w 7394816"/>
              <a:gd name="connsiteY144" fmla="*/ 5230235 h 6858000"/>
              <a:gd name="connsiteX145" fmla="*/ 6099816 w 7394816"/>
              <a:gd name="connsiteY145" fmla="*/ 3354609 h 6858000"/>
              <a:gd name="connsiteX146" fmla="*/ 3697489 w 7394816"/>
              <a:gd name="connsiteY146" fmla="*/ 952273 h 6858000"/>
              <a:gd name="connsiteX147" fmla="*/ 2145010 w 7394816"/>
              <a:gd name="connsiteY147" fmla="*/ 0 h 6858000"/>
              <a:gd name="connsiteX148" fmla="*/ 5249700 w 7394816"/>
              <a:gd name="connsiteY148" fmla="*/ 0 h 6858000"/>
              <a:gd name="connsiteX149" fmla="*/ 5298816 w 7394816"/>
              <a:gd name="connsiteY149" fmla="*/ 22240 h 6858000"/>
              <a:gd name="connsiteX150" fmla="*/ 7394650 w 7394816"/>
              <a:gd name="connsiteY150" fmla="*/ 3354447 h 6858000"/>
              <a:gd name="connsiteX151" fmla="*/ 7394816 w 7394816"/>
              <a:gd name="connsiteY151" fmla="*/ 3354115 h 6858000"/>
              <a:gd name="connsiteX152" fmla="*/ 6130549 w 7394816"/>
              <a:gd name="connsiteY152" fmla="*/ 6136411 h 6858000"/>
              <a:gd name="connsiteX153" fmla="*/ 6199898 w 7394816"/>
              <a:gd name="connsiteY153" fmla="*/ 6166156 h 6858000"/>
              <a:gd name="connsiteX154" fmla="*/ 6230466 w 7394816"/>
              <a:gd name="connsiteY154" fmla="*/ 6254571 h 6858000"/>
              <a:gd name="connsiteX155" fmla="*/ 6344846 w 7394816"/>
              <a:gd name="connsiteY155" fmla="*/ 6370760 h 6858000"/>
              <a:gd name="connsiteX156" fmla="*/ 6347804 w 7394816"/>
              <a:gd name="connsiteY156" fmla="*/ 6388014 h 6858000"/>
              <a:gd name="connsiteX157" fmla="*/ 6384125 w 7394816"/>
              <a:gd name="connsiteY157" fmla="*/ 6424664 h 6858000"/>
              <a:gd name="connsiteX158" fmla="*/ 6429484 w 7394816"/>
              <a:gd name="connsiteY158" fmla="*/ 6437650 h 6858000"/>
              <a:gd name="connsiteX159" fmla="*/ 6494232 w 7394816"/>
              <a:gd name="connsiteY159" fmla="*/ 6511929 h 6858000"/>
              <a:gd name="connsiteX160" fmla="*/ 6563254 w 7394816"/>
              <a:gd name="connsiteY160" fmla="*/ 6582760 h 6858000"/>
              <a:gd name="connsiteX161" fmla="*/ 6640988 w 7394816"/>
              <a:gd name="connsiteY161" fmla="*/ 6653591 h 6858000"/>
              <a:gd name="connsiteX162" fmla="*/ 6710010 w 7394816"/>
              <a:gd name="connsiteY162" fmla="*/ 6727380 h 6858000"/>
              <a:gd name="connsiteX163" fmla="*/ 6736798 w 7394816"/>
              <a:gd name="connsiteY163" fmla="*/ 6746774 h 6858000"/>
              <a:gd name="connsiteX164" fmla="*/ 6725950 w 7394816"/>
              <a:gd name="connsiteY164" fmla="*/ 6769286 h 6858000"/>
              <a:gd name="connsiteX165" fmla="*/ 6703108 w 7394816"/>
              <a:gd name="connsiteY165" fmla="*/ 6789502 h 6858000"/>
              <a:gd name="connsiteX166" fmla="*/ 6649354 w 7394816"/>
              <a:gd name="connsiteY166" fmla="*/ 6834447 h 6858000"/>
              <a:gd name="connsiteX167" fmla="*/ 6620549 w 7394816"/>
              <a:gd name="connsiteY167" fmla="*/ 6858000 h 6858000"/>
              <a:gd name="connsiteX168" fmla="*/ 5009009 w 7394816"/>
              <a:gd name="connsiteY168" fmla="*/ 6858000 h 6858000"/>
              <a:gd name="connsiteX169" fmla="*/ 5014315 w 7394816"/>
              <a:gd name="connsiteY169" fmla="*/ 6845288 h 6858000"/>
              <a:gd name="connsiteX170" fmla="*/ 5010570 w 7394816"/>
              <a:gd name="connsiteY170" fmla="*/ 6829600 h 6858000"/>
              <a:gd name="connsiteX171" fmla="*/ 4925111 w 7394816"/>
              <a:gd name="connsiteY171" fmla="*/ 6818428 h 6858000"/>
              <a:gd name="connsiteX172" fmla="*/ 4848201 w 7394816"/>
              <a:gd name="connsiteY172" fmla="*/ 6823191 h 6858000"/>
              <a:gd name="connsiteX173" fmla="*/ 4771783 w 7394816"/>
              <a:gd name="connsiteY173" fmla="*/ 6826642 h 6858000"/>
              <a:gd name="connsiteX174" fmla="*/ 4707855 w 7394816"/>
              <a:gd name="connsiteY174" fmla="*/ 6811031 h 6858000"/>
              <a:gd name="connsiteX175" fmla="*/ 4752392 w 7394816"/>
              <a:gd name="connsiteY175" fmla="*/ 6762221 h 6858000"/>
              <a:gd name="connsiteX176" fmla="*/ 4776550 w 7394816"/>
              <a:gd name="connsiteY176" fmla="*/ 6746609 h 6858000"/>
              <a:gd name="connsiteX177" fmla="*/ 4831437 w 7394816"/>
              <a:gd name="connsiteY177" fmla="*/ 6709466 h 6858000"/>
              <a:gd name="connsiteX178" fmla="*/ 4855595 w 7394816"/>
              <a:gd name="connsiteY178" fmla="*/ 6655893 h 6858000"/>
              <a:gd name="connsiteX179" fmla="*/ 4802019 w 7394816"/>
              <a:gd name="connsiteY179" fmla="*/ 6641596 h 6858000"/>
              <a:gd name="connsiteX180" fmla="*/ 4686324 w 7394816"/>
              <a:gd name="connsiteY180" fmla="*/ 6651127 h 6858000"/>
              <a:gd name="connsiteX181" fmla="*/ 4612866 w 7394816"/>
              <a:gd name="connsiteY181" fmla="*/ 6657209 h 6858000"/>
              <a:gd name="connsiteX182" fmla="*/ 4535626 w 7394816"/>
              <a:gd name="connsiteY182" fmla="*/ 6636009 h 6858000"/>
              <a:gd name="connsiteX183" fmla="*/ 4584436 w 7394816"/>
              <a:gd name="connsiteY183" fmla="*/ 6585556 h 6858000"/>
              <a:gd name="connsiteX184" fmla="*/ 4610402 w 7394816"/>
              <a:gd name="connsiteY184" fmla="*/ 6570434 h 6858000"/>
              <a:gd name="connsiteX185" fmla="*/ 4610892 w 7394816"/>
              <a:gd name="connsiteY185" fmla="*/ 6570434 h 6858000"/>
              <a:gd name="connsiteX186" fmla="*/ 4667920 w 7394816"/>
              <a:gd name="connsiteY186" fmla="*/ 6535103 h 6858000"/>
              <a:gd name="connsiteX187" fmla="*/ 4695530 w 7394816"/>
              <a:gd name="connsiteY187" fmla="*/ 6492375 h 6858000"/>
              <a:gd name="connsiteX188" fmla="*/ 4642447 w 7394816"/>
              <a:gd name="connsiteY188" fmla="*/ 6469859 h 6858000"/>
              <a:gd name="connsiteX189" fmla="*/ 4519356 w 7394816"/>
              <a:gd name="connsiteY189" fmla="*/ 6473309 h 6858000"/>
              <a:gd name="connsiteX190" fmla="*/ 4518862 w 7394816"/>
              <a:gd name="connsiteY190" fmla="*/ 6473309 h 6858000"/>
              <a:gd name="connsiteX191" fmla="*/ 4449839 w 7394816"/>
              <a:gd name="connsiteY191" fmla="*/ 6476270 h 6858000"/>
              <a:gd name="connsiteX192" fmla="*/ 4378188 w 7394816"/>
              <a:gd name="connsiteY192" fmla="*/ 6477092 h 6858000"/>
              <a:gd name="connsiteX193" fmla="*/ 4367343 w 7394816"/>
              <a:gd name="connsiteY193" fmla="*/ 6428775 h 6858000"/>
              <a:gd name="connsiteX194" fmla="*/ 4443268 w 7394816"/>
              <a:gd name="connsiteY194" fmla="*/ 6392948 h 6858000"/>
              <a:gd name="connsiteX195" fmla="*/ 4468740 w 7394816"/>
              <a:gd name="connsiteY195" fmla="*/ 6381281 h 6858000"/>
              <a:gd name="connsiteX196" fmla="*/ 4539899 w 7394816"/>
              <a:gd name="connsiteY196" fmla="*/ 6313570 h 6858000"/>
              <a:gd name="connsiteX197" fmla="*/ 4473013 w 7394816"/>
              <a:gd name="connsiteY197" fmla="*/ 6290233 h 6858000"/>
              <a:gd name="connsiteX198" fmla="*/ 4346143 w 7394816"/>
              <a:gd name="connsiteY198" fmla="*/ 6289739 h 6858000"/>
              <a:gd name="connsiteX199" fmla="*/ 4251976 w 7394816"/>
              <a:gd name="connsiteY199" fmla="*/ 6293685 h 6858000"/>
              <a:gd name="connsiteX200" fmla="*/ 4172598 w 7394816"/>
              <a:gd name="connsiteY200" fmla="*/ 6272157 h 6858000"/>
              <a:gd name="connsiteX201" fmla="*/ 4236032 w 7394816"/>
              <a:gd name="connsiteY201" fmla="*/ 6222525 h 6858000"/>
              <a:gd name="connsiteX202" fmla="*/ 4269724 w 7394816"/>
              <a:gd name="connsiteY202" fmla="*/ 6208719 h 6858000"/>
              <a:gd name="connsiteX203" fmla="*/ 4333651 w 7394816"/>
              <a:gd name="connsiteY203" fmla="*/ 6181935 h 6858000"/>
              <a:gd name="connsiteX204" fmla="*/ 4380652 w 7394816"/>
              <a:gd name="connsiteY204" fmla="*/ 6133618 h 6858000"/>
              <a:gd name="connsiteX205" fmla="*/ 4309000 w 7394816"/>
              <a:gd name="connsiteY205" fmla="*/ 6108145 h 6858000"/>
              <a:gd name="connsiteX206" fmla="*/ 4175556 w 7394816"/>
              <a:gd name="connsiteY206" fmla="*/ 6108635 h 6858000"/>
              <a:gd name="connsiteX207" fmla="*/ 4050328 w 7394816"/>
              <a:gd name="connsiteY207" fmla="*/ 6109129 h 6858000"/>
              <a:gd name="connsiteX208" fmla="*/ 3976867 w 7394816"/>
              <a:gd name="connsiteY208" fmla="*/ 6081519 h 6858000"/>
              <a:gd name="connsiteX209" fmla="*/ 4037346 w 7394816"/>
              <a:gd name="connsiteY209" fmla="*/ 6040434 h 6858000"/>
              <a:gd name="connsiteX210" fmla="*/ 4093549 w 7394816"/>
              <a:gd name="connsiteY210" fmla="*/ 6021371 h 6858000"/>
              <a:gd name="connsiteX211" fmla="*/ 4180817 w 7394816"/>
              <a:gd name="connsiteY211" fmla="*/ 5991625 h 6858000"/>
              <a:gd name="connsiteX212" fmla="*/ 4217956 w 7394816"/>
              <a:gd name="connsiteY212" fmla="*/ 5948896 h 6858000"/>
              <a:gd name="connsiteX213" fmla="*/ 4165695 w 7394816"/>
              <a:gd name="connsiteY213" fmla="*/ 5926381 h 6858000"/>
              <a:gd name="connsiteX214" fmla="*/ 3996424 w 7394816"/>
              <a:gd name="connsiteY214" fmla="*/ 5918167 h 6858000"/>
              <a:gd name="connsiteX215" fmla="*/ 3995934 w 7394816"/>
              <a:gd name="connsiteY215" fmla="*/ 5918167 h 6858000"/>
              <a:gd name="connsiteX216" fmla="*/ 3860350 w 7394816"/>
              <a:gd name="connsiteY216" fmla="*/ 5911592 h 6858000"/>
              <a:gd name="connsiteX217" fmla="*/ 3770129 w 7394816"/>
              <a:gd name="connsiteY217" fmla="*/ 5881024 h 6858000"/>
              <a:gd name="connsiteX218" fmla="*/ 3849999 w 7394816"/>
              <a:gd name="connsiteY218" fmla="*/ 5841747 h 6858000"/>
              <a:gd name="connsiteX219" fmla="*/ 3912118 w 7394816"/>
              <a:gd name="connsiteY219" fmla="*/ 5828766 h 6858000"/>
              <a:gd name="connsiteX220" fmla="*/ 3993304 w 7394816"/>
              <a:gd name="connsiteY220" fmla="*/ 5808550 h 6858000"/>
              <a:gd name="connsiteX221" fmla="*/ 4061010 w 7394816"/>
              <a:gd name="connsiteY221" fmla="*/ 5755467 h 6858000"/>
              <a:gd name="connsiteX222" fmla="*/ 3808093 w 7394816"/>
              <a:gd name="connsiteY222" fmla="*/ 5718328 h 6858000"/>
              <a:gd name="connsiteX223" fmla="*/ 3707516 w 7394816"/>
              <a:gd name="connsiteY223" fmla="*/ 5717834 h 6858000"/>
              <a:gd name="connsiteX224" fmla="*/ 3579330 w 7394816"/>
              <a:gd name="connsiteY224" fmla="*/ 5718655 h 6858000"/>
              <a:gd name="connsiteX225" fmla="*/ 3311291 w 7394816"/>
              <a:gd name="connsiteY225" fmla="*/ 5754484 h 6858000"/>
              <a:gd name="connsiteX226" fmla="*/ 3353197 w 7394816"/>
              <a:gd name="connsiteY226" fmla="*/ 5799347 h 6858000"/>
              <a:gd name="connsiteX227" fmla="*/ 3466265 w 7394816"/>
              <a:gd name="connsiteY227" fmla="*/ 5829587 h 6858000"/>
              <a:gd name="connsiteX228" fmla="*/ 3466758 w 7394816"/>
              <a:gd name="connsiteY228" fmla="*/ 5829587 h 6858000"/>
              <a:gd name="connsiteX229" fmla="*/ 3563059 w 7394816"/>
              <a:gd name="connsiteY229" fmla="*/ 5849473 h 6858000"/>
              <a:gd name="connsiteX230" fmla="*/ 3625675 w 7394816"/>
              <a:gd name="connsiteY230" fmla="*/ 5884475 h 6858000"/>
              <a:gd name="connsiteX231" fmla="*/ 3563553 w 7394816"/>
              <a:gd name="connsiteY231" fmla="*/ 5914222 h 6858000"/>
              <a:gd name="connsiteX232" fmla="*/ 3377027 w 7394816"/>
              <a:gd name="connsiteY232" fmla="*/ 5917674 h 6858000"/>
              <a:gd name="connsiteX233" fmla="*/ 3159112 w 7394816"/>
              <a:gd name="connsiteY233" fmla="*/ 5930162 h 6858000"/>
              <a:gd name="connsiteX234" fmla="*/ 3152702 w 7394816"/>
              <a:gd name="connsiteY234" fmla="*/ 5975851 h 6858000"/>
              <a:gd name="connsiteX235" fmla="*/ 3270534 w 7394816"/>
              <a:gd name="connsiteY235" fmla="*/ 6022521 h 6858000"/>
              <a:gd name="connsiteX236" fmla="*/ 3332325 w 7394816"/>
              <a:gd name="connsiteY236" fmla="*/ 6041587 h 6858000"/>
              <a:gd name="connsiteX237" fmla="*/ 3401843 w 7394816"/>
              <a:gd name="connsiteY237" fmla="*/ 6086452 h 6858000"/>
              <a:gd name="connsiteX238" fmla="*/ 3334134 w 7394816"/>
              <a:gd name="connsiteY238" fmla="*/ 6111431 h 6858000"/>
              <a:gd name="connsiteX239" fmla="*/ 3182614 w 7394816"/>
              <a:gd name="connsiteY239" fmla="*/ 6109295 h 6858000"/>
              <a:gd name="connsiteX240" fmla="*/ 3182120 w 7394816"/>
              <a:gd name="connsiteY240" fmla="*/ 6109295 h 6858000"/>
              <a:gd name="connsiteX241" fmla="*/ 3046210 w 7394816"/>
              <a:gd name="connsiteY241" fmla="*/ 6105843 h 6858000"/>
              <a:gd name="connsiteX242" fmla="*/ 2967164 w 7394816"/>
              <a:gd name="connsiteY242" fmla="*/ 6124906 h 6858000"/>
              <a:gd name="connsiteX243" fmla="*/ 3017616 w 7394816"/>
              <a:gd name="connsiteY243" fmla="*/ 6179797 h 6858000"/>
              <a:gd name="connsiteX244" fmla="*/ 3083187 w 7394816"/>
              <a:gd name="connsiteY244" fmla="*/ 6206582 h 6858000"/>
              <a:gd name="connsiteX245" fmla="*/ 3138900 w 7394816"/>
              <a:gd name="connsiteY245" fmla="*/ 6228607 h 6858000"/>
              <a:gd name="connsiteX246" fmla="*/ 3194115 w 7394816"/>
              <a:gd name="connsiteY246" fmla="*/ 6273472 h 6858000"/>
              <a:gd name="connsiteX247" fmla="*/ 3128872 w 7394816"/>
              <a:gd name="connsiteY247" fmla="*/ 6297137 h 6858000"/>
              <a:gd name="connsiteX248" fmla="*/ 2997565 w 7394816"/>
              <a:gd name="connsiteY248" fmla="*/ 6290726 h 6858000"/>
              <a:gd name="connsiteX249" fmla="*/ 2867571 w 7394816"/>
              <a:gd name="connsiteY249" fmla="*/ 6284645 h 6858000"/>
              <a:gd name="connsiteX250" fmla="*/ 2798055 w 7394816"/>
              <a:gd name="connsiteY250" fmla="*/ 6304534 h 6858000"/>
              <a:gd name="connsiteX251" fmla="*/ 2899125 w 7394816"/>
              <a:gd name="connsiteY251" fmla="*/ 6387031 h 6858000"/>
              <a:gd name="connsiteX252" fmla="*/ 2938896 w 7394816"/>
              <a:gd name="connsiteY252" fmla="*/ 6402971 h 6858000"/>
              <a:gd name="connsiteX253" fmla="*/ 2978996 w 7394816"/>
              <a:gd name="connsiteY253" fmla="*/ 6424992 h 6858000"/>
              <a:gd name="connsiteX254" fmla="*/ 2968642 w 7394816"/>
              <a:gd name="connsiteY254" fmla="*/ 6474133 h 6858000"/>
              <a:gd name="connsiteX255" fmla="*/ 2916873 w 7394816"/>
              <a:gd name="connsiteY255" fmla="*/ 6476270 h 6858000"/>
              <a:gd name="connsiteX256" fmla="*/ 2816297 w 7394816"/>
              <a:gd name="connsiteY256" fmla="*/ 6468545 h 6858000"/>
              <a:gd name="connsiteX257" fmla="*/ 2682526 w 7394816"/>
              <a:gd name="connsiteY257" fmla="*/ 6456875 h 6858000"/>
              <a:gd name="connsiteX258" fmla="*/ 2632895 w 7394816"/>
              <a:gd name="connsiteY258" fmla="*/ 6475938 h 6858000"/>
              <a:gd name="connsiteX259" fmla="*/ 2670528 w 7394816"/>
              <a:gd name="connsiteY259" fmla="*/ 6528527 h 6858000"/>
              <a:gd name="connsiteX260" fmla="*/ 2724432 w 7394816"/>
              <a:gd name="connsiteY260" fmla="*/ 6558768 h 6858000"/>
              <a:gd name="connsiteX261" fmla="*/ 2804303 w 7394816"/>
              <a:gd name="connsiteY261" fmla="*/ 6625325 h 6858000"/>
              <a:gd name="connsiteX262" fmla="*/ 2726240 w 7394816"/>
              <a:gd name="connsiteY262" fmla="*/ 6655565 h 6858000"/>
              <a:gd name="connsiteX263" fmla="*/ 2633882 w 7394816"/>
              <a:gd name="connsiteY263" fmla="*/ 6648168 h 6858000"/>
              <a:gd name="connsiteX264" fmla="*/ 2633388 w 7394816"/>
              <a:gd name="connsiteY264" fmla="*/ 6648168 h 6858000"/>
              <a:gd name="connsiteX265" fmla="*/ 1792953 w 7394816"/>
              <a:gd name="connsiteY265" fmla="*/ 6262951 h 6858000"/>
              <a:gd name="connsiteX266" fmla="*/ 1737568 w 7394816"/>
              <a:gd name="connsiteY266" fmla="*/ 6267224 h 6858000"/>
              <a:gd name="connsiteX267" fmla="*/ 1759099 w 7394816"/>
              <a:gd name="connsiteY267" fmla="*/ 6318830 h 6858000"/>
              <a:gd name="connsiteX268" fmla="*/ 2565677 w 7394816"/>
              <a:gd name="connsiteY268" fmla="*/ 6715220 h 6858000"/>
              <a:gd name="connsiteX269" fmla="*/ 2566503 w 7394816"/>
              <a:gd name="connsiteY269" fmla="*/ 6715713 h 6858000"/>
              <a:gd name="connsiteX270" fmla="*/ 2614487 w 7394816"/>
              <a:gd name="connsiteY270" fmla="*/ 6782599 h 6858000"/>
              <a:gd name="connsiteX271" fmla="*/ 2472498 w 7394816"/>
              <a:gd name="connsiteY271" fmla="*/ 6806758 h 6858000"/>
              <a:gd name="connsiteX272" fmla="*/ 2125413 w 7394816"/>
              <a:gd name="connsiteY272" fmla="*/ 6699276 h 6858000"/>
              <a:gd name="connsiteX273" fmla="*/ 2116702 w 7394816"/>
              <a:gd name="connsiteY273" fmla="*/ 6695335 h 6858000"/>
              <a:gd name="connsiteX274" fmla="*/ 2047679 w 7394816"/>
              <a:gd name="connsiteY274" fmla="*/ 6662137 h 6858000"/>
              <a:gd name="connsiteX275" fmla="*/ 1995418 w 7394816"/>
              <a:gd name="connsiteY275" fmla="*/ 6635348 h 6858000"/>
              <a:gd name="connsiteX276" fmla="*/ 1938887 w 7394816"/>
              <a:gd name="connsiteY276" fmla="*/ 6605606 h 6858000"/>
              <a:gd name="connsiteX277" fmla="*/ 1934942 w 7394816"/>
              <a:gd name="connsiteY277" fmla="*/ 6603470 h 6858000"/>
              <a:gd name="connsiteX278" fmla="*/ 1873645 w 7394816"/>
              <a:gd name="connsiteY278" fmla="*/ 6569778 h 6858000"/>
              <a:gd name="connsiteX279" fmla="*/ 1850799 w 7394816"/>
              <a:gd name="connsiteY279" fmla="*/ 6556796 h 6858000"/>
              <a:gd name="connsiteX280" fmla="*/ 1729516 w 7394816"/>
              <a:gd name="connsiteY280" fmla="*/ 6484322 h 6858000"/>
              <a:gd name="connsiteX281" fmla="*/ 1705357 w 7394816"/>
              <a:gd name="connsiteY281" fmla="*/ 6469201 h 6858000"/>
              <a:gd name="connsiteX282" fmla="*/ 1645047 w 7394816"/>
              <a:gd name="connsiteY282" fmla="*/ 6430581 h 6858000"/>
              <a:gd name="connsiteX283" fmla="*/ 1624175 w 7394816"/>
              <a:gd name="connsiteY283" fmla="*/ 6416118 h 6858000"/>
              <a:gd name="connsiteX284" fmla="*/ 1592293 w 7394816"/>
              <a:gd name="connsiteY284" fmla="*/ 6394590 h 6858000"/>
              <a:gd name="connsiteX285" fmla="*/ 1587198 w 7394816"/>
              <a:gd name="connsiteY285" fmla="*/ 6390645 h 6858000"/>
              <a:gd name="connsiteX286" fmla="*/ 1568135 w 7394816"/>
              <a:gd name="connsiteY286" fmla="*/ 6377335 h 6858000"/>
              <a:gd name="connsiteX287" fmla="*/ 1539703 w 7394816"/>
              <a:gd name="connsiteY287" fmla="*/ 6357122 h 6858000"/>
              <a:gd name="connsiteX288" fmla="*/ 1538882 w 7394816"/>
              <a:gd name="connsiteY288" fmla="*/ 6356463 h 6858000"/>
              <a:gd name="connsiteX289" fmla="*/ 1468051 w 7394816"/>
              <a:gd name="connsiteY289" fmla="*/ 6304202 h 6858000"/>
              <a:gd name="connsiteX290" fmla="*/ 1467724 w 7394816"/>
              <a:gd name="connsiteY290" fmla="*/ 6303874 h 6858000"/>
              <a:gd name="connsiteX291" fmla="*/ 1440114 w 7394816"/>
              <a:gd name="connsiteY291" fmla="*/ 6282674 h 6858000"/>
              <a:gd name="connsiteX292" fmla="*/ 1407738 w 7394816"/>
              <a:gd name="connsiteY292" fmla="*/ 6257201 h 6858000"/>
              <a:gd name="connsiteX293" fmla="*/ 1365338 w 7394816"/>
              <a:gd name="connsiteY293" fmla="*/ 6223841 h 6858000"/>
              <a:gd name="connsiteX294" fmla="*/ 1361393 w 7394816"/>
              <a:gd name="connsiteY294" fmla="*/ 6220717 h 6858000"/>
              <a:gd name="connsiteX295" fmla="*/ 1338881 w 7394816"/>
              <a:gd name="connsiteY295" fmla="*/ 6201654 h 6858000"/>
              <a:gd name="connsiteX296" fmla="*/ 1325403 w 7394816"/>
              <a:gd name="connsiteY296" fmla="*/ 6190315 h 6858000"/>
              <a:gd name="connsiteX297" fmla="*/ 1255065 w 7394816"/>
              <a:gd name="connsiteY297" fmla="*/ 6130167 h 6858000"/>
              <a:gd name="connsiteX298" fmla="*/ 1243399 w 7394816"/>
              <a:gd name="connsiteY298" fmla="*/ 6119812 h 6858000"/>
              <a:gd name="connsiteX299" fmla="*/ 0 w 7394816"/>
              <a:gd name="connsiteY299" fmla="*/ 3354447 h 6858000"/>
              <a:gd name="connsiteX300" fmla="*/ 2095837 w 7394816"/>
              <a:gd name="connsiteY300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7394816" h="6858000">
                <a:moveTo>
                  <a:pt x="6781170" y="6803800"/>
                </a:moveTo>
                <a:cubicBezTo>
                  <a:pt x="6787004" y="6817605"/>
                  <a:pt x="6794132" y="6829437"/>
                  <a:pt x="6802230" y="6839806"/>
                </a:cubicBezTo>
                <a:lnTo>
                  <a:pt x="6820198" y="6858000"/>
                </a:lnTo>
                <a:lnTo>
                  <a:pt x="6716557" y="6858000"/>
                </a:lnTo>
                <a:lnTo>
                  <a:pt x="6769503" y="6813661"/>
                </a:lnTo>
                <a:cubicBezTo>
                  <a:pt x="6773444" y="6810702"/>
                  <a:pt x="6777224" y="6807251"/>
                  <a:pt x="6781170" y="6803800"/>
                </a:cubicBezTo>
                <a:close/>
                <a:moveTo>
                  <a:pt x="3722038" y="5528802"/>
                </a:moveTo>
                <a:cubicBezTo>
                  <a:pt x="3666306" y="5527281"/>
                  <a:pt x="3605458" y="5528677"/>
                  <a:pt x="3557143" y="5534921"/>
                </a:cubicBezTo>
                <a:cubicBezTo>
                  <a:pt x="3540709" y="5537057"/>
                  <a:pt x="3502255" y="5541003"/>
                  <a:pt x="3502255" y="5565982"/>
                </a:cubicBezTo>
                <a:cubicBezTo>
                  <a:pt x="3502255" y="5601810"/>
                  <a:pt x="3607101" y="5619065"/>
                  <a:pt x="3673169" y="5623832"/>
                </a:cubicBezTo>
                <a:lnTo>
                  <a:pt x="3673663" y="5623832"/>
                </a:lnTo>
                <a:cubicBezTo>
                  <a:pt x="3682699" y="5624653"/>
                  <a:pt x="3690423" y="5625146"/>
                  <a:pt x="3697327" y="5625146"/>
                </a:cubicBezTo>
                <a:cubicBezTo>
                  <a:pt x="3704227" y="5625146"/>
                  <a:pt x="3710309" y="5625146"/>
                  <a:pt x="3717212" y="5624653"/>
                </a:cubicBezTo>
                <a:lnTo>
                  <a:pt x="3717705" y="5624653"/>
                </a:lnTo>
                <a:lnTo>
                  <a:pt x="3717705" y="5624815"/>
                </a:lnTo>
                <a:cubicBezTo>
                  <a:pt x="3807434" y="5623503"/>
                  <a:pt x="3888619" y="5597537"/>
                  <a:pt x="3888619" y="5567791"/>
                </a:cubicBezTo>
                <a:cubicBezTo>
                  <a:pt x="3888619" y="5551358"/>
                  <a:pt x="3870047" y="5542811"/>
                  <a:pt x="3856243" y="5540181"/>
                </a:cubicBezTo>
                <a:cubicBezTo>
                  <a:pt x="3828387" y="5534759"/>
                  <a:pt x="3777769" y="5530322"/>
                  <a:pt x="3722038" y="5528802"/>
                </a:cubicBezTo>
                <a:close/>
                <a:moveTo>
                  <a:pt x="3728325" y="3728302"/>
                </a:moveTo>
                <a:cubicBezTo>
                  <a:pt x="3742438" y="3728528"/>
                  <a:pt x="3755585" y="3728980"/>
                  <a:pt x="3766843" y="3729637"/>
                </a:cubicBezTo>
                <a:cubicBezTo>
                  <a:pt x="3779824" y="3729967"/>
                  <a:pt x="3790673" y="3730458"/>
                  <a:pt x="3797079" y="3731773"/>
                </a:cubicBezTo>
                <a:lnTo>
                  <a:pt x="3797245" y="3731939"/>
                </a:lnTo>
                <a:cubicBezTo>
                  <a:pt x="3813515" y="3734403"/>
                  <a:pt x="3829949" y="3742294"/>
                  <a:pt x="3836031" y="3759055"/>
                </a:cubicBezTo>
                <a:cubicBezTo>
                  <a:pt x="3839479" y="3769409"/>
                  <a:pt x="3833894" y="3781404"/>
                  <a:pt x="3825676" y="3790938"/>
                </a:cubicBezTo>
                <a:cubicBezTo>
                  <a:pt x="3822717" y="3794880"/>
                  <a:pt x="3818773" y="3798169"/>
                  <a:pt x="3815321" y="3801289"/>
                </a:cubicBezTo>
                <a:cubicBezTo>
                  <a:pt x="3751065" y="3852563"/>
                  <a:pt x="3610718" y="3849115"/>
                  <a:pt x="3551555" y="3795211"/>
                </a:cubicBezTo>
                <a:cubicBezTo>
                  <a:pt x="3547612" y="3791759"/>
                  <a:pt x="3543668" y="3786499"/>
                  <a:pt x="3540709" y="3781404"/>
                </a:cubicBezTo>
                <a:cubicBezTo>
                  <a:pt x="3536436" y="3773517"/>
                  <a:pt x="3533806" y="3764477"/>
                  <a:pt x="3535943" y="3756752"/>
                </a:cubicBezTo>
                <a:cubicBezTo>
                  <a:pt x="3540709" y="3739991"/>
                  <a:pt x="3556980" y="3732101"/>
                  <a:pt x="3569141" y="3731280"/>
                </a:cubicBezTo>
                <a:cubicBezTo>
                  <a:pt x="3574730" y="3730789"/>
                  <a:pt x="3582615" y="3730458"/>
                  <a:pt x="3592478" y="3729967"/>
                </a:cubicBezTo>
                <a:cubicBezTo>
                  <a:pt x="3616307" y="3729143"/>
                  <a:pt x="3650323" y="3728322"/>
                  <a:pt x="3684014" y="3728322"/>
                </a:cubicBezTo>
                <a:cubicBezTo>
                  <a:pt x="3699134" y="3728077"/>
                  <a:pt x="3714212" y="3728077"/>
                  <a:pt x="3728325" y="3728302"/>
                </a:cubicBezTo>
                <a:close/>
                <a:moveTo>
                  <a:pt x="3697489" y="952273"/>
                </a:moveTo>
                <a:cubicBezTo>
                  <a:pt x="2372908" y="952273"/>
                  <a:pt x="1295167" y="2029855"/>
                  <a:pt x="1295167" y="3354609"/>
                </a:cubicBezTo>
                <a:cubicBezTo>
                  <a:pt x="1295167" y="4077876"/>
                  <a:pt x="1618915" y="4755122"/>
                  <a:pt x="2171264" y="5209693"/>
                </a:cubicBezTo>
                <a:cubicBezTo>
                  <a:pt x="2175206" y="5212320"/>
                  <a:pt x="2178330" y="5213307"/>
                  <a:pt x="2181122" y="5211664"/>
                </a:cubicBezTo>
                <a:cubicBezTo>
                  <a:pt x="2188847" y="5207391"/>
                  <a:pt x="2185395" y="5198679"/>
                  <a:pt x="2194929" y="5183561"/>
                </a:cubicBezTo>
                <a:cubicBezTo>
                  <a:pt x="2203638" y="5169593"/>
                  <a:pt x="2220402" y="5165485"/>
                  <a:pt x="2229111" y="5164664"/>
                </a:cubicBezTo>
                <a:cubicBezTo>
                  <a:pt x="2243901" y="5163182"/>
                  <a:pt x="2252281" y="5163017"/>
                  <a:pt x="2280712" y="5164332"/>
                </a:cubicBezTo>
                <a:cubicBezTo>
                  <a:pt x="2295012" y="5165485"/>
                  <a:pt x="2307007" y="5163348"/>
                  <a:pt x="2315718" y="5159075"/>
                </a:cubicBezTo>
                <a:cubicBezTo>
                  <a:pt x="2333305" y="5149542"/>
                  <a:pt x="2336425" y="5130151"/>
                  <a:pt x="2335931" y="5109444"/>
                </a:cubicBezTo>
                <a:lnTo>
                  <a:pt x="2335931" y="5108951"/>
                </a:lnTo>
                <a:cubicBezTo>
                  <a:pt x="2335437" y="5096953"/>
                  <a:pt x="2334126" y="5084793"/>
                  <a:pt x="2334126" y="5073616"/>
                </a:cubicBezTo>
                <a:cubicBezTo>
                  <a:pt x="2334126" y="5029245"/>
                  <a:pt x="2350887" y="5004100"/>
                  <a:pt x="2395423" y="5004594"/>
                </a:cubicBezTo>
                <a:cubicBezTo>
                  <a:pt x="2410542" y="5004594"/>
                  <a:pt x="2425663" y="5005908"/>
                  <a:pt x="2439465" y="5005908"/>
                </a:cubicBezTo>
                <a:lnTo>
                  <a:pt x="2439959" y="5005908"/>
                </a:lnTo>
                <a:cubicBezTo>
                  <a:pt x="2478742" y="5007224"/>
                  <a:pt x="2508160" y="5002457"/>
                  <a:pt x="2497805" y="4948552"/>
                </a:cubicBezTo>
                <a:cubicBezTo>
                  <a:pt x="2497477" y="4944279"/>
                  <a:pt x="2496162" y="4939023"/>
                  <a:pt x="2494847" y="4933928"/>
                </a:cubicBezTo>
                <a:cubicBezTo>
                  <a:pt x="2482193" y="4888242"/>
                  <a:pt x="2490084" y="4856687"/>
                  <a:pt x="2548751" y="4858002"/>
                </a:cubicBezTo>
                <a:cubicBezTo>
                  <a:pt x="2561736" y="4858330"/>
                  <a:pt x="2574718" y="4859152"/>
                  <a:pt x="2587209" y="4859645"/>
                </a:cubicBezTo>
                <a:cubicBezTo>
                  <a:pt x="2624349" y="4860139"/>
                  <a:pt x="2655410" y="4853236"/>
                  <a:pt x="2649822" y="4797523"/>
                </a:cubicBezTo>
                <a:lnTo>
                  <a:pt x="2649822" y="4797033"/>
                </a:lnTo>
                <a:cubicBezTo>
                  <a:pt x="2649822" y="4791938"/>
                  <a:pt x="2649000" y="4785856"/>
                  <a:pt x="2647685" y="4778953"/>
                </a:cubicBezTo>
                <a:cubicBezTo>
                  <a:pt x="2637003" y="4725380"/>
                  <a:pt x="2657709" y="4702044"/>
                  <a:pt x="2714244" y="4703358"/>
                </a:cubicBezTo>
                <a:cubicBezTo>
                  <a:pt x="2723282" y="4703848"/>
                  <a:pt x="2732322" y="4704670"/>
                  <a:pt x="2741359" y="4705985"/>
                </a:cubicBezTo>
                <a:lnTo>
                  <a:pt x="2741852" y="4705985"/>
                </a:lnTo>
                <a:cubicBezTo>
                  <a:pt x="2752207" y="4707300"/>
                  <a:pt x="2762559" y="4708616"/>
                  <a:pt x="2772913" y="4708121"/>
                </a:cubicBezTo>
                <a:cubicBezTo>
                  <a:pt x="2806108" y="4706973"/>
                  <a:pt x="2819420" y="4687415"/>
                  <a:pt x="2811697" y="4655533"/>
                </a:cubicBezTo>
                <a:cubicBezTo>
                  <a:pt x="2810547" y="4650769"/>
                  <a:pt x="2808738" y="4646496"/>
                  <a:pt x="2806601" y="4641729"/>
                </a:cubicBezTo>
                <a:cubicBezTo>
                  <a:pt x="2803972" y="4636469"/>
                  <a:pt x="2801506" y="4630881"/>
                  <a:pt x="2799701" y="4625296"/>
                </a:cubicBezTo>
                <a:cubicBezTo>
                  <a:pt x="2784086" y="4576980"/>
                  <a:pt x="2803972" y="4550192"/>
                  <a:pt x="2854917" y="4548055"/>
                </a:cubicBezTo>
                <a:cubicBezTo>
                  <a:pt x="2864451" y="4547561"/>
                  <a:pt x="2879075" y="4550686"/>
                  <a:pt x="2895018" y="4553643"/>
                </a:cubicBezTo>
                <a:lnTo>
                  <a:pt x="2895512" y="4553643"/>
                </a:lnTo>
                <a:cubicBezTo>
                  <a:pt x="2924764" y="4558407"/>
                  <a:pt x="2957958" y="4561858"/>
                  <a:pt x="2970121" y="4539837"/>
                </a:cubicBezTo>
                <a:cubicBezTo>
                  <a:pt x="2976859" y="4527348"/>
                  <a:pt x="2969134" y="4506639"/>
                  <a:pt x="2961410" y="4487579"/>
                </a:cubicBezTo>
                <a:cubicBezTo>
                  <a:pt x="2959273" y="4483306"/>
                  <a:pt x="2957465" y="4478539"/>
                  <a:pt x="2955823" y="4474594"/>
                </a:cubicBezTo>
                <a:cubicBezTo>
                  <a:pt x="2932979" y="4419374"/>
                  <a:pt x="2951549" y="4389629"/>
                  <a:pt x="3011040" y="4393080"/>
                </a:cubicBezTo>
                <a:cubicBezTo>
                  <a:pt x="3019259" y="4393902"/>
                  <a:pt x="3033390" y="4396859"/>
                  <a:pt x="3049827" y="4399490"/>
                </a:cubicBezTo>
                <a:cubicBezTo>
                  <a:pt x="3084008" y="4406065"/>
                  <a:pt x="3126737" y="4411159"/>
                  <a:pt x="3139227" y="4390450"/>
                </a:cubicBezTo>
                <a:cubicBezTo>
                  <a:pt x="3147936" y="4375332"/>
                  <a:pt x="3133639" y="4350187"/>
                  <a:pt x="3119835" y="4329974"/>
                </a:cubicBezTo>
                <a:cubicBezTo>
                  <a:pt x="3111618" y="4317813"/>
                  <a:pt x="3103731" y="4307458"/>
                  <a:pt x="3100774" y="4301870"/>
                </a:cubicBezTo>
                <a:cubicBezTo>
                  <a:pt x="3083843" y="4267689"/>
                  <a:pt x="3098143" y="4239258"/>
                  <a:pt x="3135282" y="4235312"/>
                </a:cubicBezTo>
                <a:cubicBezTo>
                  <a:pt x="3152868" y="4233507"/>
                  <a:pt x="3179656" y="4237449"/>
                  <a:pt x="3207756" y="4242215"/>
                </a:cubicBezTo>
                <a:cubicBezTo>
                  <a:pt x="3257880" y="4249940"/>
                  <a:pt x="3310962" y="4259470"/>
                  <a:pt x="3321807" y="4240079"/>
                </a:cubicBezTo>
                <a:cubicBezTo>
                  <a:pt x="3333478" y="4218879"/>
                  <a:pt x="3304059" y="4193078"/>
                  <a:pt x="3279901" y="4170563"/>
                </a:cubicBezTo>
                <a:cubicBezTo>
                  <a:pt x="3269056" y="4160702"/>
                  <a:pt x="3259523" y="4151500"/>
                  <a:pt x="3254428" y="4143775"/>
                </a:cubicBezTo>
                <a:cubicBezTo>
                  <a:pt x="3229777" y="4105320"/>
                  <a:pt x="3246213" y="4076889"/>
                  <a:pt x="3292393" y="4074259"/>
                </a:cubicBezTo>
                <a:cubicBezTo>
                  <a:pt x="3307184" y="4073437"/>
                  <a:pt x="3336435" y="4077711"/>
                  <a:pt x="3367987" y="4083298"/>
                </a:cubicBezTo>
                <a:cubicBezTo>
                  <a:pt x="3401678" y="4088887"/>
                  <a:pt x="3437834" y="4095787"/>
                  <a:pt x="3460350" y="4098417"/>
                </a:cubicBezTo>
                <a:cubicBezTo>
                  <a:pt x="3486644" y="4101375"/>
                  <a:pt x="3522468" y="4111402"/>
                  <a:pt x="3531180" y="4085435"/>
                </a:cubicBezTo>
                <a:cubicBezTo>
                  <a:pt x="3540544" y="4057825"/>
                  <a:pt x="3501269" y="4044844"/>
                  <a:pt x="3481055" y="4030544"/>
                </a:cubicBezTo>
                <a:cubicBezTo>
                  <a:pt x="3469386" y="4022329"/>
                  <a:pt x="3456732" y="4015097"/>
                  <a:pt x="3444734" y="4006879"/>
                </a:cubicBezTo>
                <a:cubicBezTo>
                  <a:pt x="3429288" y="3996856"/>
                  <a:pt x="3414660" y="3986173"/>
                  <a:pt x="3402499" y="3973188"/>
                </a:cubicBezTo>
                <a:cubicBezTo>
                  <a:pt x="3387709" y="3958070"/>
                  <a:pt x="3385245" y="3942458"/>
                  <a:pt x="3391655" y="3929970"/>
                </a:cubicBezTo>
                <a:cubicBezTo>
                  <a:pt x="3394775" y="3924381"/>
                  <a:pt x="3399542" y="3919615"/>
                  <a:pt x="3405951" y="3915669"/>
                </a:cubicBezTo>
                <a:cubicBezTo>
                  <a:pt x="3412031" y="3912218"/>
                  <a:pt x="3419260" y="3909260"/>
                  <a:pt x="3427973" y="3907944"/>
                </a:cubicBezTo>
                <a:cubicBezTo>
                  <a:pt x="3447858" y="3904003"/>
                  <a:pt x="3490586" y="3908766"/>
                  <a:pt x="3537259" y="3914848"/>
                </a:cubicBezTo>
                <a:cubicBezTo>
                  <a:pt x="3589026" y="3921424"/>
                  <a:pt x="3645560" y="3929970"/>
                  <a:pt x="3680069" y="3930460"/>
                </a:cubicBezTo>
                <a:cubicBezTo>
                  <a:pt x="3721157" y="3930791"/>
                  <a:pt x="3778509" y="3926518"/>
                  <a:pt x="3830276" y="3925203"/>
                </a:cubicBezTo>
                <a:lnTo>
                  <a:pt x="3830770" y="3925203"/>
                </a:lnTo>
                <a:cubicBezTo>
                  <a:pt x="3888619" y="3923394"/>
                  <a:pt x="3938740" y="3925697"/>
                  <a:pt x="3949916" y="3942458"/>
                </a:cubicBezTo>
                <a:cubicBezTo>
                  <a:pt x="3970129" y="3974012"/>
                  <a:pt x="3944166" y="3994391"/>
                  <a:pt x="3913599" y="4012467"/>
                </a:cubicBezTo>
                <a:lnTo>
                  <a:pt x="3913105" y="4012467"/>
                </a:lnTo>
                <a:cubicBezTo>
                  <a:pt x="3903737" y="4018056"/>
                  <a:pt x="3893714" y="4023806"/>
                  <a:pt x="3884675" y="4028901"/>
                </a:cubicBezTo>
                <a:cubicBezTo>
                  <a:pt x="3863968" y="4041555"/>
                  <a:pt x="3806119" y="4060455"/>
                  <a:pt x="3815980" y="4090692"/>
                </a:cubicBezTo>
                <a:cubicBezTo>
                  <a:pt x="3824198" y="4115181"/>
                  <a:pt x="3860350" y="4110908"/>
                  <a:pt x="3885002" y="4107456"/>
                </a:cubicBezTo>
                <a:cubicBezTo>
                  <a:pt x="3912118" y="4103183"/>
                  <a:pt x="3948768" y="4094472"/>
                  <a:pt x="3985085" y="4088066"/>
                </a:cubicBezTo>
                <a:lnTo>
                  <a:pt x="3985579" y="4088066"/>
                </a:lnTo>
                <a:cubicBezTo>
                  <a:pt x="4043756" y="4076889"/>
                  <a:pt x="4099959" y="4071629"/>
                  <a:pt x="4109820" y="4098417"/>
                </a:cubicBezTo>
                <a:cubicBezTo>
                  <a:pt x="4118038" y="4120932"/>
                  <a:pt x="4096838" y="4149857"/>
                  <a:pt x="4070051" y="4176973"/>
                </a:cubicBezTo>
                <a:cubicBezTo>
                  <a:pt x="4058381" y="4189461"/>
                  <a:pt x="4045399" y="4201131"/>
                  <a:pt x="4033729" y="4212307"/>
                </a:cubicBezTo>
                <a:cubicBezTo>
                  <a:pt x="4013351" y="4231205"/>
                  <a:pt x="4038002" y="4261444"/>
                  <a:pt x="4064790" y="4260623"/>
                </a:cubicBezTo>
                <a:cubicBezTo>
                  <a:pt x="4077610" y="4260130"/>
                  <a:pt x="4107518" y="4254541"/>
                  <a:pt x="4139401" y="4249775"/>
                </a:cubicBezTo>
                <a:lnTo>
                  <a:pt x="4139894" y="4249775"/>
                </a:lnTo>
                <a:cubicBezTo>
                  <a:pt x="4184758" y="4243697"/>
                  <a:pt x="4234062" y="4240572"/>
                  <a:pt x="4248686" y="4259636"/>
                </a:cubicBezTo>
                <a:cubicBezTo>
                  <a:pt x="4266438" y="4283466"/>
                  <a:pt x="4246059" y="4315346"/>
                  <a:pt x="4225843" y="4339997"/>
                </a:cubicBezTo>
                <a:cubicBezTo>
                  <a:pt x="4212534" y="4355447"/>
                  <a:pt x="4199549" y="4368100"/>
                  <a:pt x="4196922" y="4373195"/>
                </a:cubicBezTo>
                <a:cubicBezTo>
                  <a:pt x="4182128" y="4400311"/>
                  <a:pt x="4193470" y="4422004"/>
                  <a:pt x="4224038" y="4422826"/>
                </a:cubicBezTo>
                <a:cubicBezTo>
                  <a:pt x="4241621" y="4423647"/>
                  <a:pt x="4273175" y="4415432"/>
                  <a:pt x="4293060" y="4410666"/>
                </a:cubicBezTo>
                <a:cubicBezTo>
                  <a:pt x="4297333" y="4409351"/>
                  <a:pt x="4301278" y="4408530"/>
                  <a:pt x="4304237" y="4408036"/>
                </a:cubicBezTo>
                <a:cubicBezTo>
                  <a:pt x="4386734" y="4391603"/>
                  <a:pt x="4415165" y="4418718"/>
                  <a:pt x="4380652" y="4502532"/>
                </a:cubicBezTo>
                <a:cubicBezTo>
                  <a:pt x="4380324" y="4503846"/>
                  <a:pt x="4379503" y="4505162"/>
                  <a:pt x="4379009" y="4506477"/>
                </a:cubicBezTo>
                <a:cubicBezTo>
                  <a:pt x="4359290" y="4552163"/>
                  <a:pt x="4356988" y="4578457"/>
                  <a:pt x="4408427" y="4576814"/>
                </a:cubicBezTo>
                <a:cubicBezTo>
                  <a:pt x="4421903" y="4576321"/>
                  <a:pt x="4435705" y="4574678"/>
                  <a:pt x="4449018" y="4574184"/>
                </a:cubicBezTo>
                <a:cubicBezTo>
                  <a:pt x="4461671" y="4572869"/>
                  <a:pt x="4474164" y="4572869"/>
                  <a:pt x="4486651" y="4574184"/>
                </a:cubicBezTo>
                <a:cubicBezTo>
                  <a:pt x="4523300" y="4578457"/>
                  <a:pt x="4538091" y="4603930"/>
                  <a:pt x="4529382" y="4639759"/>
                </a:cubicBezTo>
                <a:cubicBezTo>
                  <a:pt x="4528229" y="4644522"/>
                  <a:pt x="4526425" y="4648467"/>
                  <a:pt x="4524287" y="4652740"/>
                </a:cubicBezTo>
                <a:lnTo>
                  <a:pt x="4524287" y="4653234"/>
                </a:lnTo>
                <a:cubicBezTo>
                  <a:pt x="4522152" y="4658822"/>
                  <a:pt x="4519027" y="4664410"/>
                  <a:pt x="4517384" y="4670488"/>
                </a:cubicBezTo>
                <a:cubicBezTo>
                  <a:pt x="4504399" y="4713216"/>
                  <a:pt x="4517712" y="4730968"/>
                  <a:pt x="4563563" y="4732279"/>
                </a:cubicBezTo>
                <a:cubicBezTo>
                  <a:pt x="4575230" y="4732611"/>
                  <a:pt x="4586900" y="4731458"/>
                  <a:pt x="4598567" y="4730968"/>
                </a:cubicBezTo>
                <a:cubicBezTo>
                  <a:pt x="4606785" y="4730636"/>
                  <a:pt x="4614510" y="4730636"/>
                  <a:pt x="4622231" y="4731458"/>
                </a:cubicBezTo>
                <a:cubicBezTo>
                  <a:pt x="4666277" y="4735731"/>
                  <a:pt x="4684025" y="4759068"/>
                  <a:pt x="4676629" y="4802289"/>
                </a:cubicBezTo>
                <a:cubicBezTo>
                  <a:pt x="4676135" y="4805248"/>
                  <a:pt x="4675313" y="4807878"/>
                  <a:pt x="4674492" y="4810508"/>
                </a:cubicBezTo>
                <a:lnTo>
                  <a:pt x="4674492" y="4811001"/>
                </a:lnTo>
                <a:cubicBezTo>
                  <a:pt x="4672356" y="4818723"/>
                  <a:pt x="4668907" y="4826119"/>
                  <a:pt x="4668413" y="4833844"/>
                </a:cubicBezTo>
                <a:cubicBezTo>
                  <a:pt x="4663975" y="4866217"/>
                  <a:pt x="4676956" y="4882488"/>
                  <a:pt x="4709826" y="4887749"/>
                </a:cubicBezTo>
                <a:cubicBezTo>
                  <a:pt x="4718373" y="4889063"/>
                  <a:pt x="4726919" y="4887749"/>
                  <a:pt x="4735627" y="4888242"/>
                </a:cubicBezTo>
                <a:cubicBezTo>
                  <a:pt x="4739900" y="4888242"/>
                  <a:pt x="4744335" y="4888732"/>
                  <a:pt x="4748609" y="4888732"/>
                </a:cubicBezTo>
                <a:cubicBezTo>
                  <a:pt x="4812867" y="4891362"/>
                  <a:pt x="4824044" y="4902538"/>
                  <a:pt x="4821086" y="4964658"/>
                </a:cubicBezTo>
                <a:cubicBezTo>
                  <a:pt x="4821086" y="4969425"/>
                  <a:pt x="4820755" y="4974520"/>
                  <a:pt x="4820265" y="4979780"/>
                </a:cubicBezTo>
                <a:cubicBezTo>
                  <a:pt x="4817140" y="5021686"/>
                  <a:pt x="4829301" y="5037626"/>
                  <a:pt x="4870713" y="5041077"/>
                </a:cubicBezTo>
                <a:cubicBezTo>
                  <a:pt x="4877289" y="5041405"/>
                  <a:pt x="4884519" y="5041077"/>
                  <a:pt x="4892738" y="5039762"/>
                </a:cubicBezTo>
                <a:cubicBezTo>
                  <a:pt x="4901446" y="5038941"/>
                  <a:pt x="4910814" y="5037298"/>
                  <a:pt x="4921659" y="5034668"/>
                </a:cubicBezTo>
                <a:lnTo>
                  <a:pt x="4921991" y="5034340"/>
                </a:lnTo>
                <a:cubicBezTo>
                  <a:pt x="4965212" y="5025300"/>
                  <a:pt x="4981151" y="5038285"/>
                  <a:pt x="4983781" y="5106486"/>
                </a:cubicBezTo>
                <a:cubicBezTo>
                  <a:pt x="4984275" y="5113880"/>
                  <a:pt x="4983454" y="5124728"/>
                  <a:pt x="4985097" y="5135901"/>
                </a:cubicBezTo>
                <a:cubicBezTo>
                  <a:pt x="4987233" y="5153653"/>
                  <a:pt x="4994133" y="5173537"/>
                  <a:pt x="5016979" y="5184711"/>
                </a:cubicBezTo>
                <a:cubicBezTo>
                  <a:pt x="5023388" y="5187834"/>
                  <a:pt x="5029799" y="5189971"/>
                  <a:pt x="5037192" y="5190793"/>
                </a:cubicBezTo>
                <a:cubicBezTo>
                  <a:pt x="5067760" y="5195887"/>
                  <a:pt x="5063814" y="5194410"/>
                  <a:pt x="5100957" y="5195887"/>
                </a:cubicBezTo>
                <a:cubicBezTo>
                  <a:pt x="5124950" y="5196874"/>
                  <a:pt x="5142041" y="5212813"/>
                  <a:pt x="5145821" y="5220373"/>
                </a:cubicBezTo>
                <a:cubicBezTo>
                  <a:pt x="5160777" y="5250613"/>
                  <a:pt x="5145162" y="5265240"/>
                  <a:pt x="5141714" y="5272800"/>
                </a:cubicBezTo>
                <a:cubicBezTo>
                  <a:pt x="5140889" y="5274605"/>
                  <a:pt x="5142698" y="5273784"/>
                  <a:pt x="5146971" y="5270825"/>
                </a:cubicBezTo>
                <a:cubicBezTo>
                  <a:pt x="5159297" y="5261457"/>
                  <a:pt x="5171785" y="5251928"/>
                  <a:pt x="5183948" y="5242394"/>
                </a:cubicBezTo>
                <a:cubicBezTo>
                  <a:pt x="5192163" y="5235329"/>
                  <a:pt x="5198739" y="5229413"/>
                  <a:pt x="5199560" y="5230235"/>
                </a:cubicBezTo>
                <a:cubicBezTo>
                  <a:pt x="5768342" y="4776816"/>
                  <a:pt x="6099816" y="4096446"/>
                  <a:pt x="6099816" y="3354609"/>
                </a:cubicBezTo>
                <a:cubicBezTo>
                  <a:pt x="6099816" y="2030021"/>
                  <a:pt x="5022074" y="952273"/>
                  <a:pt x="3697489" y="952273"/>
                </a:cubicBezTo>
                <a:close/>
                <a:moveTo>
                  <a:pt x="2145010" y="0"/>
                </a:moveTo>
                <a:lnTo>
                  <a:pt x="5249700" y="0"/>
                </a:lnTo>
                <a:lnTo>
                  <a:pt x="5298816" y="22240"/>
                </a:lnTo>
                <a:cubicBezTo>
                  <a:pt x="6537772" y="620105"/>
                  <a:pt x="7394650" y="1889048"/>
                  <a:pt x="7394650" y="3354447"/>
                </a:cubicBezTo>
                <a:lnTo>
                  <a:pt x="7394816" y="3354115"/>
                </a:lnTo>
                <a:cubicBezTo>
                  <a:pt x="7394816" y="4423154"/>
                  <a:pt x="6922174" y="5440426"/>
                  <a:pt x="6130549" y="6136411"/>
                </a:cubicBezTo>
                <a:cubicBezTo>
                  <a:pt x="6149940" y="6151367"/>
                  <a:pt x="6174426" y="6139041"/>
                  <a:pt x="6199898" y="6166156"/>
                </a:cubicBezTo>
                <a:cubicBezTo>
                  <a:pt x="6227508" y="6195410"/>
                  <a:pt x="6209266" y="6226962"/>
                  <a:pt x="6230466" y="6254571"/>
                </a:cubicBezTo>
                <a:cubicBezTo>
                  <a:pt x="6272372" y="6309462"/>
                  <a:pt x="6340573" y="6283989"/>
                  <a:pt x="6344846" y="6370760"/>
                </a:cubicBezTo>
                <a:cubicBezTo>
                  <a:pt x="6345174" y="6377169"/>
                  <a:pt x="6346162" y="6382924"/>
                  <a:pt x="6347804" y="6388014"/>
                </a:cubicBezTo>
                <a:cubicBezTo>
                  <a:pt x="6353886" y="6407409"/>
                  <a:pt x="6368510" y="6418254"/>
                  <a:pt x="6384125" y="6424664"/>
                </a:cubicBezTo>
                <a:cubicBezTo>
                  <a:pt x="6401052" y="6431568"/>
                  <a:pt x="6419129" y="6434198"/>
                  <a:pt x="6429484" y="6437650"/>
                </a:cubicBezTo>
                <a:cubicBezTo>
                  <a:pt x="6472704" y="6452439"/>
                  <a:pt x="6484370" y="6466243"/>
                  <a:pt x="6494232" y="6511929"/>
                </a:cubicBezTo>
                <a:cubicBezTo>
                  <a:pt x="6501957" y="6549893"/>
                  <a:pt x="6525783" y="6573229"/>
                  <a:pt x="6563254" y="6582760"/>
                </a:cubicBezTo>
                <a:cubicBezTo>
                  <a:pt x="6601709" y="6592787"/>
                  <a:pt x="6631456" y="6613000"/>
                  <a:pt x="6640988" y="6653591"/>
                </a:cubicBezTo>
                <a:cubicBezTo>
                  <a:pt x="6650846" y="6696319"/>
                  <a:pt x="6665474" y="6720480"/>
                  <a:pt x="6710010" y="6727380"/>
                </a:cubicBezTo>
                <a:cubicBezTo>
                  <a:pt x="6724635" y="6729517"/>
                  <a:pt x="6734662" y="6732146"/>
                  <a:pt x="6736798" y="6746774"/>
                </a:cubicBezTo>
                <a:cubicBezTo>
                  <a:pt x="6738114" y="6754662"/>
                  <a:pt x="6733675" y="6761893"/>
                  <a:pt x="6725950" y="6769286"/>
                </a:cubicBezTo>
                <a:cubicBezTo>
                  <a:pt x="6719872" y="6775696"/>
                  <a:pt x="6711818" y="6782106"/>
                  <a:pt x="6703108" y="6789502"/>
                </a:cubicBezTo>
                <a:cubicBezTo>
                  <a:pt x="6683470" y="6806019"/>
                  <a:pt x="6666009" y="6820645"/>
                  <a:pt x="6649354" y="6834447"/>
                </a:cubicBezTo>
                <a:lnTo>
                  <a:pt x="6620549" y="6858000"/>
                </a:lnTo>
                <a:lnTo>
                  <a:pt x="5009009" y="6858000"/>
                </a:lnTo>
                <a:lnTo>
                  <a:pt x="5014315" y="6845288"/>
                </a:lnTo>
                <a:cubicBezTo>
                  <a:pt x="5014924" y="6839779"/>
                  <a:pt x="5013692" y="6834572"/>
                  <a:pt x="5010570" y="6829600"/>
                </a:cubicBezTo>
                <a:cubicBezTo>
                  <a:pt x="4998406" y="6811031"/>
                  <a:pt x="4956666" y="6816291"/>
                  <a:pt x="4925111" y="6818428"/>
                </a:cubicBezTo>
                <a:cubicBezTo>
                  <a:pt x="4896518" y="6820070"/>
                  <a:pt x="4870713" y="6821386"/>
                  <a:pt x="4848201" y="6823191"/>
                </a:cubicBezTo>
                <a:cubicBezTo>
                  <a:pt x="4809416" y="6825327"/>
                  <a:pt x="4781313" y="6826642"/>
                  <a:pt x="4771783" y="6826642"/>
                </a:cubicBezTo>
                <a:cubicBezTo>
                  <a:pt x="4754856" y="6827464"/>
                  <a:pt x="4710813" y="6831737"/>
                  <a:pt x="4707855" y="6811031"/>
                </a:cubicBezTo>
                <a:cubicBezTo>
                  <a:pt x="4704898" y="6789831"/>
                  <a:pt x="4742531" y="6768631"/>
                  <a:pt x="4752392" y="6762221"/>
                </a:cubicBezTo>
                <a:cubicBezTo>
                  <a:pt x="4761922" y="6756142"/>
                  <a:pt x="4769646" y="6750882"/>
                  <a:pt x="4776550" y="6746609"/>
                </a:cubicBezTo>
                <a:cubicBezTo>
                  <a:pt x="4798239" y="6733297"/>
                  <a:pt x="4809416" y="6726396"/>
                  <a:pt x="4831437" y="6709466"/>
                </a:cubicBezTo>
                <a:cubicBezTo>
                  <a:pt x="4845244" y="6699115"/>
                  <a:pt x="4864306" y="6676599"/>
                  <a:pt x="4855595" y="6655893"/>
                </a:cubicBezTo>
                <a:cubicBezTo>
                  <a:pt x="4847380" y="6636830"/>
                  <a:pt x="4824865" y="6639950"/>
                  <a:pt x="4802019" y="6641596"/>
                </a:cubicBezTo>
                <a:cubicBezTo>
                  <a:pt x="4763565" y="6644716"/>
                  <a:pt x="4724782" y="6648168"/>
                  <a:pt x="4686324" y="6651127"/>
                </a:cubicBezTo>
                <a:cubicBezTo>
                  <a:pt x="4661676" y="6653263"/>
                  <a:pt x="4637515" y="6655400"/>
                  <a:pt x="4612866" y="6657209"/>
                </a:cubicBezTo>
                <a:cubicBezTo>
                  <a:pt x="4587393" y="6659344"/>
                  <a:pt x="4543020" y="6664112"/>
                  <a:pt x="4535626" y="6636009"/>
                </a:cubicBezTo>
                <a:cubicBezTo>
                  <a:pt x="4529217" y="6612344"/>
                  <a:pt x="4564551" y="6597222"/>
                  <a:pt x="4584436" y="6585556"/>
                </a:cubicBezTo>
                <a:cubicBezTo>
                  <a:pt x="4593638" y="6580295"/>
                  <a:pt x="4601690" y="6575201"/>
                  <a:pt x="4610402" y="6570434"/>
                </a:cubicBezTo>
                <a:lnTo>
                  <a:pt x="4610892" y="6570434"/>
                </a:lnTo>
                <a:cubicBezTo>
                  <a:pt x="4630286" y="6559755"/>
                  <a:pt x="4648529" y="6549400"/>
                  <a:pt x="4667920" y="6535103"/>
                </a:cubicBezTo>
                <a:cubicBezTo>
                  <a:pt x="4683366" y="6523105"/>
                  <a:pt x="4702429" y="6513081"/>
                  <a:pt x="4695530" y="6492375"/>
                </a:cubicBezTo>
                <a:cubicBezTo>
                  <a:pt x="4687805" y="6467230"/>
                  <a:pt x="4656744" y="6469366"/>
                  <a:pt x="4642447" y="6469859"/>
                </a:cubicBezTo>
                <a:cubicBezTo>
                  <a:pt x="4597417" y="6470681"/>
                  <a:pt x="4559453" y="6471997"/>
                  <a:pt x="4519356" y="6473309"/>
                </a:cubicBezTo>
                <a:lnTo>
                  <a:pt x="4518862" y="6473309"/>
                </a:lnTo>
                <a:cubicBezTo>
                  <a:pt x="4496841" y="6474133"/>
                  <a:pt x="4474491" y="6475444"/>
                  <a:pt x="4449839" y="6476270"/>
                </a:cubicBezTo>
                <a:cubicBezTo>
                  <a:pt x="4430449" y="6477582"/>
                  <a:pt x="4401524" y="6478896"/>
                  <a:pt x="4378188" y="6477092"/>
                </a:cubicBezTo>
                <a:cubicBezTo>
                  <a:pt x="4350909" y="6474954"/>
                  <a:pt x="4343678" y="6441757"/>
                  <a:pt x="4367343" y="6428775"/>
                </a:cubicBezTo>
                <a:cubicBezTo>
                  <a:pt x="4394458" y="6414147"/>
                  <a:pt x="4415658" y="6405107"/>
                  <a:pt x="4443268" y="6392948"/>
                </a:cubicBezTo>
                <a:cubicBezTo>
                  <a:pt x="4450989" y="6389001"/>
                  <a:pt x="4459207" y="6385550"/>
                  <a:pt x="4468740" y="6381281"/>
                </a:cubicBezTo>
                <a:cubicBezTo>
                  <a:pt x="4497662" y="6368462"/>
                  <a:pt x="4547293" y="6340852"/>
                  <a:pt x="4539899" y="6313570"/>
                </a:cubicBezTo>
                <a:cubicBezTo>
                  <a:pt x="4534311" y="6291548"/>
                  <a:pt x="4500620" y="6290726"/>
                  <a:pt x="4473013" y="6290233"/>
                </a:cubicBezTo>
                <a:cubicBezTo>
                  <a:pt x="4424204" y="6289249"/>
                  <a:pt x="4388376" y="6288425"/>
                  <a:pt x="4346143" y="6289739"/>
                </a:cubicBezTo>
                <a:cubicBezTo>
                  <a:pt x="4318861" y="6290233"/>
                  <a:pt x="4289115" y="6291548"/>
                  <a:pt x="4251976" y="6293685"/>
                </a:cubicBezTo>
                <a:cubicBezTo>
                  <a:pt x="4225681" y="6295494"/>
                  <a:pt x="4176050" y="6303712"/>
                  <a:pt x="4172598" y="6272157"/>
                </a:cubicBezTo>
                <a:cubicBezTo>
                  <a:pt x="4169474" y="6245862"/>
                  <a:pt x="4213190" y="6232056"/>
                  <a:pt x="4236032" y="6222525"/>
                </a:cubicBezTo>
                <a:cubicBezTo>
                  <a:pt x="4248524" y="6217431"/>
                  <a:pt x="4259369" y="6212992"/>
                  <a:pt x="4269724" y="6208719"/>
                </a:cubicBezTo>
                <a:cubicBezTo>
                  <a:pt x="4291744" y="6199683"/>
                  <a:pt x="4310315" y="6192286"/>
                  <a:pt x="4333651" y="6181935"/>
                </a:cubicBezTo>
                <a:cubicBezTo>
                  <a:pt x="4354689" y="6172402"/>
                  <a:pt x="4387062" y="6161225"/>
                  <a:pt x="4380652" y="6133618"/>
                </a:cubicBezTo>
                <a:cubicBezTo>
                  <a:pt x="4373259" y="6103050"/>
                  <a:pt x="4338745" y="6108145"/>
                  <a:pt x="4309000" y="6108145"/>
                </a:cubicBezTo>
                <a:cubicBezTo>
                  <a:pt x="4261834" y="6108635"/>
                  <a:pt x="4218777" y="6109129"/>
                  <a:pt x="4175556" y="6108635"/>
                </a:cubicBezTo>
                <a:cubicBezTo>
                  <a:pt x="4134965" y="6109129"/>
                  <a:pt x="4094702" y="6109129"/>
                  <a:pt x="4050328" y="6109129"/>
                </a:cubicBezTo>
                <a:cubicBezTo>
                  <a:pt x="4023871" y="6109129"/>
                  <a:pt x="3974734" y="6110444"/>
                  <a:pt x="3976867" y="6081519"/>
                </a:cubicBezTo>
                <a:cubicBezTo>
                  <a:pt x="3978676" y="6056049"/>
                  <a:pt x="4018283" y="6046844"/>
                  <a:pt x="4037346" y="6040434"/>
                </a:cubicBezTo>
                <a:cubicBezTo>
                  <a:pt x="4054767" y="6034356"/>
                  <a:pt x="4074486" y="6027781"/>
                  <a:pt x="4093549" y="6021371"/>
                </a:cubicBezTo>
                <a:cubicBezTo>
                  <a:pt x="4133813" y="6008061"/>
                  <a:pt x="4171777" y="5995570"/>
                  <a:pt x="4180817" y="5991625"/>
                </a:cubicBezTo>
                <a:cubicBezTo>
                  <a:pt x="4208095" y="5979464"/>
                  <a:pt x="4223051" y="5969109"/>
                  <a:pt x="4217956" y="5948896"/>
                </a:cubicBezTo>
                <a:cubicBezTo>
                  <a:pt x="4213683" y="5930655"/>
                  <a:pt x="4186895" y="5926876"/>
                  <a:pt x="4165695" y="5926381"/>
                </a:cubicBezTo>
                <a:cubicBezTo>
                  <a:pt x="4156164" y="5925888"/>
                  <a:pt x="4077937" y="5922108"/>
                  <a:pt x="3996424" y="5918167"/>
                </a:cubicBezTo>
                <a:lnTo>
                  <a:pt x="3995934" y="5918167"/>
                </a:lnTo>
                <a:cubicBezTo>
                  <a:pt x="3946630" y="5915536"/>
                  <a:pt x="3897000" y="5913401"/>
                  <a:pt x="3860350" y="5911592"/>
                </a:cubicBezTo>
                <a:cubicBezTo>
                  <a:pt x="3831429" y="5910442"/>
                  <a:pt x="3771443" y="5913401"/>
                  <a:pt x="3770129" y="5881024"/>
                </a:cubicBezTo>
                <a:cubicBezTo>
                  <a:pt x="3768814" y="5853414"/>
                  <a:pt x="3823211" y="5846514"/>
                  <a:pt x="3849999" y="5841747"/>
                </a:cubicBezTo>
                <a:cubicBezTo>
                  <a:pt x="3872842" y="5837474"/>
                  <a:pt x="3892727" y="5833036"/>
                  <a:pt x="3912118" y="5828766"/>
                </a:cubicBezTo>
                <a:cubicBezTo>
                  <a:pt x="3938084" y="5822850"/>
                  <a:pt x="3963064" y="5816274"/>
                  <a:pt x="3993304" y="5808550"/>
                </a:cubicBezTo>
                <a:cubicBezTo>
                  <a:pt x="4007928" y="5804604"/>
                  <a:pt x="4073171" y="5794746"/>
                  <a:pt x="4061010" y="5755467"/>
                </a:cubicBezTo>
                <a:cubicBezTo>
                  <a:pt x="4051971" y="5726052"/>
                  <a:pt x="3929377" y="5719149"/>
                  <a:pt x="3808093" y="5718328"/>
                </a:cubicBezTo>
                <a:cubicBezTo>
                  <a:pt x="3773581" y="5717341"/>
                  <a:pt x="3739068" y="5717834"/>
                  <a:pt x="3707516" y="5717834"/>
                </a:cubicBezTo>
                <a:cubicBezTo>
                  <a:pt x="3662158" y="5718162"/>
                  <a:pt x="3619100" y="5718162"/>
                  <a:pt x="3579330" y="5718655"/>
                </a:cubicBezTo>
                <a:cubicBezTo>
                  <a:pt x="3425671" y="5720463"/>
                  <a:pt x="3320330" y="5725065"/>
                  <a:pt x="3311291" y="5754484"/>
                </a:cubicBezTo>
                <a:cubicBezTo>
                  <a:pt x="3303566" y="5778969"/>
                  <a:pt x="3334627" y="5793265"/>
                  <a:pt x="3353197" y="5799347"/>
                </a:cubicBezTo>
                <a:cubicBezTo>
                  <a:pt x="3392476" y="5811508"/>
                  <a:pt x="3426492" y="5820547"/>
                  <a:pt x="3466265" y="5829587"/>
                </a:cubicBezTo>
                <a:lnTo>
                  <a:pt x="3466758" y="5829587"/>
                </a:lnTo>
                <a:cubicBezTo>
                  <a:pt x="3494859" y="5835993"/>
                  <a:pt x="3525098" y="5842075"/>
                  <a:pt x="3563059" y="5849473"/>
                </a:cubicBezTo>
                <a:cubicBezTo>
                  <a:pt x="3595929" y="5856045"/>
                  <a:pt x="3626990" y="5860318"/>
                  <a:pt x="3625675" y="5884475"/>
                </a:cubicBezTo>
                <a:cubicBezTo>
                  <a:pt x="3624032" y="5908633"/>
                  <a:pt x="3586395" y="5913401"/>
                  <a:pt x="3563553" y="5914222"/>
                </a:cubicBezTo>
                <a:cubicBezTo>
                  <a:pt x="3509977" y="5915043"/>
                  <a:pt x="3442269" y="5916358"/>
                  <a:pt x="3377027" y="5917674"/>
                </a:cubicBezTo>
                <a:cubicBezTo>
                  <a:pt x="3273986" y="5919809"/>
                  <a:pt x="3178175" y="5923262"/>
                  <a:pt x="3159112" y="5930162"/>
                </a:cubicBezTo>
                <a:cubicBezTo>
                  <a:pt x="3137252" y="5938707"/>
                  <a:pt x="3131502" y="5964181"/>
                  <a:pt x="3152702" y="5975851"/>
                </a:cubicBezTo>
                <a:cubicBezTo>
                  <a:pt x="3176860" y="5989326"/>
                  <a:pt x="3223533" y="6006909"/>
                  <a:pt x="3270534" y="6022521"/>
                </a:cubicBezTo>
                <a:cubicBezTo>
                  <a:pt x="3291734" y="6029424"/>
                  <a:pt x="3312934" y="6035999"/>
                  <a:pt x="3332325" y="6041587"/>
                </a:cubicBezTo>
                <a:cubicBezTo>
                  <a:pt x="3351720" y="6047172"/>
                  <a:pt x="3403155" y="6058348"/>
                  <a:pt x="3401843" y="6086452"/>
                </a:cubicBezTo>
                <a:cubicBezTo>
                  <a:pt x="3401022" y="6109788"/>
                  <a:pt x="3359606" y="6111925"/>
                  <a:pt x="3334134" y="6111431"/>
                </a:cubicBezTo>
                <a:cubicBezTo>
                  <a:pt x="3283681" y="6110609"/>
                  <a:pt x="3233067" y="6110116"/>
                  <a:pt x="3182614" y="6109295"/>
                </a:cubicBezTo>
                <a:lnTo>
                  <a:pt x="3182120" y="6109295"/>
                </a:lnTo>
                <a:cubicBezTo>
                  <a:pt x="3136925" y="6107979"/>
                  <a:pt x="3091567" y="6107158"/>
                  <a:pt x="3046210" y="6105843"/>
                </a:cubicBezTo>
                <a:cubicBezTo>
                  <a:pt x="3010386" y="6104693"/>
                  <a:pt x="2975379" y="6102063"/>
                  <a:pt x="2967164" y="6124906"/>
                </a:cubicBezTo>
                <a:cubicBezTo>
                  <a:pt x="2956315" y="6154324"/>
                  <a:pt x="2997731" y="6170758"/>
                  <a:pt x="3017616" y="6179797"/>
                </a:cubicBezTo>
                <a:cubicBezTo>
                  <a:pt x="3039144" y="6189659"/>
                  <a:pt x="3061165" y="6198368"/>
                  <a:pt x="3083187" y="6206582"/>
                </a:cubicBezTo>
                <a:cubicBezTo>
                  <a:pt x="3101757" y="6213979"/>
                  <a:pt x="3120326" y="6221211"/>
                  <a:pt x="3138900" y="6228607"/>
                </a:cubicBezTo>
                <a:cubicBezTo>
                  <a:pt x="3170451" y="6241917"/>
                  <a:pt x="3195761" y="6249807"/>
                  <a:pt x="3194115" y="6273472"/>
                </a:cubicBezTo>
                <a:cubicBezTo>
                  <a:pt x="3191816" y="6295821"/>
                  <a:pt x="3151715" y="6297630"/>
                  <a:pt x="3128872" y="6297137"/>
                </a:cubicBezTo>
                <a:cubicBezTo>
                  <a:pt x="3097322" y="6296315"/>
                  <a:pt x="3046703" y="6293357"/>
                  <a:pt x="2997565" y="6290726"/>
                </a:cubicBezTo>
                <a:cubicBezTo>
                  <a:pt x="2944811" y="6287604"/>
                  <a:pt x="2892716" y="6284645"/>
                  <a:pt x="2867571" y="6284645"/>
                </a:cubicBezTo>
                <a:cubicBezTo>
                  <a:pt x="2842429" y="6284645"/>
                  <a:pt x="2804465" y="6278236"/>
                  <a:pt x="2798055" y="6304534"/>
                </a:cubicBezTo>
                <a:cubicBezTo>
                  <a:pt x="2789512" y="6339536"/>
                  <a:pt x="2852946" y="6368955"/>
                  <a:pt x="2899125" y="6387031"/>
                </a:cubicBezTo>
                <a:cubicBezTo>
                  <a:pt x="2916380" y="6393935"/>
                  <a:pt x="2931174" y="6399029"/>
                  <a:pt x="2938896" y="6402971"/>
                </a:cubicBezTo>
                <a:cubicBezTo>
                  <a:pt x="2952701" y="6409381"/>
                  <a:pt x="2967326" y="6415956"/>
                  <a:pt x="2978996" y="6424992"/>
                </a:cubicBezTo>
                <a:cubicBezTo>
                  <a:pt x="3000195" y="6442578"/>
                  <a:pt x="2995429" y="6466737"/>
                  <a:pt x="2968642" y="6474133"/>
                </a:cubicBezTo>
                <a:cubicBezTo>
                  <a:pt x="2952207" y="6478403"/>
                  <a:pt x="2934132" y="6477582"/>
                  <a:pt x="2916873" y="6476270"/>
                </a:cubicBezTo>
                <a:cubicBezTo>
                  <a:pt x="2890086" y="6474133"/>
                  <a:pt x="2853440" y="6471503"/>
                  <a:pt x="2816297" y="6468545"/>
                </a:cubicBezTo>
                <a:cubicBezTo>
                  <a:pt x="2756808" y="6463451"/>
                  <a:pt x="2696823" y="6457697"/>
                  <a:pt x="2682526" y="6456875"/>
                </a:cubicBezTo>
                <a:cubicBezTo>
                  <a:pt x="2660177" y="6455232"/>
                  <a:pt x="2639798" y="6451781"/>
                  <a:pt x="2632895" y="6475938"/>
                </a:cubicBezTo>
                <a:cubicBezTo>
                  <a:pt x="2628293" y="6491388"/>
                  <a:pt x="2644233" y="6512916"/>
                  <a:pt x="2670528" y="6528527"/>
                </a:cubicBezTo>
                <a:cubicBezTo>
                  <a:pt x="2689098" y="6539704"/>
                  <a:pt x="2707671" y="6549727"/>
                  <a:pt x="2724432" y="6558768"/>
                </a:cubicBezTo>
                <a:cubicBezTo>
                  <a:pt x="2771432" y="6583091"/>
                  <a:pt x="2807261" y="6601662"/>
                  <a:pt x="2804303" y="6625325"/>
                </a:cubicBezTo>
                <a:cubicBezTo>
                  <a:pt x="2800851" y="6654250"/>
                  <a:pt x="2766010" y="6656056"/>
                  <a:pt x="2726240" y="6655565"/>
                </a:cubicBezTo>
                <a:cubicBezTo>
                  <a:pt x="2705040" y="6655071"/>
                  <a:pt x="2698137" y="6655565"/>
                  <a:pt x="2633882" y="6648168"/>
                </a:cubicBezTo>
                <a:lnTo>
                  <a:pt x="2633388" y="6648168"/>
                </a:lnTo>
                <a:cubicBezTo>
                  <a:pt x="2564366" y="6640609"/>
                  <a:pt x="2247518" y="6562547"/>
                  <a:pt x="1792953" y="6262951"/>
                </a:cubicBezTo>
                <a:cubicBezTo>
                  <a:pt x="1784734" y="6257529"/>
                  <a:pt x="1752030" y="6245041"/>
                  <a:pt x="1737568" y="6267224"/>
                </a:cubicBezTo>
                <a:cubicBezTo>
                  <a:pt x="1724421" y="6287440"/>
                  <a:pt x="1750060" y="6312748"/>
                  <a:pt x="1759099" y="6318830"/>
                </a:cubicBezTo>
                <a:cubicBezTo>
                  <a:pt x="2120812" y="6559261"/>
                  <a:pt x="2448669" y="6676438"/>
                  <a:pt x="2565677" y="6715220"/>
                </a:cubicBezTo>
                <a:cubicBezTo>
                  <a:pt x="2566226" y="6715548"/>
                  <a:pt x="2566503" y="6715713"/>
                  <a:pt x="2566503" y="6715713"/>
                </a:cubicBezTo>
                <a:cubicBezTo>
                  <a:pt x="2618433" y="6732968"/>
                  <a:pt x="2618760" y="6765839"/>
                  <a:pt x="2614487" y="6782599"/>
                </a:cubicBezTo>
                <a:cubicBezTo>
                  <a:pt x="2601506" y="6829273"/>
                  <a:pt x="2544972" y="6821386"/>
                  <a:pt x="2472498" y="6806758"/>
                </a:cubicBezTo>
                <a:cubicBezTo>
                  <a:pt x="2353679" y="6783420"/>
                  <a:pt x="2190984" y="6727712"/>
                  <a:pt x="2125413" y="6699276"/>
                </a:cubicBezTo>
                <a:cubicBezTo>
                  <a:pt x="2122289" y="6697965"/>
                  <a:pt x="2119659" y="6696651"/>
                  <a:pt x="2116702" y="6695335"/>
                </a:cubicBezTo>
                <a:cubicBezTo>
                  <a:pt x="2093364" y="6684652"/>
                  <a:pt x="2070522" y="6673313"/>
                  <a:pt x="2047679" y="6662137"/>
                </a:cubicBezTo>
                <a:cubicBezTo>
                  <a:pt x="2029931" y="6653429"/>
                  <a:pt x="2012677" y="6644882"/>
                  <a:pt x="1995418" y="6635348"/>
                </a:cubicBezTo>
                <a:cubicBezTo>
                  <a:pt x="1976355" y="6625819"/>
                  <a:pt x="1957457" y="6615464"/>
                  <a:pt x="1938887" y="6605606"/>
                </a:cubicBezTo>
                <a:cubicBezTo>
                  <a:pt x="1937572" y="6604781"/>
                  <a:pt x="1936257" y="6604291"/>
                  <a:pt x="1934942" y="6603470"/>
                </a:cubicBezTo>
                <a:cubicBezTo>
                  <a:pt x="1914236" y="6592621"/>
                  <a:pt x="1893858" y="6581445"/>
                  <a:pt x="1873645" y="6569778"/>
                </a:cubicBezTo>
                <a:cubicBezTo>
                  <a:pt x="1866413" y="6565505"/>
                  <a:pt x="1858523" y="6561069"/>
                  <a:pt x="1850799" y="6556796"/>
                </a:cubicBezTo>
                <a:cubicBezTo>
                  <a:pt x="1809879" y="6533460"/>
                  <a:pt x="1769289" y="6509298"/>
                  <a:pt x="1729516" y="6484322"/>
                </a:cubicBezTo>
                <a:cubicBezTo>
                  <a:pt x="1721301" y="6479556"/>
                  <a:pt x="1713082" y="6474296"/>
                  <a:pt x="1705357" y="6469201"/>
                </a:cubicBezTo>
                <a:cubicBezTo>
                  <a:pt x="1685145" y="6456712"/>
                  <a:pt x="1664932" y="6443893"/>
                  <a:pt x="1645047" y="6430581"/>
                </a:cubicBezTo>
                <a:cubicBezTo>
                  <a:pt x="1637979" y="6425818"/>
                  <a:pt x="1631241" y="6420884"/>
                  <a:pt x="1624175" y="6416118"/>
                </a:cubicBezTo>
                <a:cubicBezTo>
                  <a:pt x="1613327" y="6409052"/>
                  <a:pt x="1602644" y="6401655"/>
                  <a:pt x="1592293" y="6394590"/>
                </a:cubicBezTo>
                <a:cubicBezTo>
                  <a:pt x="1590650" y="6393275"/>
                  <a:pt x="1588841" y="6391961"/>
                  <a:pt x="1587198" y="6390645"/>
                </a:cubicBezTo>
                <a:cubicBezTo>
                  <a:pt x="1580789" y="6386372"/>
                  <a:pt x="1574544" y="6381771"/>
                  <a:pt x="1568135" y="6377335"/>
                </a:cubicBezTo>
                <a:cubicBezTo>
                  <a:pt x="1558767" y="6370597"/>
                  <a:pt x="1549071" y="6363860"/>
                  <a:pt x="1539703" y="6357122"/>
                </a:cubicBezTo>
                <a:cubicBezTo>
                  <a:pt x="1539376" y="6356791"/>
                  <a:pt x="1539210" y="6356629"/>
                  <a:pt x="1538882" y="6356463"/>
                </a:cubicBezTo>
                <a:cubicBezTo>
                  <a:pt x="1515053" y="6339209"/>
                  <a:pt x="1491388" y="6321951"/>
                  <a:pt x="1468051" y="6304202"/>
                </a:cubicBezTo>
                <a:cubicBezTo>
                  <a:pt x="1468051" y="6304039"/>
                  <a:pt x="1467724" y="6303874"/>
                  <a:pt x="1467724" y="6303874"/>
                </a:cubicBezTo>
                <a:cubicBezTo>
                  <a:pt x="1458356" y="6296808"/>
                  <a:pt x="1449316" y="6289739"/>
                  <a:pt x="1440114" y="6282674"/>
                </a:cubicBezTo>
                <a:cubicBezTo>
                  <a:pt x="1429265" y="6274293"/>
                  <a:pt x="1418420" y="6265747"/>
                  <a:pt x="1407738" y="6257201"/>
                </a:cubicBezTo>
                <a:cubicBezTo>
                  <a:pt x="1393604" y="6246028"/>
                  <a:pt x="1379307" y="6235179"/>
                  <a:pt x="1365338" y="6223841"/>
                </a:cubicBezTo>
                <a:cubicBezTo>
                  <a:pt x="1364023" y="6222854"/>
                  <a:pt x="1362708" y="6221704"/>
                  <a:pt x="1361393" y="6220717"/>
                </a:cubicBezTo>
                <a:cubicBezTo>
                  <a:pt x="1354000" y="6214145"/>
                  <a:pt x="1346275" y="6208063"/>
                  <a:pt x="1338881" y="6201654"/>
                </a:cubicBezTo>
                <a:cubicBezTo>
                  <a:pt x="1334277" y="6198040"/>
                  <a:pt x="1329842" y="6194260"/>
                  <a:pt x="1325403" y="6190315"/>
                </a:cubicBezTo>
                <a:cubicBezTo>
                  <a:pt x="1301739" y="6170593"/>
                  <a:pt x="1278240" y="6150545"/>
                  <a:pt x="1255065" y="6130167"/>
                </a:cubicBezTo>
                <a:cubicBezTo>
                  <a:pt x="1251123" y="6126881"/>
                  <a:pt x="1247179" y="6123429"/>
                  <a:pt x="1243399" y="6119812"/>
                </a:cubicBezTo>
                <a:cubicBezTo>
                  <a:pt x="457358" y="5422842"/>
                  <a:pt x="0" y="4421348"/>
                  <a:pt x="0" y="3354447"/>
                </a:cubicBezTo>
                <a:cubicBezTo>
                  <a:pt x="0" y="1889164"/>
                  <a:pt x="856879" y="620170"/>
                  <a:pt x="2095837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8C55D2-E089-5184-B86B-F4DB56594BF9}"/>
              </a:ext>
            </a:extLst>
          </p:cNvPr>
          <p:cNvSpPr/>
          <p:nvPr/>
        </p:nvSpPr>
        <p:spPr>
          <a:xfrm>
            <a:off x="3512755" y="2516662"/>
            <a:ext cx="5166490" cy="1309308"/>
          </a:xfrm>
          <a:custGeom>
            <a:avLst/>
            <a:gdLst>
              <a:gd name="connsiteX0" fmla="*/ 1882808 w 9722479"/>
              <a:gd name="connsiteY0" fmla="*/ 2377738 h 2463902"/>
              <a:gd name="connsiteX1" fmla="*/ 1881035 w 9722479"/>
              <a:gd name="connsiteY1" fmla="*/ 2389320 h 2463902"/>
              <a:gd name="connsiteX2" fmla="*/ 1869781 w 9722479"/>
              <a:gd name="connsiteY2" fmla="*/ 2398392 h 2463902"/>
              <a:gd name="connsiteX3" fmla="*/ 1764875 w 9722479"/>
              <a:gd name="connsiteY3" fmla="*/ 2459887 h 2463902"/>
              <a:gd name="connsiteX4" fmla="*/ 1741104 w 9722479"/>
              <a:gd name="connsiteY4" fmla="*/ 2457213 h 2463902"/>
              <a:gd name="connsiteX5" fmla="*/ 1754375 w 9722479"/>
              <a:gd name="connsiteY5" fmla="*/ 2436650 h 2463902"/>
              <a:gd name="connsiteX6" fmla="*/ 1860302 w 9722479"/>
              <a:gd name="connsiteY6" fmla="*/ 2385072 h 2463902"/>
              <a:gd name="connsiteX7" fmla="*/ 1872309 w 9722479"/>
              <a:gd name="connsiteY7" fmla="*/ 2378978 h 2463902"/>
              <a:gd name="connsiteX8" fmla="*/ 1882809 w 9722479"/>
              <a:gd name="connsiteY8" fmla="*/ 2377732 h 2463902"/>
              <a:gd name="connsiteX9" fmla="*/ 1882858 w 9722479"/>
              <a:gd name="connsiteY9" fmla="*/ 2377732 h 2463902"/>
              <a:gd name="connsiteX10" fmla="*/ 1882808 w 9722479"/>
              <a:gd name="connsiteY10" fmla="*/ 2377738 h 2463902"/>
              <a:gd name="connsiteX11" fmla="*/ 1100994 w 9722479"/>
              <a:gd name="connsiteY11" fmla="*/ 1736862 h 2463902"/>
              <a:gd name="connsiteX12" fmla="*/ 1052218 w 9722479"/>
              <a:gd name="connsiteY12" fmla="*/ 1738673 h 2463902"/>
              <a:gd name="connsiteX13" fmla="*/ 1035980 w 9722479"/>
              <a:gd name="connsiteY13" fmla="*/ 1747860 h 2463902"/>
              <a:gd name="connsiteX14" fmla="*/ 1086537 w 9722479"/>
              <a:gd name="connsiteY14" fmla="*/ 1764972 h 2463902"/>
              <a:gd name="connsiteX15" fmla="*/ 1086683 w 9722479"/>
              <a:gd name="connsiteY15" fmla="*/ 1764972 h 2463902"/>
              <a:gd name="connsiteX16" fmla="*/ 1093683 w 9722479"/>
              <a:gd name="connsiteY16" fmla="*/ 1765361 h 2463902"/>
              <a:gd name="connsiteX17" fmla="*/ 1099565 w 9722479"/>
              <a:gd name="connsiteY17" fmla="*/ 1765215 h 2463902"/>
              <a:gd name="connsiteX18" fmla="*/ 1099711 w 9722479"/>
              <a:gd name="connsiteY18" fmla="*/ 1765215 h 2463902"/>
              <a:gd name="connsiteX19" fmla="*/ 1099711 w 9722479"/>
              <a:gd name="connsiteY19" fmla="*/ 1765263 h 2463902"/>
              <a:gd name="connsiteX20" fmla="*/ 1150269 w 9722479"/>
              <a:gd name="connsiteY20" fmla="*/ 1748395 h 2463902"/>
              <a:gd name="connsiteX21" fmla="*/ 1140691 w 9722479"/>
              <a:gd name="connsiteY21" fmla="*/ 1740228 h 2463902"/>
              <a:gd name="connsiteX22" fmla="*/ 1100994 w 9722479"/>
              <a:gd name="connsiteY22" fmla="*/ 1736862 h 2463902"/>
              <a:gd name="connsiteX23" fmla="*/ 1089746 w 9722479"/>
              <a:gd name="connsiteY23" fmla="*/ 1204276 h 2463902"/>
              <a:gd name="connsiteX24" fmla="*/ 1114247 w 9722479"/>
              <a:gd name="connsiteY24" fmla="*/ 1204664 h 2463902"/>
              <a:gd name="connsiteX25" fmla="*/ 1123192 w 9722479"/>
              <a:gd name="connsiteY25" fmla="*/ 1205296 h 2463902"/>
              <a:gd name="connsiteX26" fmla="*/ 1123240 w 9722479"/>
              <a:gd name="connsiteY26" fmla="*/ 1205345 h 2463902"/>
              <a:gd name="connsiteX27" fmla="*/ 1134713 w 9722479"/>
              <a:gd name="connsiteY27" fmla="*/ 1213366 h 2463902"/>
              <a:gd name="connsiteX28" fmla="*/ 1131649 w 9722479"/>
              <a:gd name="connsiteY28" fmla="*/ 1222797 h 2463902"/>
              <a:gd name="connsiteX29" fmla="*/ 1128588 w 9722479"/>
              <a:gd name="connsiteY29" fmla="*/ 1225860 h 2463902"/>
              <a:gd name="connsiteX30" fmla="*/ 1050565 w 9722479"/>
              <a:gd name="connsiteY30" fmla="*/ 1224061 h 2463902"/>
              <a:gd name="connsiteX31" fmla="*/ 1047356 w 9722479"/>
              <a:gd name="connsiteY31" fmla="*/ 1219977 h 2463902"/>
              <a:gd name="connsiteX32" fmla="*/ 1045947 w 9722479"/>
              <a:gd name="connsiteY32" fmla="*/ 1212685 h 2463902"/>
              <a:gd name="connsiteX33" fmla="*/ 1055766 w 9722479"/>
              <a:gd name="connsiteY33" fmla="*/ 1205151 h 2463902"/>
              <a:gd name="connsiteX34" fmla="*/ 1062670 w 9722479"/>
              <a:gd name="connsiteY34" fmla="*/ 1204762 h 2463902"/>
              <a:gd name="connsiteX35" fmla="*/ 1089746 w 9722479"/>
              <a:gd name="connsiteY35" fmla="*/ 1204276 h 2463902"/>
              <a:gd name="connsiteX36" fmla="*/ 5823665 w 9722479"/>
              <a:gd name="connsiteY36" fmla="*/ 998529 h 2463902"/>
              <a:gd name="connsiteX37" fmla="*/ 5823665 w 9722479"/>
              <a:gd name="connsiteY37" fmla="*/ 1756299 h 2463902"/>
              <a:gd name="connsiteX38" fmla="*/ 6039018 w 9722479"/>
              <a:gd name="connsiteY38" fmla="*/ 1756299 h 2463902"/>
              <a:gd name="connsiteX39" fmla="*/ 6429327 w 9722479"/>
              <a:gd name="connsiteY39" fmla="*/ 1378289 h 2463902"/>
              <a:gd name="connsiteX40" fmla="*/ 6039018 w 9722479"/>
              <a:gd name="connsiteY40" fmla="*/ 998529 h 2463902"/>
              <a:gd name="connsiteX41" fmla="*/ 9106219 w 9722479"/>
              <a:gd name="connsiteY41" fmla="*/ 991480 h 2463902"/>
              <a:gd name="connsiteX42" fmla="*/ 8963785 w 9722479"/>
              <a:gd name="connsiteY42" fmla="*/ 1467930 h 2463902"/>
              <a:gd name="connsiteX43" fmla="*/ 8963834 w 9722479"/>
              <a:gd name="connsiteY43" fmla="*/ 1467930 h 2463902"/>
              <a:gd name="connsiteX44" fmla="*/ 9321621 w 9722479"/>
              <a:gd name="connsiteY44" fmla="*/ 1467930 h 2463902"/>
              <a:gd name="connsiteX45" fmla="*/ 9179186 w 9722479"/>
              <a:gd name="connsiteY45" fmla="*/ 991480 h 2463902"/>
              <a:gd name="connsiteX46" fmla="*/ 3793949 w 9722479"/>
              <a:gd name="connsiteY46" fmla="*/ 991480 h 2463902"/>
              <a:gd name="connsiteX47" fmla="*/ 3651515 w 9722479"/>
              <a:gd name="connsiteY47" fmla="*/ 1467930 h 2463902"/>
              <a:gd name="connsiteX48" fmla="*/ 4009303 w 9722479"/>
              <a:gd name="connsiteY48" fmla="*/ 1467930 h 2463902"/>
              <a:gd name="connsiteX49" fmla="*/ 3866868 w 9722479"/>
              <a:gd name="connsiteY49" fmla="*/ 991480 h 2463902"/>
              <a:gd name="connsiteX50" fmla="*/ 8933888 w 9722479"/>
              <a:gd name="connsiteY50" fmla="*/ 762904 h 2463902"/>
              <a:gd name="connsiteX51" fmla="*/ 9353219 w 9722479"/>
              <a:gd name="connsiteY51" fmla="*/ 762904 h 2463902"/>
              <a:gd name="connsiteX52" fmla="*/ 9353267 w 9722479"/>
              <a:gd name="connsiteY52" fmla="*/ 762904 h 2463902"/>
              <a:gd name="connsiteX53" fmla="*/ 9722479 w 9722479"/>
              <a:gd name="connsiteY53" fmla="*/ 1993674 h 2463902"/>
              <a:gd name="connsiteX54" fmla="*/ 9476306 w 9722479"/>
              <a:gd name="connsiteY54" fmla="*/ 1993674 h 2463902"/>
              <a:gd name="connsiteX55" fmla="*/ 9390165 w 9722479"/>
              <a:gd name="connsiteY55" fmla="*/ 1700054 h 2463902"/>
              <a:gd name="connsiteX56" fmla="*/ 8895241 w 9722479"/>
              <a:gd name="connsiteY56" fmla="*/ 1700054 h 2463902"/>
              <a:gd name="connsiteX57" fmla="*/ 8809100 w 9722479"/>
              <a:gd name="connsiteY57" fmla="*/ 1993674 h 2463902"/>
              <a:gd name="connsiteX58" fmla="*/ 8562927 w 9722479"/>
              <a:gd name="connsiteY58" fmla="*/ 1993674 h 2463902"/>
              <a:gd name="connsiteX59" fmla="*/ 7720911 w 9722479"/>
              <a:gd name="connsiteY59" fmla="*/ 762904 h 2463902"/>
              <a:gd name="connsiteX60" fmla="*/ 7956487 w 9722479"/>
              <a:gd name="connsiteY60" fmla="*/ 762904 h 2463902"/>
              <a:gd name="connsiteX61" fmla="*/ 7956487 w 9722479"/>
              <a:gd name="connsiteY61" fmla="*/ 1761598 h 2463902"/>
              <a:gd name="connsiteX62" fmla="*/ 8526808 w 9722479"/>
              <a:gd name="connsiteY62" fmla="*/ 1761598 h 2463902"/>
              <a:gd name="connsiteX63" fmla="*/ 8526808 w 9722479"/>
              <a:gd name="connsiteY63" fmla="*/ 1993674 h 2463902"/>
              <a:gd name="connsiteX64" fmla="*/ 7720911 w 9722479"/>
              <a:gd name="connsiteY64" fmla="*/ 1993674 h 2463902"/>
              <a:gd name="connsiteX65" fmla="*/ 6726009 w 9722479"/>
              <a:gd name="connsiteY65" fmla="*/ 762904 h 2463902"/>
              <a:gd name="connsiteX66" fmla="*/ 7642305 w 9722479"/>
              <a:gd name="connsiteY66" fmla="*/ 762904 h 2463902"/>
              <a:gd name="connsiteX67" fmla="*/ 7642305 w 9722479"/>
              <a:gd name="connsiteY67" fmla="*/ 994980 h 2463902"/>
              <a:gd name="connsiteX68" fmla="*/ 6961633 w 9722479"/>
              <a:gd name="connsiteY68" fmla="*/ 994980 h 2463902"/>
              <a:gd name="connsiteX69" fmla="*/ 6961633 w 9722479"/>
              <a:gd name="connsiteY69" fmla="*/ 1262251 h 2463902"/>
              <a:gd name="connsiteX70" fmla="*/ 7545372 w 9722479"/>
              <a:gd name="connsiteY70" fmla="*/ 1262251 h 2463902"/>
              <a:gd name="connsiteX71" fmla="*/ 7545372 w 9722479"/>
              <a:gd name="connsiteY71" fmla="*/ 1494327 h 2463902"/>
              <a:gd name="connsiteX72" fmla="*/ 6961633 w 9722479"/>
              <a:gd name="connsiteY72" fmla="*/ 1494327 h 2463902"/>
              <a:gd name="connsiteX73" fmla="*/ 6961633 w 9722479"/>
              <a:gd name="connsiteY73" fmla="*/ 1761598 h 2463902"/>
              <a:gd name="connsiteX74" fmla="*/ 7638805 w 9722479"/>
              <a:gd name="connsiteY74" fmla="*/ 1761598 h 2463902"/>
              <a:gd name="connsiteX75" fmla="*/ 7638805 w 9722479"/>
              <a:gd name="connsiteY75" fmla="*/ 1993674 h 2463902"/>
              <a:gd name="connsiteX76" fmla="*/ 6726009 w 9722479"/>
              <a:gd name="connsiteY76" fmla="*/ 1993674 h 2463902"/>
              <a:gd name="connsiteX77" fmla="*/ 4421244 w 9722479"/>
              <a:gd name="connsiteY77" fmla="*/ 762904 h 2463902"/>
              <a:gd name="connsiteX78" fmla="*/ 4846457 w 9722479"/>
              <a:gd name="connsiteY78" fmla="*/ 762904 h 2463902"/>
              <a:gd name="connsiteX79" fmla="*/ 5254753 w 9722479"/>
              <a:gd name="connsiteY79" fmla="*/ 1765195 h 2463902"/>
              <a:gd name="connsiteX80" fmla="*/ 5281441 w 9722479"/>
              <a:gd name="connsiteY80" fmla="*/ 1765098 h 2463902"/>
              <a:gd name="connsiteX81" fmla="*/ 5281392 w 9722479"/>
              <a:gd name="connsiteY81" fmla="*/ 1765098 h 2463902"/>
              <a:gd name="connsiteX82" fmla="*/ 5281392 w 9722479"/>
              <a:gd name="connsiteY82" fmla="*/ 762904 h 2463902"/>
              <a:gd name="connsiteX83" fmla="*/ 5517017 w 9722479"/>
              <a:gd name="connsiteY83" fmla="*/ 762904 h 2463902"/>
              <a:gd name="connsiteX84" fmla="*/ 5517017 w 9722479"/>
              <a:gd name="connsiteY84" fmla="*/ 1993674 h 2463902"/>
              <a:gd name="connsiteX85" fmla="*/ 5096179 w 9722479"/>
              <a:gd name="connsiteY85" fmla="*/ 1993674 h 2463902"/>
              <a:gd name="connsiteX86" fmla="*/ 4687640 w 9722479"/>
              <a:gd name="connsiteY86" fmla="*/ 991480 h 2463902"/>
              <a:gd name="connsiteX87" fmla="*/ 4656868 w 9722479"/>
              <a:gd name="connsiteY87" fmla="*/ 991480 h 2463902"/>
              <a:gd name="connsiteX88" fmla="*/ 4656868 w 9722479"/>
              <a:gd name="connsiteY88" fmla="*/ 1993674 h 2463902"/>
              <a:gd name="connsiteX89" fmla="*/ 4421244 w 9722479"/>
              <a:gd name="connsiteY89" fmla="*/ 1993674 h 2463902"/>
              <a:gd name="connsiteX90" fmla="*/ 3621667 w 9722479"/>
              <a:gd name="connsiteY90" fmla="*/ 762904 h 2463902"/>
              <a:gd name="connsiteX91" fmla="*/ 3621716 w 9722479"/>
              <a:gd name="connsiteY91" fmla="*/ 762904 h 2463902"/>
              <a:gd name="connsiteX92" fmla="*/ 4040998 w 9722479"/>
              <a:gd name="connsiteY92" fmla="*/ 762904 h 2463902"/>
              <a:gd name="connsiteX93" fmla="*/ 4410209 w 9722479"/>
              <a:gd name="connsiteY93" fmla="*/ 1993674 h 2463902"/>
              <a:gd name="connsiteX94" fmla="*/ 4164085 w 9722479"/>
              <a:gd name="connsiteY94" fmla="*/ 1993674 h 2463902"/>
              <a:gd name="connsiteX95" fmla="*/ 4077895 w 9722479"/>
              <a:gd name="connsiteY95" fmla="*/ 1700054 h 2463902"/>
              <a:gd name="connsiteX96" fmla="*/ 3582971 w 9722479"/>
              <a:gd name="connsiteY96" fmla="*/ 1700054 h 2463902"/>
              <a:gd name="connsiteX97" fmla="*/ 3496830 w 9722479"/>
              <a:gd name="connsiteY97" fmla="*/ 1993674 h 2463902"/>
              <a:gd name="connsiteX98" fmla="*/ 3250657 w 9722479"/>
              <a:gd name="connsiteY98" fmla="*/ 1993674 h 2463902"/>
              <a:gd name="connsiteX99" fmla="*/ 2287158 w 9722479"/>
              <a:gd name="connsiteY99" fmla="*/ 762904 h 2463902"/>
              <a:gd name="connsiteX100" fmla="*/ 2528569 w 9722479"/>
              <a:gd name="connsiteY100" fmla="*/ 762904 h 2463902"/>
              <a:gd name="connsiteX101" fmla="*/ 2528569 w 9722479"/>
              <a:gd name="connsiteY101" fmla="*/ 1485576 h 2463902"/>
              <a:gd name="connsiteX102" fmla="*/ 2606008 w 9722479"/>
              <a:gd name="connsiteY102" fmla="*/ 1728785 h 2463902"/>
              <a:gd name="connsiteX103" fmla="*/ 2804151 w 9722479"/>
              <a:gd name="connsiteY103" fmla="*/ 1806224 h 2463902"/>
              <a:gd name="connsiteX104" fmla="*/ 2995101 w 9722479"/>
              <a:gd name="connsiteY104" fmla="*/ 1728785 h 2463902"/>
              <a:gd name="connsiteX105" fmla="*/ 3070742 w 9722479"/>
              <a:gd name="connsiteY105" fmla="*/ 1485576 h 2463902"/>
              <a:gd name="connsiteX106" fmla="*/ 3070791 w 9722479"/>
              <a:gd name="connsiteY106" fmla="*/ 1485576 h 2463902"/>
              <a:gd name="connsiteX107" fmla="*/ 3070791 w 9722479"/>
              <a:gd name="connsiteY107" fmla="*/ 762904 h 2463902"/>
              <a:gd name="connsiteX108" fmla="*/ 3313999 w 9722479"/>
              <a:gd name="connsiteY108" fmla="*/ 762904 h 2463902"/>
              <a:gd name="connsiteX109" fmla="*/ 3313999 w 9722479"/>
              <a:gd name="connsiteY109" fmla="*/ 1523932 h 2463902"/>
              <a:gd name="connsiteX110" fmla="*/ 3162668 w 9722479"/>
              <a:gd name="connsiteY110" fmla="*/ 1900435 h 2463902"/>
              <a:gd name="connsiteX111" fmla="*/ 2804200 w 9722479"/>
              <a:gd name="connsiteY111" fmla="*/ 2051766 h 2463902"/>
              <a:gd name="connsiteX112" fmla="*/ 2434892 w 9722479"/>
              <a:gd name="connsiteY112" fmla="*/ 1900435 h 2463902"/>
              <a:gd name="connsiteX113" fmla="*/ 2287158 w 9722479"/>
              <a:gd name="connsiteY113" fmla="*/ 1523932 h 2463902"/>
              <a:gd name="connsiteX114" fmla="*/ 5596596 w 9722479"/>
              <a:gd name="connsiteY114" fmla="*/ 761154 h 2463902"/>
              <a:gd name="connsiteX115" fmla="*/ 6054817 w 9722479"/>
              <a:gd name="connsiteY115" fmla="*/ 762904 h 2463902"/>
              <a:gd name="connsiteX116" fmla="*/ 6672000 w 9722479"/>
              <a:gd name="connsiteY116" fmla="*/ 1378289 h 2463902"/>
              <a:gd name="connsiteX117" fmla="*/ 6039018 w 9722479"/>
              <a:gd name="connsiteY117" fmla="*/ 1993674 h 2463902"/>
              <a:gd name="connsiteX118" fmla="*/ 5596596 w 9722479"/>
              <a:gd name="connsiteY118" fmla="*/ 1993674 h 2463902"/>
              <a:gd name="connsiteX119" fmla="*/ 1093732 w 9722479"/>
              <a:gd name="connsiteY119" fmla="*/ 383115 h 2463902"/>
              <a:gd name="connsiteX120" fmla="*/ 383115 w 9722479"/>
              <a:gd name="connsiteY120" fmla="*/ 1093731 h 2463902"/>
              <a:gd name="connsiteX121" fmla="*/ 642268 w 9722479"/>
              <a:gd name="connsiteY121" fmla="*/ 1642469 h 2463902"/>
              <a:gd name="connsiteX122" fmla="*/ 645185 w 9722479"/>
              <a:gd name="connsiteY122" fmla="*/ 1643052 h 2463902"/>
              <a:gd name="connsiteX123" fmla="*/ 649268 w 9722479"/>
              <a:gd name="connsiteY123" fmla="*/ 1634739 h 2463902"/>
              <a:gd name="connsiteX124" fmla="*/ 659380 w 9722479"/>
              <a:gd name="connsiteY124" fmla="*/ 1629149 h 2463902"/>
              <a:gd name="connsiteX125" fmla="*/ 674644 w 9722479"/>
              <a:gd name="connsiteY125" fmla="*/ 1629052 h 2463902"/>
              <a:gd name="connsiteX126" fmla="*/ 684998 w 9722479"/>
              <a:gd name="connsiteY126" fmla="*/ 1627496 h 2463902"/>
              <a:gd name="connsiteX127" fmla="*/ 690978 w 9722479"/>
              <a:gd name="connsiteY127" fmla="*/ 1612815 h 2463902"/>
              <a:gd name="connsiteX128" fmla="*/ 690978 w 9722479"/>
              <a:gd name="connsiteY128" fmla="*/ 1612669 h 2463902"/>
              <a:gd name="connsiteX129" fmla="*/ 690443 w 9722479"/>
              <a:gd name="connsiteY129" fmla="*/ 1602217 h 2463902"/>
              <a:gd name="connsiteX130" fmla="*/ 708575 w 9722479"/>
              <a:gd name="connsiteY130" fmla="*/ 1581800 h 2463902"/>
              <a:gd name="connsiteX131" fmla="*/ 721604 w 9722479"/>
              <a:gd name="connsiteY131" fmla="*/ 1582189 h 2463902"/>
              <a:gd name="connsiteX132" fmla="*/ 721749 w 9722479"/>
              <a:gd name="connsiteY132" fmla="*/ 1582189 h 2463902"/>
              <a:gd name="connsiteX133" fmla="*/ 738861 w 9722479"/>
              <a:gd name="connsiteY133" fmla="*/ 1565223 h 2463902"/>
              <a:gd name="connsiteX134" fmla="*/ 737986 w 9722479"/>
              <a:gd name="connsiteY134" fmla="*/ 1560897 h 2463902"/>
              <a:gd name="connsiteX135" fmla="*/ 753931 w 9722479"/>
              <a:gd name="connsiteY135" fmla="*/ 1538438 h 2463902"/>
              <a:gd name="connsiteX136" fmla="*/ 765306 w 9722479"/>
              <a:gd name="connsiteY136" fmla="*/ 1538924 h 2463902"/>
              <a:gd name="connsiteX137" fmla="*/ 783827 w 9722479"/>
              <a:gd name="connsiteY137" fmla="*/ 1520549 h 2463902"/>
              <a:gd name="connsiteX138" fmla="*/ 783827 w 9722479"/>
              <a:gd name="connsiteY138" fmla="*/ 1520403 h 2463902"/>
              <a:gd name="connsiteX139" fmla="*/ 783196 w 9722479"/>
              <a:gd name="connsiteY139" fmla="*/ 1515055 h 2463902"/>
              <a:gd name="connsiteX140" fmla="*/ 802884 w 9722479"/>
              <a:gd name="connsiteY140" fmla="*/ 1492694 h 2463902"/>
              <a:gd name="connsiteX141" fmla="*/ 810905 w 9722479"/>
              <a:gd name="connsiteY141" fmla="*/ 1493471 h 2463902"/>
              <a:gd name="connsiteX142" fmla="*/ 811050 w 9722479"/>
              <a:gd name="connsiteY142" fmla="*/ 1493471 h 2463902"/>
              <a:gd name="connsiteX143" fmla="*/ 820238 w 9722479"/>
              <a:gd name="connsiteY143" fmla="*/ 1494103 h 2463902"/>
              <a:gd name="connsiteX144" fmla="*/ 831711 w 9722479"/>
              <a:gd name="connsiteY144" fmla="*/ 1478547 h 2463902"/>
              <a:gd name="connsiteX145" fmla="*/ 830204 w 9722479"/>
              <a:gd name="connsiteY145" fmla="*/ 1474464 h 2463902"/>
              <a:gd name="connsiteX146" fmla="*/ 828162 w 9722479"/>
              <a:gd name="connsiteY146" fmla="*/ 1469603 h 2463902"/>
              <a:gd name="connsiteX147" fmla="*/ 844496 w 9722479"/>
              <a:gd name="connsiteY147" fmla="*/ 1446755 h 2463902"/>
              <a:gd name="connsiteX148" fmla="*/ 856357 w 9722479"/>
              <a:gd name="connsiteY148" fmla="*/ 1448408 h 2463902"/>
              <a:gd name="connsiteX149" fmla="*/ 856503 w 9722479"/>
              <a:gd name="connsiteY149" fmla="*/ 1448408 h 2463902"/>
              <a:gd name="connsiteX150" fmla="*/ 878573 w 9722479"/>
              <a:gd name="connsiteY150" fmla="*/ 1444324 h 2463902"/>
              <a:gd name="connsiteX151" fmla="*/ 875997 w 9722479"/>
              <a:gd name="connsiteY151" fmla="*/ 1428866 h 2463902"/>
              <a:gd name="connsiteX152" fmla="*/ 874344 w 9722479"/>
              <a:gd name="connsiteY152" fmla="*/ 1425025 h 2463902"/>
              <a:gd name="connsiteX153" fmla="*/ 890678 w 9722479"/>
              <a:gd name="connsiteY153" fmla="*/ 1400913 h 2463902"/>
              <a:gd name="connsiteX154" fmla="*/ 902150 w 9722479"/>
              <a:gd name="connsiteY154" fmla="*/ 1402809 h 2463902"/>
              <a:gd name="connsiteX155" fmla="*/ 928595 w 9722479"/>
              <a:gd name="connsiteY155" fmla="*/ 1400136 h 2463902"/>
              <a:gd name="connsiteX156" fmla="*/ 922859 w 9722479"/>
              <a:gd name="connsiteY156" fmla="*/ 1382246 h 2463902"/>
              <a:gd name="connsiteX157" fmla="*/ 917220 w 9722479"/>
              <a:gd name="connsiteY157" fmla="*/ 1373933 h 2463902"/>
              <a:gd name="connsiteX158" fmla="*/ 927429 w 9722479"/>
              <a:gd name="connsiteY158" fmla="*/ 1354245 h 2463902"/>
              <a:gd name="connsiteX159" fmla="*/ 948867 w 9722479"/>
              <a:gd name="connsiteY159" fmla="*/ 1356287 h 2463902"/>
              <a:gd name="connsiteX160" fmla="*/ 982604 w 9722479"/>
              <a:gd name="connsiteY160" fmla="*/ 1355655 h 2463902"/>
              <a:gd name="connsiteX161" fmla="*/ 970207 w 9722479"/>
              <a:gd name="connsiteY161" fmla="*/ 1335092 h 2463902"/>
              <a:gd name="connsiteX162" fmla="*/ 962673 w 9722479"/>
              <a:gd name="connsiteY162" fmla="*/ 1327168 h 2463902"/>
              <a:gd name="connsiteX163" fmla="*/ 973902 w 9722479"/>
              <a:gd name="connsiteY163" fmla="*/ 1306605 h 2463902"/>
              <a:gd name="connsiteX164" fmla="*/ 996264 w 9722479"/>
              <a:gd name="connsiteY164" fmla="*/ 1309279 h 2463902"/>
              <a:gd name="connsiteX165" fmla="*/ 1023584 w 9722479"/>
              <a:gd name="connsiteY165" fmla="*/ 1313751 h 2463902"/>
              <a:gd name="connsiteX166" fmla="*/ 1044536 w 9722479"/>
              <a:gd name="connsiteY166" fmla="*/ 1309911 h 2463902"/>
              <a:gd name="connsiteX167" fmla="*/ 1029709 w 9722479"/>
              <a:gd name="connsiteY167" fmla="*/ 1293674 h 2463902"/>
              <a:gd name="connsiteX168" fmla="*/ 1018966 w 9722479"/>
              <a:gd name="connsiteY168" fmla="*/ 1286674 h 2463902"/>
              <a:gd name="connsiteX169" fmla="*/ 1006472 w 9722479"/>
              <a:gd name="connsiteY169" fmla="*/ 1276708 h 2463902"/>
              <a:gd name="connsiteX170" fmla="*/ 1003264 w 9722479"/>
              <a:gd name="connsiteY170" fmla="*/ 1263924 h 2463902"/>
              <a:gd name="connsiteX171" fmla="*/ 1007493 w 9722479"/>
              <a:gd name="connsiteY171" fmla="*/ 1259694 h 2463902"/>
              <a:gd name="connsiteX172" fmla="*/ 1014007 w 9722479"/>
              <a:gd name="connsiteY172" fmla="*/ 1257409 h 2463902"/>
              <a:gd name="connsiteX173" fmla="*/ 1046335 w 9722479"/>
              <a:gd name="connsiteY173" fmla="*/ 1259451 h 2463902"/>
              <a:gd name="connsiteX174" fmla="*/ 1088579 w 9722479"/>
              <a:gd name="connsiteY174" fmla="*/ 1264069 h 2463902"/>
              <a:gd name="connsiteX175" fmla="*/ 1133012 w 9722479"/>
              <a:gd name="connsiteY175" fmla="*/ 1262514 h 2463902"/>
              <a:gd name="connsiteX176" fmla="*/ 1133156 w 9722479"/>
              <a:gd name="connsiteY176" fmla="*/ 1262514 h 2463902"/>
              <a:gd name="connsiteX177" fmla="*/ 1168400 w 9722479"/>
              <a:gd name="connsiteY177" fmla="*/ 1267618 h 2463902"/>
              <a:gd name="connsiteX178" fmla="*/ 1157657 w 9722479"/>
              <a:gd name="connsiteY178" fmla="*/ 1288327 h 2463902"/>
              <a:gd name="connsiteX179" fmla="*/ 1157511 w 9722479"/>
              <a:gd name="connsiteY179" fmla="*/ 1288327 h 2463902"/>
              <a:gd name="connsiteX180" fmla="*/ 1149102 w 9722479"/>
              <a:gd name="connsiteY180" fmla="*/ 1293188 h 2463902"/>
              <a:gd name="connsiteX181" fmla="*/ 1128781 w 9722479"/>
              <a:gd name="connsiteY181" fmla="*/ 1311466 h 2463902"/>
              <a:gd name="connsiteX182" fmla="*/ 1149199 w 9722479"/>
              <a:gd name="connsiteY182" fmla="*/ 1316425 h 2463902"/>
              <a:gd name="connsiteX183" fmla="*/ 1178803 w 9722479"/>
              <a:gd name="connsiteY183" fmla="*/ 1310689 h 2463902"/>
              <a:gd name="connsiteX184" fmla="*/ 1178950 w 9722479"/>
              <a:gd name="connsiteY184" fmla="*/ 1310689 h 2463902"/>
              <a:gd name="connsiteX185" fmla="*/ 1215701 w 9722479"/>
              <a:gd name="connsiteY185" fmla="*/ 1313751 h 2463902"/>
              <a:gd name="connsiteX186" fmla="*/ 1203936 w 9722479"/>
              <a:gd name="connsiteY186" fmla="*/ 1336988 h 2463902"/>
              <a:gd name="connsiteX187" fmla="*/ 1193193 w 9722479"/>
              <a:gd name="connsiteY187" fmla="*/ 1347440 h 2463902"/>
              <a:gd name="connsiteX188" fmla="*/ 1202381 w 9722479"/>
              <a:gd name="connsiteY188" fmla="*/ 1361732 h 2463902"/>
              <a:gd name="connsiteX189" fmla="*/ 1224452 w 9722479"/>
              <a:gd name="connsiteY189" fmla="*/ 1358523 h 2463902"/>
              <a:gd name="connsiteX190" fmla="*/ 1224597 w 9722479"/>
              <a:gd name="connsiteY190" fmla="*/ 1358523 h 2463902"/>
              <a:gd name="connsiteX191" fmla="*/ 1256778 w 9722479"/>
              <a:gd name="connsiteY191" fmla="*/ 1361440 h 2463902"/>
              <a:gd name="connsiteX192" fmla="*/ 1250022 w 9722479"/>
              <a:gd name="connsiteY192" fmla="*/ 1385211 h 2463902"/>
              <a:gd name="connsiteX193" fmla="*/ 1241465 w 9722479"/>
              <a:gd name="connsiteY193" fmla="*/ 1395031 h 2463902"/>
              <a:gd name="connsiteX194" fmla="*/ 1249487 w 9722479"/>
              <a:gd name="connsiteY194" fmla="*/ 1409712 h 2463902"/>
              <a:gd name="connsiteX195" fmla="*/ 1269904 w 9722479"/>
              <a:gd name="connsiteY195" fmla="*/ 1406115 h 2463902"/>
              <a:gd name="connsiteX196" fmla="*/ 1273209 w 9722479"/>
              <a:gd name="connsiteY196" fmla="*/ 1405337 h 2463902"/>
              <a:gd name="connsiteX197" fmla="*/ 1295814 w 9722479"/>
              <a:gd name="connsiteY197" fmla="*/ 1433289 h 2463902"/>
              <a:gd name="connsiteX198" fmla="*/ 1295328 w 9722479"/>
              <a:gd name="connsiteY198" fmla="*/ 1434456 h 2463902"/>
              <a:gd name="connsiteX199" fmla="*/ 1304030 w 9722479"/>
              <a:gd name="connsiteY199" fmla="*/ 1455262 h 2463902"/>
              <a:gd name="connsiteX200" fmla="*/ 1316036 w 9722479"/>
              <a:gd name="connsiteY200" fmla="*/ 1454484 h 2463902"/>
              <a:gd name="connsiteX201" fmla="*/ 1327169 w 9722479"/>
              <a:gd name="connsiteY201" fmla="*/ 1454484 h 2463902"/>
              <a:gd name="connsiteX202" fmla="*/ 1339808 w 9722479"/>
              <a:gd name="connsiteY202" fmla="*/ 1473881 h 2463902"/>
              <a:gd name="connsiteX203" fmla="*/ 1338301 w 9722479"/>
              <a:gd name="connsiteY203" fmla="*/ 1477721 h 2463902"/>
              <a:gd name="connsiteX204" fmla="*/ 1338301 w 9722479"/>
              <a:gd name="connsiteY204" fmla="*/ 1477867 h 2463902"/>
              <a:gd name="connsiteX205" fmla="*/ 1336259 w 9722479"/>
              <a:gd name="connsiteY205" fmla="*/ 1482971 h 2463902"/>
              <a:gd name="connsiteX206" fmla="*/ 1349920 w 9722479"/>
              <a:gd name="connsiteY206" fmla="*/ 1501249 h 2463902"/>
              <a:gd name="connsiteX207" fmla="*/ 1360275 w 9722479"/>
              <a:gd name="connsiteY207" fmla="*/ 1500861 h 2463902"/>
              <a:gd name="connsiteX208" fmla="*/ 1367275 w 9722479"/>
              <a:gd name="connsiteY208" fmla="*/ 1501006 h 2463902"/>
              <a:gd name="connsiteX209" fmla="*/ 1383366 w 9722479"/>
              <a:gd name="connsiteY209" fmla="*/ 1521958 h 2463902"/>
              <a:gd name="connsiteX210" fmla="*/ 1382734 w 9722479"/>
              <a:gd name="connsiteY210" fmla="*/ 1524389 h 2463902"/>
              <a:gd name="connsiteX211" fmla="*/ 1382734 w 9722479"/>
              <a:gd name="connsiteY211" fmla="*/ 1524535 h 2463902"/>
              <a:gd name="connsiteX212" fmla="*/ 1380934 w 9722479"/>
              <a:gd name="connsiteY212" fmla="*/ 1531292 h 2463902"/>
              <a:gd name="connsiteX213" fmla="*/ 1393185 w 9722479"/>
              <a:gd name="connsiteY213" fmla="*/ 1547237 h 2463902"/>
              <a:gd name="connsiteX214" fmla="*/ 1400817 w 9722479"/>
              <a:gd name="connsiteY214" fmla="*/ 1547383 h 2463902"/>
              <a:gd name="connsiteX215" fmla="*/ 1404658 w 9722479"/>
              <a:gd name="connsiteY215" fmla="*/ 1547528 h 2463902"/>
              <a:gd name="connsiteX216" fmla="*/ 1426095 w 9722479"/>
              <a:gd name="connsiteY216" fmla="*/ 1569987 h 2463902"/>
              <a:gd name="connsiteX217" fmla="*/ 1425852 w 9722479"/>
              <a:gd name="connsiteY217" fmla="*/ 1574460 h 2463902"/>
              <a:gd name="connsiteX218" fmla="*/ 1440776 w 9722479"/>
              <a:gd name="connsiteY218" fmla="*/ 1592592 h 2463902"/>
              <a:gd name="connsiteX219" fmla="*/ 1447291 w 9722479"/>
              <a:gd name="connsiteY219" fmla="*/ 1592203 h 2463902"/>
              <a:gd name="connsiteX220" fmla="*/ 1455847 w 9722479"/>
              <a:gd name="connsiteY220" fmla="*/ 1590696 h 2463902"/>
              <a:gd name="connsiteX221" fmla="*/ 1455944 w 9722479"/>
              <a:gd name="connsiteY221" fmla="*/ 1590599 h 2463902"/>
              <a:gd name="connsiteX222" fmla="*/ 1474221 w 9722479"/>
              <a:gd name="connsiteY222" fmla="*/ 1611940 h 2463902"/>
              <a:gd name="connsiteX223" fmla="*/ 1474610 w 9722479"/>
              <a:gd name="connsiteY223" fmla="*/ 1620641 h 2463902"/>
              <a:gd name="connsiteX224" fmla="*/ 1484041 w 9722479"/>
              <a:gd name="connsiteY224" fmla="*/ 1635080 h 2463902"/>
              <a:gd name="connsiteX225" fmla="*/ 1490020 w 9722479"/>
              <a:gd name="connsiteY225" fmla="*/ 1636878 h 2463902"/>
              <a:gd name="connsiteX226" fmla="*/ 1508883 w 9722479"/>
              <a:gd name="connsiteY226" fmla="*/ 1638385 h 2463902"/>
              <a:gd name="connsiteX227" fmla="*/ 1522153 w 9722479"/>
              <a:gd name="connsiteY227" fmla="*/ 1645628 h 2463902"/>
              <a:gd name="connsiteX228" fmla="*/ 1520939 w 9722479"/>
              <a:gd name="connsiteY228" fmla="*/ 1661136 h 2463902"/>
              <a:gd name="connsiteX229" fmla="*/ 1522493 w 9722479"/>
              <a:gd name="connsiteY229" fmla="*/ 1660552 h 2463902"/>
              <a:gd name="connsiteX230" fmla="*/ 1533432 w 9722479"/>
              <a:gd name="connsiteY230" fmla="*/ 1652143 h 2463902"/>
              <a:gd name="connsiteX231" fmla="*/ 1538050 w 9722479"/>
              <a:gd name="connsiteY231" fmla="*/ 1648545 h 2463902"/>
              <a:gd name="connsiteX232" fmla="*/ 1804348 w 9722479"/>
              <a:gd name="connsiteY232" fmla="*/ 1093731 h 2463902"/>
              <a:gd name="connsiteX233" fmla="*/ 1093732 w 9722479"/>
              <a:gd name="connsiteY233" fmla="*/ 383115 h 2463902"/>
              <a:gd name="connsiteX234" fmla="*/ 1093683 w 9722479"/>
              <a:gd name="connsiteY234" fmla="*/ 0 h 2463902"/>
              <a:gd name="connsiteX235" fmla="*/ 2187367 w 9722479"/>
              <a:gd name="connsiteY235" fmla="*/ 1093683 h 2463902"/>
              <a:gd name="connsiteX236" fmla="*/ 2187415 w 9722479"/>
              <a:gd name="connsiteY236" fmla="*/ 1093586 h 2463902"/>
              <a:gd name="connsiteX237" fmla="*/ 1813440 w 9722479"/>
              <a:gd name="connsiteY237" fmla="*/ 1916594 h 2463902"/>
              <a:gd name="connsiteX238" fmla="*/ 1833953 w 9722479"/>
              <a:gd name="connsiteY238" fmla="*/ 1925393 h 2463902"/>
              <a:gd name="connsiteX239" fmla="*/ 1842995 w 9722479"/>
              <a:gd name="connsiteY239" fmla="*/ 1951546 h 2463902"/>
              <a:gd name="connsiteX240" fmla="*/ 1876829 w 9722479"/>
              <a:gd name="connsiteY240" fmla="*/ 1985915 h 2463902"/>
              <a:gd name="connsiteX241" fmla="*/ 1877704 w 9722479"/>
              <a:gd name="connsiteY241" fmla="*/ 1991020 h 2463902"/>
              <a:gd name="connsiteX242" fmla="*/ 1888449 w 9722479"/>
              <a:gd name="connsiteY242" fmla="*/ 2001860 h 2463902"/>
              <a:gd name="connsiteX243" fmla="*/ 1901866 w 9722479"/>
              <a:gd name="connsiteY243" fmla="*/ 2005701 h 2463902"/>
              <a:gd name="connsiteX244" fmla="*/ 1921019 w 9722479"/>
              <a:gd name="connsiteY244" fmla="*/ 2027674 h 2463902"/>
              <a:gd name="connsiteX245" fmla="*/ 1941437 w 9722479"/>
              <a:gd name="connsiteY245" fmla="*/ 2048626 h 2463902"/>
              <a:gd name="connsiteX246" fmla="*/ 1964430 w 9722479"/>
              <a:gd name="connsiteY246" fmla="*/ 2069577 h 2463902"/>
              <a:gd name="connsiteX247" fmla="*/ 1984847 w 9722479"/>
              <a:gd name="connsiteY247" fmla="*/ 2091404 h 2463902"/>
              <a:gd name="connsiteX248" fmla="*/ 1992771 w 9722479"/>
              <a:gd name="connsiteY248" fmla="*/ 2097141 h 2463902"/>
              <a:gd name="connsiteX249" fmla="*/ 1989563 w 9722479"/>
              <a:gd name="connsiteY249" fmla="*/ 2103801 h 2463902"/>
              <a:gd name="connsiteX250" fmla="*/ 1982806 w 9722479"/>
              <a:gd name="connsiteY250" fmla="*/ 2109780 h 2463902"/>
              <a:gd name="connsiteX251" fmla="*/ 1918054 w 9722479"/>
              <a:gd name="connsiteY251" fmla="*/ 2161747 h 2463902"/>
              <a:gd name="connsiteX252" fmla="*/ 1898755 w 9722479"/>
              <a:gd name="connsiteY252" fmla="*/ 2187268 h 2463902"/>
              <a:gd name="connsiteX253" fmla="*/ 1933609 w 9722479"/>
              <a:gd name="connsiteY253" fmla="*/ 2172830 h 2463902"/>
              <a:gd name="connsiteX254" fmla="*/ 2002445 w 9722479"/>
              <a:gd name="connsiteY254" fmla="*/ 2116926 h 2463902"/>
              <a:gd name="connsiteX255" fmla="*/ 2005895 w 9722479"/>
              <a:gd name="connsiteY255" fmla="*/ 2114009 h 2463902"/>
              <a:gd name="connsiteX256" fmla="*/ 2038856 w 9722479"/>
              <a:gd name="connsiteY256" fmla="*/ 2144635 h 2463902"/>
              <a:gd name="connsiteX257" fmla="*/ 2014986 w 9722479"/>
              <a:gd name="connsiteY257" fmla="*/ 2165052 h 2463902"/>
              <a:gd name="connsiteX258" fmla="*/ 2014452 w 9722479"/>
              <a:gd name="connsiteY258" fmla="*/ 2165587 h 2463902"/>
              <a:gd name="connsiteX259" fmla="*/ 1933901 w 9722479"/>
              <a:gd name="connsiteY259" fmla="*/ 2228394 h 2463902"/>
              <a:gd name="connsiteX260" fmla="*/ 1829967 w 9722479"/>
              <a:gd name="connsiteY260" fmla="*/ 2297084 h 2463902"/>
              <a:gd name="connsiteX261" fmla="*/ 1790252 w 9722479"/>
              <a:gd name="connsiteY261" fmla="*/ 2329751 h 2463902"/>
              <a:gd name="connsiteX262" fmla="*/ 1833808 w 9722479"/>
              <a:gd name="connsiteY262" fmla="*/ 2317112 h 2463902"/>
              <a:gd name="connsiteX263" fmla="*/ 1912317 w 9722479"/>
              <a:gd name="connsiteY263" fmla="*/ 2266798 h 2463902"/>
              <a:gd name="connsiteX264" fmla="*/ 1954853 w 9722479"/>
              <a:gd name="connsiteY264" fmla="*/ 2236804 h 2463902"/>
              <a:gd name="connsiteX265" fmla="*/ 2039633 w 9722479"/>
              <a:gd name="connsiteY265" fmla="*/ 2169379 h 2463902"/>
              <a:gd name="connsiteX266" fmla="*/ 2059662 w 9722479"/>
              <a:gd name="connsiteY266" fmla="*/ 2164517 h 2463902"/>
              <a:gd name="connsiteX267" fmla="*/ 2054947 w 9722479"/>
              <a:gd name="connsiteY267" fmla="*/ 2183671 h 2463902"/>
              <a:gd name="connsiteX268" fmla="*/ 1901234 w 9722479"/>
              <a:gd name="connsiteY268" fmla="*/ 2311862 h 2463902"/>
              <a:gd name="connsiteX269" fmla="*/ 1808675 w 9722479"/>
              <a:gd name="connsiteY269" fmla="*/ 2369711 h 2463902"/>
              <a:gd name="connsiteX270" fmla="*/ 1808530 w 9722479"/>
              <a:gd name="connsiteY270" fmla="*/ 2369711 h 2463902"/>
              <a:gd name="connsiteX271" fmla="*/ 1759091 w 9722479"/>
              <a:gd name="connsiteY271" fmla="*/ 2396885 h 2463902"/>
              <a:gd name="connsiteX272" fmla="*/ 1723069 w 9722479"/>
              <a:gd name="connsiteY272" fmla="*/ 2411420 h 2463902"/>
              <a:gd name="connsiteX273" fmla="*/ 1705326 w 9722479"/>
              <a:gd name="connsiteY273" fmla="*/ 2414240 h 2463902"/>
              <a:gd name="connsiteX274" fmla="*/ 1696137 w 9722479"/>
              <a:gd name="connsiteY274" fmla="*/ 2397906 h 2463902"/>
              <a:gd name="connsiteX275" fmla="*/ 1702408 w 9722479"/>
              <a:gd name="connsiteY275" fmla="*/ 2390760 h 2463902"/>
              <a:gd name="connsiteX276" fmla="*/ 1706735 w 9722479"/>
              <a:gd name="connsiteY276" fmla="*/ 2386676 h 2463902"/>
              <a:gd name="connsiteX277" fmla="*/ 1714902 w 9722479"/>
              <a:gd name="connsiteY277" fmla="*/ 2364072 h 2463902"/>
              <a:gd name="connsiteX278" fmla="*/ 1685930 w 9722479"/>
              <a:gd name="connsiteY278" fmla="*/ 2362176 h 2463902"/>
              <a:gd name="connsiteX279" fmla="*/ 1676207 w 9722479"/>
              <a:gd name="connsiteY279" fmla="*/ 2364217 h 2463902"/>
              <a:gd name="connsiteX280" fmla="*/ 1676061 w 9722479"/>
              <a:gd name="connsiteY280" fmla="*/ 2364217 h 2463902"/>
              <a:gd name="connsiteX281" fmla="*/ 1645435 w 9722479"/>
              <a:gd name="connsiteY281" fmla="*/ 2362953 h 2463902"/>
              <a:gd name="connsiteX282" fmla="*/ 1653602 w 9722479"/>
              <a:gd name="connsiteY282" fmla="*/ 2345599 h 2463902"/>
              <a:gd name="connsiteX283" fmla="*/ 1655789 w 9722479"/>
              <a:gd name="connsiteY283" fmla="*/ 2343557 h 2463902"/>
              <a:gd name="connsiteX284" fmla="*/ 1668428 w 9722479"/>
              <a:gd name="connsiteY284" fmla="*/ 2330918 h 2463902"/>
              <a:gd name="connsiteX285" fmla="*/ 1671102 w 9722479"/>
              <a:gd name="connsiteY285" fmla="*/ 2316383 h 2463902"/>
              <a:gd name="connsiteX286" fmla="*/ 1649907 w 9722479"/>
              <a:gd name="connsiteY286" fmla="*/ 2312931 h 2463902"/>
              <a:gd name="connsiteX287" fmla="*/ 1627935 w 9722479"/>
              <a:gd name="connsiteY287" fmla="*/ 2315605 h 2463902"/>
              <a:gd name="connsiteX288" fmla="*/ 1615150 w 9722479"/>
              <a:gd name="connsiteY288" fmla="*/ 2317793 h 2463902"/>
              <a:gd name="connsiteX289" fmla="*/ 1596385 w 9722479"/>
              <a:gd name="connsiteY289" fmla="*/ 2314195 h 2463902"/>
              <a:gd name="connsiteX290" fmla="*/ 1600712 w 9722479"/>
              <a:gd name="connsiteY290" fmla="*/ 2301945 h 2463902"/>
              <a:gd name="connsiteX291" fmla="*/ 1608003 w 9722479"/>
              <a:gd name="connsiteY291" fmla="*/ 2295431 h 2463902"/>
              <a:gd name="connsiteX292" fmla="*/ 1617969 w 9722479"/>
              <a:gd name="connsiteY292" fmla="*/ 2286243 h 2463902"/>
              <a:gd name="connsiteX293" fmla="*/ 1624483 w 9722479"/>
              <a:gd name="connsiteY293" fmla="*/ 2269764 h 2463902"/>
              <a:gd name="connsiteX294" fmla="*/ 1608150 w 9722479"/>
              <a:gd name="connsiteY294" fmla="*/ 2265291 h 2463902"/>
              <a:gd name="connsiteX295" fmla="*/ 1581461 w 9722479"/>
              <a:gd name="connsiteY295" fmla="*/ 2268597 h 2463902"/>
              <a:gd name="connsiteX296" fmla="*/ 1581316 w 9722479"/>
              <a:gd name="connsiteY296" fmla="*/ 2268597 h 2463902"/>
              <a:gd name="connsiteX297" fmla="*/ 1576746 w 9722479"/>
              <a:gd name="connsiteY297" fmla="*/ 2269132 h 2463902"/>
              <a:gd name="connsiteX298" fmla="*/ 1552099 w 9722479"/>
              <a:gd name="connsiteY298" fmla="*/ 2270784 h 2463902"/>
              <a:gd name="connsiteX299" fmla="*/ 1546995 w 9722479"/>
              <a:gd name="connsiteY299" fmla="*/ 2256346 h 2463902"/>
              <a:gd name="connsiteX300" fmla="*/ 1559391 w 9722479"/>
              <a:gd name="connsiteY300" fmla="*/ 2246381 h 2463902"/>
              <a:gd name="connsiteX301" fmla="*/ 1571155 w 9722479"/>
              <a:gd name="connsiteY301" fmla="*/ 2237047 h 2463902"/>
              <a:gd name="connsiteX302" fmla="*/ 1577280 w 9722479"/>
              <a:gd name="connsiteY302" fmla="*/ 2221102 h 2463902"/>
              <a:gd name="connsiteX303" fmla="*/ 1558127 w 9722479"/>
              <a:gd name="connsiteY303" fmla="*/ 2216387 h 2463902"/>
              <a:gd name="connsiteX304" fmla="*/ 1533238 w 9722479"/>
              <a:gd name="connsiteY304" fmla="*/ 2219984 h 2463902"/>
              <a:gd name="connsiteX305" fmla="*/ 1533091 w 9722479"/>
              <a:gd name="connsiteY305" fmla="*/ 2219984 h 2463902"/>
              <a:gd name="connsiteX306" fmla="*/ 1503584 w 9722479"/>
              <a:gd name="connsiteY306" fmla="*/ 2222172 h 2463902"/>
              <a:gd name="connsiteX307" fmla="*/ 1498237 w 9722479"/>
              <a:gd name="connsiteY307" fmla="*/ 2205449 h 2463902"/>
              <a:gd name="connsiteX308" fmla="*/ 1510390 w 9722479"/>
              <a:gd name="connsiteY308" fmla="*/ 2197039 h 2463902"/>
              <a:gd name="connsiteX309" fmla="*/ 1525702 w 9722479"/>
              <a:gd name="connsiteY309" fmla="*/ 2185956 h 2463902"/>
              <a:gd name="connsiteX310" fmla="*/ 1529252 w 9722479"/>
              <a:gd name="connsiteY310" fmla="*/ 2171421 h 2463902"/>
              <a:gd name="connsiteX311" fmla="*/ 1513015 w 9722479"/>
              <a:gd name="connsiteY311" fmla="*/ 2166802 h 2463902"/>
              <a:gd name="connsiteX312" fmla="*/ 1483410 w 9722479"/>
              <a:gd name="connsiteY312" fmla="*/ 2169865 h 2463902"/>
              <a:gd name="connsiteX313" fmla="*/ 1452250 w 9722479"/>
              <a:gd name="connsiteY313" fmla="*/ 2172296 h 2463902"/>
              <a:gd name="connsiteX314" fmla="*/ 1447145 w 9722479"/>
              <a:gd name="connsiteY314" fmla="*/ 2158393 h 2463902"/>
              <a:gd name="connsiteX315" fmla="*/ 1461437 w 9722479"/>
              <a:gd name="connsiteY315" fmla="*/ 2147795 h 2463902"/>
              <a:gd name="connsiteX316" fmla="*/ 1467319 w 9722479"/>
              <a:gd name="connsiteY316" fmla="*/ 2143857 h 2463902"/>
              <a:gd name="connsiteX317" fmla="*/ 1482145 w 9722479"/>
              <a:gd name="connsiteY317" fmla="*/ 2121642 h 2463902"/>
              <a:gd name="connsiteX318" fmla="*/ 1456867 w 9722479"/>
              <a:gd name="connsiteY318" fmla="*/ 2118336 h 2463902"/>
              <a:gd name="connsiteX319" fmla="*/ 1434117 w 9722479"/>
              <a:gd name="connsiteY319" fmla="*/ 2119746 h 2463902"/>
              <a:gd name="connsiteX320" fmla="*/ 1411511 w 9722479"/>
              <a:gd name="connsiteY320" fmla="*/ 2120766 h 2463902"/>
              <a:gd name="connsiteX321" fmla="*/ 1392602 w 9722479"/>
              <a:gd name="connsiteY321" fmla="*/ 2116148 h 2463902"/>
              <a:gd name="connsiteX322" fmla="*/ 1405776 w 9722479"/>
              <a:gd name="connsiteY322" fmla="*/ 2101710 h 2463902"/>
              <a:gd name="connsiteX323" fmla="*/ 1412922 w 9722479"/>
              <a:gd name="connsiteY323" fmla="*/ 2097092 h 2463902"/>
              <a:gd name="connsiteX324" fmla="*/ 1429159 w 9722479"/>
              <a:gd name="connsiteY324" fmla="*/ 2086106 h 2463902"/>
              <a:gd name="connsiteX325" fmla="*/ 1436304 w 9722479"/>
              <a:gd name="connsiteY325" fmla="*/ 2070258 h 2463902"/>
              <a:gd name="connsiteX326" fmla="*/ 1420457 w 9722479"/>
              <a:gd name="connsiteY326" fmla="*/ 2066029 h 2463902"/>
              <a:gd name="connsiteX327" fmla="*/ 1386233 w 9722479"/>
              <a:gd name="connsiteY327" fmla="*/ 2068848 h 2463902"/>
              <a:gd name="connsiteX328" fmla="*/ 1364504 w 9722479"/>
              <a:gd name="connsiteY328" fmla="*/ 2070647 h 2463902"/>
              <a:gd name="connsiteX329" fmla="*/ 1341656 w 9722479"/>
              <a:gd name="connsiteY329" fmla="*/ 2064376 h 2463902"/>
              <a:gd name="connsiteX330" fmla="*/ 1356094 w 9722479"/>
              <a:gd name="connsiteY330" fmla="*/ 2049452 h 2463902"/>
              <a:gd name="connsiteX331" fmla="*/ 1363774 w 9722479"/>
              <a:gd name="connsiteY331" fmla="*/ 2044980 h 2463902"/>
              <a:gd name="connsiteX332" fmla="*/ 1363921 w 9722479"/>
              <a:gd name="connsiteY332" fmla="*/ 2044980 h 2463902"/>
              <a:gd name="connsiteX333" fmla="*/ 1380788 w 9722479"/>
              <a:gd name="connsiteY333" fmla="*/ 2034528 h 2463902"/>
              <a:gd name="connsiteX334" fmla="*/ 1388956 w 9722479"/>
              <a:gd name="connsiteY334" fmla="*/ 2021889 h 2463902"/>
              <a:gd name="connsiteX335" fmla="*/ 1373253 w 9722479"/>
              <a:gd name="connsiteY335" fmla="*/ 2015229 h 2463902"/>
              <a:gd name="connsiteX336" fmla="*/ 1336844 w 9722479"/>
              <a:gd name="connsiteY336" fmla="*/ 2016249 h 2463902"/>
              <a:gd name="connsiteX337" fmla="*/ 1336698 w 9722479"/>
              <a:gd name="connsiteY337" fmla="*/ 2016249 h 2463902"/>
              <a:gd name="connsiteX338" fmla="*/ 1316280 w 9722479"/>
              <a:gd name="connsiteY338" fmla="*/ 2017125 h 2463902"/>
              <a:gd name="connsiteX339" fmla="*/ 1295084 w 9722479"/>
              <a:gd name="connsiteY339" fmla="*/ 2017368 h 2463902"/>
              <a:gd name="connsiteX340" fmla="*/ 1291876 w 9722479"/>
              <a:gd name="connsiteY340" fmla="*/ 2003076 h 2463902"/>
              <a:gd name="connsiteX341" fmla="*/ 1314335 w 9722479"/>
              <a:gd name="connsiteY341" fmla="*/ 1992478 h 2463902"/>
              <a:gd name="connsiteX342" fmla="*/ 1321870 w 9722479"/>
              <a:gd name="connsiteY342" fmla="*/ 1989027 h 2463902"/>
              <a:gd name="connsiteX343" fmla="*/ 1342920 w 9722479"/>
              <a:gd name="connsiteY343" fmla="*/ 1968998 h 2463902"/>
              <a:gd name="connsiteX344" fmla="*/ 1323135 w 9722479"/>
              <a:gd name="connsiteY344" fmla="*/ 1962095 h 2463902"/>
              <a:gd name="connsiteX345" fmla="*/ 1285606 w 9722479"/>
              <a:gd name="connsiteY345" fmla="*/ 1961949 h 2463902"/>
              <a:gd name="connsiteX346" fmla="*/ 1257751 w 9722479"/>
              <a:gd name="connsiteY346" fmla="*/ 1963116 h 2463902"/>
              <a:gd name="connsiteX347" fmla="*/ 1234270 w 9722479"/>
              <a:gd name="connsiteY347" fmla="*/ 1956748 h 2463902"/>
              <a:gd name="connsiteX348" fmla="*/ 1253035 w 9722479"/>
              <a:gd name="connsiteY348" fmla="*/ 1942067 h 2463902"/>
              <a:gd name="connsiteX349" fmla="*/ 1263000 w 9722479"/>
              <a:gd name="connsiteY349" fmla="*/ 1937984 h 2463902"/>
              <a:gd name="connsiteX350" fmla="*/ 1281911 w 9722479"/>
              <a:gd name="connsiteY350" fmla="*/ 1930060 h 2463902"/>
              <a:gd name="connsiteX351" fmla="*/ 1295814 w 9722479"/>
              <a:gd name="connsiteY351" fmla="*/ 1915768 h 2463902"/>
              <a:gd name="connsiteX352" fmla="*/ 1274620 w 9722479"/>
              <a:gd name="connsiteY352" fmla="*/ 1908233 h 2463902"/>
              <a:gd name="connsiteX353" fmla="*/ 1235146 w 9722479"/>
              <a:gd name="connsiteY353" fmla="*/ 1908378 h 2463902"/>
              <a:gd name="connsiteX354" fmla="*/ 1198103 w 9722479"/>
              <a:gd name="connsiteY354" fmla="*/ 1908524 h 2463902"/>
              <a:gd name="connsiteX355" fmla="*/ 1176373 w 9722479"/>
              <a:gd name="connsiteY355" fmla="*/ 1900358 h 2463902"/>
              <a:gd name="connsiteX356" fmla="*/ 1194262 w 9722479"/>
              <a:gd name="connsiteY356" fmla="*/ 1888204 h 2463902"/>
              <a:gd name="connsiteX357" fmla="*/ 1210888 w 9722479"/>
              <a:gd name="connsiteY357" fmla="*/ 1882565 h 2463902"/>
              <a:gd name="connsiteX358" fmla="*/ 1236702 w 9722479"/>
              <a:gd name="connsiteY358" fmla="*/ 1873766 h 2463902"/>
              <a:gd name="connsiteX359" fmla="*/ 1247687 w 9722479"/>
              <a:gd name="connsiteY359" fmla="*/ 1861127 h 2463902"/>
              <a:gd name="connsiteX360" fmla="*/ 1232229 w 9722479"/>
              <a:gd name="connsiteY360" fmla="*/ 1854467 h 2463902"/>
              <a:gd name="connsiteX361" fmla="*/ 1182159 w 9722479"/>
              <a:gd name="connsiteY361" fmla="*/ 1852037 h 2463902"/>
              <a:gd name="connsiteX362" fmla="*/ 1182012 w 9722479"/>
              <a:gd name="connsiteY362" fmla="*/ 1852037 h 2463902"/>
              <a:gd name="connsiteX363" fmla="*/ 1141908 w 9722479"/>
              <a:gd name="connsiteY363" fmla="*/ 1850092 h 2463902"/>
              <a:gd name="connsiteX364" fmla="*/ 1115218 w 9722479"/>
              <a:gd name="connsiteY364" fmla="*/ 1841050 h 2463902"/>
              <a:gd name="connsiteX365" fmla="*/ 1138845 w 9722479"/>
              <a:gd name="connsiteY365" fmla="*/ 1829432 h 2463902"/>
              <a:gd name="connsiteX366" fmla="*/ 1157221 w 9722479"/>
              <a:gd name="connsiteY366" fmla="*/ 1825592 h 2463902"/>
              <a:gd name="connsiteX367" fmla="*/ 1181234 w 9722479"/>
              <a:gd name="connsiteY367" fmla="*/ 1819612 h 2463902"/>
              <a:gd name="connsiteX368" fmla="*/ 1201263 w 9722479"/>
              <a:gd name="connsiteY368" fmla="*/ 1803910 h 2463902"/>
              <a:gd name="connsiteX369" fmla="*/ 1126449 w 9722479"/>
              <a:gd name="connsiteY369" fmla="*/ 1792924 h 2463902"/>
              <a:gd name="connsiteX370" fmla="*/ 1096697 w 9722479"/>
              <a:gd name="connsiteY370" fmla="*/ 1792778 h 2463902"/>
              <a:gd name="connsiteX371" fmla="*/ 1058779 w 9722479"/>
              <a:gd name="connsiteY371" fmla="*/ 1793021 h 2463902"/>
              <a:gd name="connsiteX372" fmla="*/ 979492 w 9722479"/>
              <a:gd name="connsiteY372" fmla="*/ 1803619 h 2463902"/>
              <a:gd name="connsiteX373" fmla="*/ 991889 w 9722479"/>
              <a:gd name="connsiteY373" fmla="*/ 1816890 h 2463902"/>
              <a:gd name="connsiteX374" fmla="*/ 1025334 w 9722479"/>
              <a:gd name="connsiteY374" fmla="*/ 1825835 h 2463902"/>
              <a:gd name="connsiteX375" fmla="*/ 1025480 w 9722479"/>
              <a:gd name="connsiteY375" fmla="*/ 1825835 h 2463902"/>
              <a:gd name="connsiteX376" fmla="*/ 1053968 w 9722479"/>
              <a:gd name="connsiteY376" fmla="*/ 1831717 h 2463902"/>
              <a:gd name="connsiteX377" fmla="*/ 1072489 w 9722479"/>
              <a:gd name="connsiteY377" fmla="*/ 1842071 h 2463902"/>
              <a:gd name="connsiteX378" fmla="*/ 1054114 w 9722479"/>
              <a:gd name="connsiteY378" fmla="*/ 1850870 h 2463902"/>
              <a:gd name="connsiteX379" fmla="*/ 998937 w 9722479"/>
              <a:gd name="connsiteY379" fmla="*/ 1851891 h 2463902"/>
              <a:gd name="connsiteX380" fmla="*/ 934477 w 9722479"/>
              <a:gd name="connsiteY380" fmla="*/ 1855585 h 2463902"/>
              <a:gd name="connsiteX381" fmla="*/ 932581 w 9722479"/>
              <a:gd name="connsiteY381" fmla="*/ 1869100 h 2463902"/>
              <a:gd name="connsiteX382" fmla="*/ 967437 w 9722479"/>
              <a:gd name="connsiteY382" fmla="*/ 1882906 h 2463902"/>
              <a:gd name="connsiteX383" fmla="*/ 985715 w 9722479"/>
              <a:gd name="connsiteY383" fmla="*/ 1888545 h 2463902"/>
              <a:gd name="connsiteX384" fmla="*/ 1006278 w 9722479"/>
              <a:gd name="connsiteY384" fmla="*/ 1901816 h 2463902"/>
              <a:gd name="connsiteX385" fmla="*/ 986250 w 9722479"/>
              <a:gd name="connsiteY385" fmla="*/ 1909205 h 2463902"/>
              <a:gd name="connsiteX386" fmla="*/ 941429 w 9722479"/>
              <a:gd name="connsiteY386" fmla="*/ 1908573 h 2463902"/>
              <a:gd name="connsiteX387" fmla="*/ 941283 w 9722479"/>
              <a:gd name="connsiteY387" fmla="*/ 1908573 h 2463902"/>
              <a:gd name="connsiteX388" fmla="*/ 901081 w 9722479"/>
              <a:gd name="connsiteY388" fmla="*/ 1907552 h 2463902"/>
              <a:gd name="connsiteX389" fmla="*/ 877698 w 9722479"/>
              <a:gd name="connsiteY389" fmla="*/ 1913191 h 2463902"/>
              <a:gd name="connsiteX390" fmla="*/ 892622 w 9722479"/>
              <a:gd name="connsiteY390" fmla="*/ 1929428 h 2463902"/>
              <a:gd name="connsiteX391" fmla="*/ 912018 w 9722479"/>
              <a:gd name="connsiteY391" fmla="*/ 1937352 h 2463902"/>
              <a:gd name="connsiteX392" fmla="*/ 928498 w 9722479"/>
              <a:gd name="connsiteY392" fmla="*/ 1943866 h 2463902"/>
              <a:gd name="connsiteX393" fmla="*/ 944832 w 9722479"/>
              <a:gd name="connsiteY393" fmla="*/ 1957137 h 2463902"/>
              <a:gd name="connsiteX394" fmla="*/ 925533 w 9722479"/>
              <a:gd name="connsiteY394" fmla="*/ 1964137 h 2463902"/>
              <a:gd name="connsiteX395" fmla="*/ 886691 w 9722479"/>
              <a:gd name="connsiteY395" fmla="*/ 1962241 h 2463902"/>
              <a:gd name="connsiteX396" fmla="*/ 848239 w 9722479"/>
              <a:gd name="connsiteY396" fmla="*/ 1960443 h 2463902"/>
              <a:gd name="connsiteX397" fmla="*/ 827676 w 9722479"/>
              <a:gd name="connsiteY397" fmla="*/ 1966325 h 2463902"/>
              <a:gd name="connsiteX398" fmla="*/ 857573 w 9722479"/>
              <a:gd name="connsiteY398" fmla="*/ 1990728 h 2463902"/>
              <a:gd name="connsiteX399" fmla="*/ 869337 w 9722479"/>
              <a:gd name="connsiteY399" fmla="*/ 1995444 h 2463902"/>
              <a:gd name="connsiteX400" fmla="*/ 881198 w 9722479"/>
              <a:gd name="connsiteY400" fmla="*/ 2001957 h 2463902"/>
              <a:gd name="connsiteX401" fmla="*/ 878136 w 9722479"/>
              <a:gd name="connsiteY401" fmla="*/ 2016493 h 2463902"/>
              <a:gd name="connsiteX402" fmla="*/ 862823 w 9722479"/>
              <a:gd name="connsiteY402" fmla="*/ 2017125 h 2463902"/>
              <a:gd name="connsiteX403" fmla="*/ 833072 w 9722479"/>
              <a:gd name="connsiteY403" fmla="*/ 2014840 h 2463902"/>
              <a:gd name="connsiteX404" fmla="*/ 793501 w 9722479"/>
              <a:gd name="connsiteY404" fmla="*/ 2011388 h 2463902"/>
              <a:gd name="connsiteX405" fmla="*/ 778820 w 9722479"/>
              <a:gd name="connsiteY405" fmla="*/ 2017027 h 2463902"/>
              <a:gd name="connsiteX406" fmla="*/ 789953 w 9722479"/>
              <a:gd name="connsiteY406" fmla="*/ 2032583 h 2463902"/>
              <a:gd name="connsiteX407" fmla="*/ 805897 w 9722479"/>
              <a:gd name="connsiteY407" fmla="*/ 2041528 h 2463902"/>
              <a:gd name="connsiteX408" fmla="*/ 829523 w 9722479"/>
              <a:gd name="connsiteY408" fmla="*/ 2061216 h 2463902"/>
              <a:gd name="connsiteX409" fmla="*/ 806432 w 9722479"/>
              <a:gd name="connsiteY409" fmla="*/ 2070161 h 2463902"/>
              <a:gd name="connsiteX410" fmla="*/ 779112 w 9722479"/>
              <a:gd name="connsiteY410" fmla="*/ 2067973 h 2463902"/>
              <a:gd name="connsiteX411" fmla="*/ 778966 w 9722479"/>
              <a:gd name="connsiteY411" fmla="*/ 2067973 h 2463902"/>
              <a:gd name="connsiteX412" fmla="*/ 530362 w 9722479"/>
              <a:gd name="connsiteY412" fmla="*/ 1954026 h 2463902"/>
              <a:gd name="connsiteX413" fmla="*/ 513980 w 9722479"/>
              <a:gd name="connsiteY413" fmla="*/ 1955290 h 2463902"/>
              <a:gd name="connsiteX414" fmla="*/ 520348 w 9722479"/>
              <a:gd name="connsiteY414" fmla="*/ 1970554 h 2463902"/>
              <a:gd name="connsiteX415" fmla="*/ 758938 w 9722479"/>
              <a:gd name="connsiteY415" fmla="*/ 2087807 h 2463902"/>
              <a:gd name="connsiteX416" fmla="*/ 759181 w 9722479"/>
              <a:gd name="connsiteY416" fmla="*/ 2087953 h 2463902"/>
              <a:gd name="connsiteX417" fmla="*/ 773376 w 9722479"/>
              <a:gd name="connsiteY417" fmla="*/ 2107738 h 2463902"/>
              <a:gd name="connsiteX418" fmla="*/ 731375 w 9722479"/>
              <a:gd name="connsiteY418" fmla="*/ 2114884 h 2463902"/>
              <a:gd name="connsiteX419" fmla="*/ 628705 w 9722479"/>
              <a:gd name="connsiteY419" fmla="*/ 2083092 h 2463902"/>
              <a:gd name="connsiteX420" fmla="*/ 626129 w 9722479"/>
              <a:gd name="connsiteY420" fmla="*/ 2081925 h 2463902"/>
              <a:gd name="connsiteX421" fmla="*/ 605711 w 9722479"/>
              <a:gd name="connsiteY421" fmla="*/ 2072105 h 2463902"/>
              <a:gd name="connsiteX422" fmla="*/ 590253 w 9722479"/>
              <a:gd name="connsiteY422" fmla="*/ 2064182 h 2463902"/>
              <a:gd name="connsiteX423" fmla="*/ 573530 w 9722479"/>
              <a:gd name="connsiteY423" fmla="*/ 2055383 h 2463902"/>
              <a:gd name="connsiteX424" fmla="*/ 572363 w 9722479"/>
              <a:gd name="connsiteY424" fmla="*/ 2054751 h 2463902"/>
              <a:gd name="connsiteX425" fmla="*/ 554231 w 9722479"/>
              <a:gd name="connsiteY425" fmla="*/ 2044785 h 2463902"/>
              <a:gd name="connsiteX426" fmla="*/ 547474 w 9722479"/>
              <a:gd name="connsiteY426" fmla="*/ 2040945 h 2463902"/>
              <a:gd name="connsiteX427" fmla="*/ 511598 w 9722479"/>
              <a:gd name="connsiteY427" fmla="*/ 2019507 h 2463902"/>
              <a:gd name="connsiteX428" fmla="*/ 504452 w 9722479"/>
              <a:gd name="connsiteY428" fmla="*/ 2015034 h 2463902"/>
              <a:gd name="connsiteX429" fmla="*/ 486611 w 9722479"/>
              <a:gd name="connsiteY429" fmla="*/ 2003610 h 2463902"/>
              <a:gd name="connsiteX430" fmla="*/ 480437 w 9722479"/>
              <a:gd name="connsiteY430" fmla="*/ 1999332 h 2463902"/>
              <a:gd name="connsiteX431" fmla="*/ 471006 w 9722479"/>
              <a:gd name="connsiteY431" fmla="*/ 1992964 h 2463902"/>
              <a:gd name="connsiteX432" fmla="*/ 469499 w 9722479"/>
              <a:gd name="connsiteY432" fmla="*/ 1991798 h 2463902"/>
              <a:gd name="connsiteX433" fmla="*/ 463860 w 9722479"/>
              <a:gd name="connsiteY433" fmla="*/ 1987860 h 2463902"/>
              <a:gd name="connsiteX434" fmla="*/ 455450 w 9722479"/>
              <a:gd name="connsiteY434" fmla="*/ 1981881 h 2463902"/>
              <a:gd name="connsiteX435" fmla="*/ 455207 w 9722479"/>
              <a:gd name="connsiteY435" fmla="*/ 1981686 h 2463902"/>
              <a:gd name="connsiteX436" fmla="*/ 434255 w 9722479"/>
              <a:gd name="connsiteY436" fmla="*/ 1966227 h 2463902"/>
              <a:gd name="connsiteX437" fmla="*/ 434158 w 9722479"/>
              <a:gd name="connsiteY437" fmla="*/ 1966130 h 2463902"/>
              <a:gd name="connsiteX438" fmla="*/ 425991 w 9722479"/>
              <a:gd name="connsiteY438" fmla="*/ 1959859 h 2463902"/>
              <a:gd name="connsiteX439" fmla="*/ 416415 w 9722479"/>
              <a:gd name="connsiteY439" fmla="*/ 1952324 h 2463902"/>
              <a:gd name="connsiteX440" fmla="*/ 403872 w 9722479"/>
              <a:gd name="connsiteY440" fmla="*/ 1942456 h 2463902"/>
              <a:gd name="connsiteX441" fmla="*/ 402706 w 9722479"/>
              <a:gd name="connsiteY441" fmla="*/ 1941532 h 2463902"/>
              <a:gd name="connsiteX442" fmla="*/ 396046 w 9722479"/>
              <a:gd name="connsiteY442" fmla="*/ 1935893 h 2463902"/>
              <a:gd name="connsiteX443" fmla="*/ 392060 w 9722479"/>
              <a:gd name="connsiteY443" fmla="*/ 1932539 h 2463902"/>
              <a:gd name="connsiteX444" fmla="*/ 371254 w 9722479"/>
              <a:gd name="connsiteY444" fmla="*/ 1914747 h 2463902"/>
              <a:gd name="connsiteX445" fmla="*/ 367802 w 9722479"/>
              <a:gd name="connsiteY445" fmla="*/ 1911684 h 2463902"/>
              <a:gd name="connsiteX446" fmla="*/ 0 w 9722479"/>
              <a:gd name="connsiteY446" fmla="*/ 1093683 h 2463902"/>
              <a:gd name="connsiteX447" fmla="*/ 1093683 w 9722479"/>
              <a:gd name="connsiteY447" fmla="*/ 0 h 2463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9722479" h="2463902">
                <a:moveTo>
                  <a:pt x="1882808" y="2377738"/>
                </a:moveTo>
                <a:lnTo>
                  <a:pt x="1881035" y="2389320"/>
                </a:lnTo>
                <a:cubicBezTo>
                  <a:pt x="1877292" y="2393410"/>
                  <a:pt x="1871969" y="2397080"/>
                  <a:pt x="1869781" y="2398392"/>
                </a:cubicBezTo>
                <a:cubicBezTo>
                  <a:pt x="1834974" y="2419198"/>
                  <a:pt x="1800071" y="2439810"/>
                  <a:pt x="1764875" y="2459887"/>
                </a:cubicBezTo>
                <a:cubicBezTo>
                  <a:pt x="1753403" y="2466449"/>
                  <a:pt x="1744312" y="2464553"/>
                  <a:pt x="1741104" y="2457213"/>
                </a:cubicBezTo>
                <a:cubicBezTo>
                  <a:pt x="1738138" y="2450359"/>
                  <a:pt x="1743243" y="2441900"/>
                  <a:pt x="1754375" y="2436650"/>
                </a:cubicBezTo>
                <a:cubicBezTo>
                  <a:pt x="1789862" y="2419927"/>
                  <a:pt x="1826467" y="2404906"/>
                  <a:pt x="1860302" y="2385072"/>
                </a:cubicBezTo>
                <a:cubicBezTo>
                  <a:pt x="1863316" y="2383322"/>
                  <a:pt x="1867934" y="2380746"/>
                  <a:pt x="1872309" y="2378978"/>
                </a:cubicBezTo>
                <a:close/>
                <a:moveTo>
                  <a:pt x="1882809" y="2377732"/>
                </a:moveTo>
                <a:lnTo>
                  <a:pt x="1882858" y="2377732"/>
                </a:lnTo>
                <a:lnTo>
                  <a:pt x="1882808" y="2377738"/>
                </a:lnTo>
                <a:close/>
                <a:moveTo>
                  <a:pt x="1100994" y="1736862"/>
                </a:moveTo>
                <a:cubicBezTo>
                  <a:pt x="1084508" y="1736412"/>
                  <a:pt x="1066509" y="1736826"/>
                  <a:pt x="1052218" y="1738673"/>
                </a:cubicBezTo>
                <a:cubicBezTo>
                  <a:pt x="1047357" y="1739305"/>
                  <a:pt x="1035980" y="1740471"/>
                  <a:pt x="1035980" y="1747860"/>
                </a:cubicBezTo>
                <a:cubicBezTo>
                  <a:pt x="1035980" y="1758458"/>
                  <a:pt x="1066996" y="1763562"/>
                  <a:pt x="1086537" y="1764972"/>
                </a:cubicBezTo>
                <a:lnTo>
                  <a:pt x="1086683" y="1764972"/>
                </a:lnTo>
                <a:cubicBezTo>
                  <a:pt x="1089357" y="1765215"/>
                  <a:pt x="1091641" y="1765361"/>
                  <a:pt x="1093683" y="1765361"/>
                </a:cubicBezTo>
                <a:cubicBezTo>
                  <a:pt x="1095726" y="1765361"/>
                  <a:pt x="1097524" y="1765361"/>
                  <a:pt x="1099565" y="1765215"/>
                </a:cubicBezTo>
                <a:lnTo>
                  <a:pt x="1099711" y="1765215"/>
                </a:lnTo>
                <a:lnTo>
                  <a:pt x="1099711" y="1765263"/>
                </a:lnTo>
                <a:cubicBezTo>
                  <a:pt x="1126254" y="1764875"/>
                  <a:pt x="1150269" y="1757194"/>
                  <a:pt x="1150269" y="1748395"/>
                </a:cubicBezTo>
                <a:cubicBezTo>
                  <a:pt x="1150269" y="1743534"/>
                  <a:pt x="1144776" y="1741006"/>
                  <a:pt x="1140691" y="1740228"/>
                </a:cubicBezTo>
                <a:cubicBezTo>
                  <a:pt x="1132452" y="1738624"/>
                  <a:pt x="1117480" y="1737312"/>
                  <a:pt x="1100994" y="1736862"/>
                </a:cubicBezTo>
                <a:close/>
                <a:moveTo>
                  <a:pt x="1089746" y="1204276"/>
                </a:moveTo>
                <a:cubicBezTo>
                  <a:pt x="1098691" y="1204130"/>
                  <a:pt x="1107587" y="1204276"/>
                  <a:pt x="1114247" y="1204664"/>
                </a:cubicBezTo>
                <a:cubicBezTo>
                  <a:pt x="1118087" y="1204762"/>
                  <a:pt x="1121296" y="1204908"/>
                  <a:pt x="1123192" y="1205296"/>
                </a:cubicBezTo>
                <a:lnTo>
                  <a:pt x="1123240" y="1205345"/>
                </a:lnTo>
                <a:cubicBezTo>
                  <a:pt x="1128053" y="1206074"/>
                  <a:pt x="1132914" y="1208408"/>
                  <a:pt x="1134713" y="1213366"/>
                </a:cubicBezTo>
                <a:cubicBezTo>
                  <a:pt x="1135734" y="1216429"/>
                  <a:pt x="1134081" y="1219977"/>
                  <a:pt x="1131649" y="1222797"/>
                </a:cubicBezTo>
                <a:cubicBezTo>
                  <a:pt x="1130775" y="1223964"/>
                  <a:pt x="1129609" y="1224936"/>
                  <a:pt x="1128588" y="1225860"/>
                </a:cubicBezTo>
                <a:cubicBezTo>
                  <a:pt x="1109580" y="1241027"/>
                  <a:pt x="1068065" y="1240006"/>
                  <a:pt x="1050565" y="1224061"/>
                </a:cubicBezTo>
                <a:cubicBezTo>
                  <a:pt x="1049398" y="1223040"/>
                  <a:pt x="1048231" y="1221484"/>
                  <a:pt x="1047356" y="1219977"/>
                </a:cubicBezTo>
                <a:cubicBezTo>
                  <a:pt x="1046092" y="1217644"/>
                  <a:pt x="1045315" y="1214970"/>
                  <a:pt x="1045947" y="1212685"/>
                </a:cubicBezTo>
                <a:cubicBezTo>
                  <a:pt x="1047356" y="1207727"/>
                  <a:pt x="1052169" y="1205394"/>
                  <a:pt x="1055766" y="1205151"/>
                </a:cubicBezTo>
                <a:cubicBezTo>
                  <a:pt x="1057419" y="1205005"/>
                  <a:pt x="1059753" y="1204908"/>
                  <a:pt x="1062670" y="1204762"/>
                </a:cubicBezTo>
                <a:cubicBezTo>
                  <a:pt x="1069718" y="1204519"/>
                  <a:pt x="1079781" y="1204276"/>
                  <a:pt x="1089746" y="1204276"/>
                </a:cubicBezTo>
                <a:close/>
                <a:moveTo>
                  <a:pt x="5823665" y="998529"/>
                </a:moveTo>
                <a:lnTo>
                  <a:pt x="5823665" y="1756299"/>
                </a:lnTo>
                <a:lnTo>
                  <a:pt x="6039018" y="1756299"/>
                </a:lnTo>
                <a:cubicBezTo>
                  <a:pt x="6265843" y="1756299"/>
                  <a:pt x="6429327" y="1598066"/>
                  <a:pt x="6429327" y="1378289"/>
                </a:cubicBezTo>
                <a:cubicBezTo>
                  <a:pt x="6429327" y="1158512"/>
                  <a:pt x="6265843" y="998529"/>
                  <a:pt x="6039018" y="998529"/>
                </a:cubicBezTo>
                <a:close/>
                <a:moveTo>
                  <a:pt x="9106219" y="991480"/>
                </a:moveTo>
                <a:lnTo>
                  <a:pt x="8963785" y="1467930"/>
                </a:lnTo>
                <a:lnTo>
                  <a:pt x="8963834" y="1467930"/>
                </a:lnTo>
                <a:lnTo>
                  <a:pt x="9321621" y="1467930"/>
                </a:lnTo>
                <a:lnTo>
                  <a:pt x="9179186" y="991480"/>
                </a:lnTo>
                <a:close/>
                <a:moveTo>
                  <a:pt x="3793949" y="991480"/>
                </a:moveTo>
                <a:lnTo>
                  <a:pt x="3651515" y="1467930"/>
                </a:lnTo>
                <a:lnTo>
                  <a:pt x="4009303" y="1467930"/>
                </a:lnTo>
                <a:lnTo>
                  <a:pt x="3866868" y="991480"/>
                </a:lnTo>
                <a:close/>
                <a:moveTo>
                  <a:pt x="8933888" y="762904"/>
                </a:moveTo>
                <a:lnTo>
                  <a:pt x="9353219" y="762904"/>
                </a:lnTo>
                <a:lnTo>
                  <a:pt x="9353267" y="762904"/>
                </a:lnTo>
                <a:lnTo>
                  <a:pt x="9722479" y="1993674"/>
                </a:lnTo>
                <a:lnTo>
                  <a:pt x="9476306" y="1993674"/>
                </a:lnTo>
                <a:lnTo>
                  <a:pt x="9390165" y="1700054"/>
                </a:lnTo>
                <a:lnTo>
                  <a:pt x="8895241" y="1700054"/>
                </a:lnTo>
                <a:lnTo>
                  <a:pt x="8809100" y="1993674"/>
                </a:lnTo>
                <a:lnTo>
                  <a:pt x="8562927" y="1993674"/>
                </a:lnTo>
                <a:close/>
                <a:moveTo>
                  <a:pt x="7720911" y="762904"/>
                </a:moveTo>
                <a:lnTo>
                  <a:pt x="7956487" y="762904"/>
                </a:lnTo>
                <a:lnTo>
                  <a:pt x="7956487" y="1761598"/>
                </a:lnTo>
                <a:lnTo>
                  <a:pt x="8526808" y="1761598"/>
                </a:lnTo>
                <a:lnTo>
                  <a:pt x="8526808" y="1993674"/>
                </a:lnTo>
                <a:lnTo>
                  <a:pt x="7720911" y="1993674"/>
                </a:lnTo>
                <a:close/>
                <a:moveTo>
                  <a:pt x="6726009" y="762904"/>
                </a:moveTo>
                <a:lnTo>
                  <a:pt x="7642305" y="762904"/>
                </a:lnTo>
                <a:lnTo>
                  <a:pt x="7642305" y="994980"/>
                </a:lnTo>
                <a:lnTo>
                  <a:pt x="6961633" y="994980"/>
                </a:lnTo>
                <a:lnTo>
                  <a:pt x="6961633" y="1262251"/>
                </a:lnTo>
                <a:lnTo>
                  <a:pt x="7545372" y="1262251"/>
                </a:lnTo>
                <a:lnTo>
                  <a:pt x="7545372" y="1494327"/>
                </a:lnTo>
                <a:lnTo>
                  <a:pt x="6961633" y="1494327"/>
                </a:lnTo>
                <a:lnTo>
                  <a:pt x="6961633" y="1761598"/>
                </a:lnTo>
                <a:lnTo>
                  <a:pt x="7638805" y="1761598"/>
                </a:lnTo>
                <a:lnTo>
                  <a:pt x="7638805" y="1993674"/>
                </a:lnTo>
                <a:lnTo>
                  <a:pt x="6726009" y="1993674"/>
                </a:lnTo>
                <a:close/>
                <a:moveTo>
                  <a:pt x="4421244" y="762904"/>
                </a:moveTo>
                <a:lnTo>
                  <a:pt x="4846457" y="762904"/>
                </a:lnTo>
                <a:lnTo>
                  <a:pt x="5254753" y="1765195"/>
                </a:lnTo>
                <a:lnTo>
                  <a:pt x="5281441" y="1765098"/>
                </a:lnTo>
                <a:lnTo>
                  <a:pt x="5281392" y="1765098"/>
                </a:lnTo>
                <a:lnTo>
                  <a:pt x="5281392" y="762904"/>
                </a:lnTo>
                <a:lnTo>
                  <a:pt x="5517017" y="762904"/>
                </a:lnTo>
                <a:lnTo>
                  <a:pt x="5517017" y="1993674"/>
                </a:lnTo>
                <a:lnTo>
                  <a:pt x="5096179" y="1993674"/>
                </a:lnTo>
                <a:lnTo>
                  <a:pt x="4687640" y="991480"/>
                </a:lnTo>
                <a:lnTo>
                  <a:pt x="4656868" y="991480"/>
                </a:lnTo>
                <a:lnTo>
                  <a:pt x="4656868" y="1993674"/>
                </a:lnTo>
                <a:lnTo>
                  <a:pt x="4421244" y="1993674"/>
                </a:lnTo>
                <a:close/>
                <a:moveTo>
                  <a:pt x="3621667" y="762904"/>
                </a:moveTo>
                <a:lnTo>
                  <a:pt x="3621716" y="762904"/>
                </a:lnTo>
                <a:lnTo>
                  <a:pt x="4040998" y="762904"/>
                </a:lnTo>
                <a:lnTo>
                  <a:pt x="4410209" y="1993674"/>
                </a:lnTo>
                <a:lnTo>
                  <a:pt x="4164085" y="1993674"/>
                </a:lnTo>
                <a:lnTo>
                  <a:pt x="4077895" y="1700054"/>
                </a:lnTo>
                <a:lnTo>
                  <a:pt x="3582971" y="1700054"/>
                </a:lnTo>
                <a:lnTo>
                  <a:pt x="3496830" y="1993674"/>
                </a:lnTo>
                <a:lnTo>
                  <a:pt x="3250657" y="1993674"/>
                </a:lnTo>
                <a:close/>
                <a:moveTo>
                  <a:pt x="2287158" y="762904"/>
                </a:moveTo>
                <a:lnTo>
                  <a:pt x="2528569" y="762904"/>
                </a:lnTo>
                <a:lnTo>
                  <a:pt x="2528569" y="1485576"/>
                </a:lnTo>
                <a:cubicBezTo>
                  <a:pt x="2528569" y="1617122"/>
                  <a:pt x="2557347" y="1674728"/>
                  <a:pt x="2606008" y="1728785"/>
                </a:cubicBezTo>
                <a:cubicBezTo>
                  <a:pt x="2651023" y="1775598"/>
                  <a:pt x="2715871" y="1806224"/>
                  <a:pt x="2804151" y="1806224"/>
                </a:cubicBezTo>
                <a:cubicBezTo>
                  <a:pt x="2881591" y="1806224"/>
                  <a:pt x="2950086" y="1775598"/>
                  <a:pt x="2995101" y="1728785"/>
                </a:cubicBezTo>
                <a:cubicBezTo>
                  <a:pt x="3041915" y="1674728"/>
                  <a:pt x="3070742" y="1617073"/>
                  <a:pt x="3070742" y="1485576"/>
                </a:cubicBezTo>
                <a:lnTo>
                  <a:pt x="3070791" y="1485576"/>
                </a:lnTo>
                <a:lnTo>
                  <a:pt x="3070791" y="762904"/>
                </a:lnTo>
                <a:lnTo>
                  <a:pt x="3313999" y="762904"/>
                </a:lnTo>
                <a:lnTo>
                  <a:pt x="3313999" y="1523932"/>
                </a:lnTo>
                <a:cubicBezTo>
                  <a:pt x="3313999" y="1689652"/>
                  <a:pt x="3247351" y="1813954"/>
                  <a:pt x="3162668" y="1900435"/>
                </a:cubicBezTo>
                <a:cubicBezTo>
                  <a:pt x="3072589" y="1995910"/>
                  <a:pt x="2960927" y="2051766"/>
                  <a:pt x="2804200" y="2051766"/>
                </a:cubicBezTo>
                <a:cubicBezTo>
                  <a:pt x="2647474" y="2051766"/>
                  <a:pt x="2528569" y="1995910"/>
                  <a:pt x="2434892" y="1900435"/>
                </a:cubicBezTo>
                <a:cubicBezTo>
                  <a:pt x="2350209" y="1813954"/>
                  <a:pt x="2287158" y="1689652"/>
                  <a:pt x="2287158" y="1523932"/>
                </a:cubicBezTo>
                <a:close/>
                <a:moveTo>
                  <a:pt x="5596596" y="761154"/>
                </a:moveTo>
                <a:lnTo>
                  <a:pt x="6054817" y="762904"/>
                </a:lnTo>
                <a:cubicBezTo>
                  <a:pt x="6413528" y="764654"/>
                  <a:pt x="6672000" y="1021376"/>
                  <a:pt x="6672000" y="1378289"/>
                </a:cubicBezTo>
                <a:cubicBezTo>
                  <a:pt x="6672000" y="1735202"/>
                  <a:pt x="6406479" y="1993674"/>
                  <a:pt x="6039018" y="1993674"/>
                </a:cubicBezTo>
                <a:lnTo>
                  <a:pt x="5596596" y="1993674"/>
                </a:lnTo>
                <a:close/>
                <a:moveTo>
                  <a:pt x="1093732" y="383115"/>
                </a:moveTo>
                <a:cubicBezTo>
                  <a:pt x="701916" y="383115"/>
                  <a:pt x="383115" y="701867"/>
                  <a:pt x="383115" y="1093731"/>
                </a:cubicBezTo>
                <a:cubicBezTo>
                  <a:pt x="383115" y="1307675"/>
                  <a:pt x="478882" y="1508007"/>
                  <a:pt x="642268" y="1642469"/>
                </a:cubicBezTo>
                <a:cubicBezTo>
                  <a:pt x="643435" y="1643246"/>
                  <a:pt x="644358" y="1643538"/>
                  <a:pt x="645185" y="1643052"/>
                </a:cubicBezTo>
                <a:cubicBezTo>
                  <a:pt x="647470" y="1641788"/>
                  <a:pt x="646449" y="1639211"/>
                  <a:pt x="649268" y="1634739"/>
                </a:cubicBezTo>
                <a:cubicBezTo>
                  <a:pt x="651845" y="1630607"/>
                  <a:pt x="656803" y="1629392"/>
                  <a:pt x="659380" y="1629149"/>
                </a:cubicBezTo>
                <a:cubicBezTo>
                  <a:pt x="663755" y="1628711"/>
                  <a:pt x="666234" y="1628663"/>
                  <a:pt x="674644" y="1629052"/>
                </a:cubicBezTo>
                <a:cubicBezTo>
                  <a:pt x="678873" y="1629392"/>
                  <a:pt x="682422" y="1628760"/>
                  <a:pt x="684998" y="1627496"/>
                </a:cubicBezTo>
                <a:cubicBezTo>
                  <a:pt x="690200" y="1624676"/>
                  <a:pt x="691124" y="1618940"/>
                  <a:pt x="690978" y="1612815"/>
                </a:cubicBezTo>
                <a:lnTo>
                  <a:pt x="690978" y="1612669"/>
                </a:lnTo>
                <a:cubicBezTo>
                  <a:pt x="690832" y="1609120"/>
                  <a:pt x="690443" y="1605523"/>
                  <a:pt x="690443" y="1602217"/>
                </a:cubicBezTo>
                <a:cubicBezTo>
                  <a:pt x="690443" y="1589092"/>
                  <a:pt x="695401" y="1581654"/>
                  <a:pt x="708575" y="1581800"/>
                </a:cubicBezTo>
                <a:cubicBezTo>
                  <a:pt x="713048" y="1581800"/>
                  <a:pt x="717520" y="1582189"/>
                  <a:pt x="721604" y="1582189"/>
                </a:cubicBezTo>
                <a:lnTo>
                  <a:pt x="721749" y="1582189"/>
                </a:lnTo>
                <a:cubicBezTo>
                  <a:pt x="733222" y="1582578"/>
                  <a:pt x="741923" y="1581168"/>
                  <a:pt x="738861" y="1565223"/>
                </a:cubicBezTo>
                <a:cubicBezTo>
                  <a:pt x="738764" y="1563959"/>
                  <a:pt x="738375" y="1562404"/>
                  <a:pt x="737986" y="1560897"/>
                </a:cubicBezTo>
                <a:cubicBezTo>
                  <a:pt x="734243" y="1547383"/>
                  <a:pt x="736576" y="1538049"/>
                  <a:pt x="753931" y="1538438"/>
                </a:cubicBezTo>
                <a:cubicBezTo>
                  <a:pt x="757771" y="1538535"/>
                  <a:pt x="761612" y="1538778"/>
                  <a:pt x="765306" y="1538924"/>
                </a:cubicBezTo>
                <a:cubicBezTo>
                  <a:pt x="776292" y="1539070"/>
                  <a:pt x="785480" y="1537028"/>
                  <a:pt x="783827" y="1520549"/>
                </a:cubicBezTo>
                <a:lnTo>
                  <a:pt x="783827" y="1520403"/>
                </a:lnTo>
                <a:cubicBezTo>
                  <a:pt x="783827" y="1518896"/>
                  <a:pt x="783584" y="1517097"/>
                  <a:pt x="783196" y="1515055"/>
                </a:cubicBezTo>
                <a:cubicBezTo>
                  <a:pt x="780036" y="1499208"/>
                  <a:pt x="786161" y="1492305"/>
                  <a:pt x="802884" y="1492694"/>
                </a:cubicBezTo>
                <a:cubicBezTo>
                  <a:pt x="805557" y="1492839"/>
                  <a:pt x="808231" y="1493082"/>
                  <a:pt x="810905" y="1493471"/>
                </a:cubicBezTo>
                <a:lnTo>
                  <a:pt x="811050" y="1493471"/>
                </a:lnTo>
                <a:cubicBezTo>
                  <a:pt x="814113" y="1493860"/>
                  <a:pt x="817176" y="1494249"/>
                  <a:pt x="820238" y="1494103"/>
                </a:cubicBezTo>
                <a:cubicBezTo>
                  <a:pt x="830058" y="1493763"/>
                  <a:pt x="833995" y="1487978"/>
                  <a:pt x="831711" y="1478547"/>
                </a:cubicBezTo>
                <a:cubicBezTo>
                  <a:pt x="831370" y="1477138"/>
                  <a:pt x="830836" y="1475874"/>
                  <a:pt x="830204" y="1474464"/>
                </a:cubicBezTo>
                <a:cubicBezTo>
                  <a:pt x="829426" y="1472908"/>
                  <a:pt x="828697" y="1471256"/>
                  <a:pt x="828162" y="1469603"/>
                </a:cubicBezTo>
                <a:cubicBezTo>
                  <a:pt x="823544" y="1455311"/>
                  <a:pt x="829426" y="1447387"/>
                  <a:pt x="844496" y="1446755"/>
                </a:cubicBezTo>
                <a:cubicBezTo>
                  <a:pt x="847315" y="1446609"/>
                  <a:pt x="851642" y="1447533"/>
                  <a:pt x="856357" y="1448408"/>
                </a:cubicBezTo>
                <a:lnTo>
                  <a:pt x="856503" y="1448408"/>
                </a:lnTo>
                <a:cubicBezTo>
                  <a:pt x="865156" y="1449818"/>
                  <a:pt x="874976" y="1450838"/>
                  <a:pt x="878573" y="1444324"/>
                </a:cubicBezTo>
                <a:cubicBezTo>
                  <a:pt x="880566" y="1440630"/>
                  <a:pt x="878281" y="1434505"/>
                  <a:pt x="875997" y="1428866"/>
                </a:cubicBezTo>
                <a:cubicBezTo>
                  <a:pt x="875365" y="1427602"/>
                  <a:pt x="874830" y="1426192"/>
                  <a:pt x="874344" y="1425025"/>
                </a:cubicBezTo>
                <a:cubicBezTo>
                  <a:pt x="867587" y="1408691"/>
                  <a:pt x="873080" y="1399893"/>
                  <a:pt x="890678" y="1400913"/>
                </a:cubicBezTo>
                <a:cubicBezTo>
                  <a:pt x="893108" y="1401156"/>
                  <a:pt x="897289" y="1402031"/>
                  <a:pt x="902150" y="1402809"/>
                </a:cubicBezTo>
                <a:cubicBezTo>
                  <a:pt x="912261" y="1404754"/>
                  <a:pt x="924901" y="1406261"/>
                  <a:pt x="928595" y="1400136"/>
                </a:cubicBezTo>
                <a:cubicBezTo>
                  <a:pt x="931172" y="1395663"/>
                  <a:pt x="926942" y="1388225"/>
                  <a:pt x="922859" y="1382246"/>
                </a:cubicBezTo>
                <a:cubicBezTo>
                  <a:pt x="920428" y="1378649"/>
                  <a:pt x="918095" y="1375586"/>
                  <a:pt x="917220" y="1373933"/>
                </a:cubicBezTo>
                <a:cubicBezTo>
                  <a:pt x="912213" y="1363822"/>
                  <a:pt x="916442" y="1355412"/>
                  <a:pt x="927429" y="1354245"/>
                </a:cubicBezTo>
                <a:cubicBezTo>
                  <a:pt x="932630" y="1353711"/>
                  <a:pt x="940554" y="1354877"/>
                  <a:pt x="948867" y="1356287"/>
                </a:cubicBezTo>
                <a:cubicBezTo>
                  <a:pt x="963693" y="1358572"/>
                  <a:pt x="979395" y="1361392"/>
                  <a:pt x="982604" y="1355655"/>
                </a:cubicBezTo>
                <a:cubicBezTo>
                  <a:pt x="986055" y="1349384"/>
                  <a:pt x="977353" y="1341752"/>
                  <a:pt x="970207" y="1335092"/>
                </a:cubicBezTo>
                <a:cubicBezTo>
                  <a:pt x="966999" y="1332175"/>
                  <a:pt x="964180" y="1329453"/>
                  <a:pt x="962673" y="1327168"/>
                </a:cubicBezTo>
                <a:cubicBezTo>
                  <a:pt x="955381" y="1315793"/>
                  <a:pt x="960242" y="1307383"/>
                  <a:pt x="973902" y="1306605"/>
                </a:cubicBezTo>
                <a:cubicBezTo>
                  <a:pt x="978277" y="1306362"/>
                  <a:pt x="986930" y="1307626"/>
                  <a:pt x="996264" y="1309279"/>
                </a:cubicBezTo>
                <a:cubicBezTo>
                  <a:pt x="1006229" y="1310932"/>
                  <a:pt x="1016924" y="1312973"/>
                  <a:pt x="1023584" y="1313751"/>
                </a:cubicBezTo>
                <a:cubicBezTo>
                  <a:pt x="1031362" y="1314626"/>
                  <a:pt x="1041959" y="1317592"/>
                  <a:pt x="1044536" y="1309911"/>
                </a:cubicBezTo>
                <a:cubicBezTo>
                  <a:pt x="1047308" y="1301744"/>
                  <a:pt x="1035688" y="1297904"/>
                  <a:pt x="1029709" y="1293674"/>
                </a:cubicBezTo>
                <a:cubicBezTo>
                  <a:pt x="1026258" y="1291244"/>
                  <a:pt x="1022514" y="1289105"/>
                  <a:pt x="1018966" y="1286674"/>
                </a:cubicBezTo>
                <a:cubicBezTo>
                  <a:pt x="1014396" y="1283709"/>
                  <a:pt x="1010070" y="1280549"/>
                  <a:pt x="1006472" y="1276708"/>
                </a:cubicBezTo>
                <a:cubicBezTo>
                  <a:pt x="1002097" y="1272236"/>
                  <a:pt x="1001368" y="1267618"/>
                  <a:pt x="1003264" y="1263924"/>
                </a:cubicBezTo>
                <a:cubicBezTo>
                  <a:pt x="1004188" y="1262271"/>
                  <a:pt x="1005597" y="1260861"/>
                  <a:pt x="1007493" y="1259694"/>
                </a:cubicBezTo>
                <a:cubicBezTo>
                  <a:pt x="1009292" y="1258673"/>
                  <a:pt x="1011431" y="1257798"/>
                  <a:pt x="1014007" y="1257409"/>
                </a:cubicBezTo>
                <a:cubicBezTo>
                  <a:pt x="1019889" y="1256243"/>
                  <a:pt x="1032529" y="1257652"/>
                  <a:pt x="1046335" y="1259451"/>
                </a:cubicBezTo>
                <a:cubicBezTo>
                  <a:pt x="1061648" y="1261396"/>
                  <a:pt x="1078370" y="1263924"/>
                  <a:pt x="1088579" y="1264069"/>
                </a:cubicBezTo>
                <a:cubicBezTo>
                  <a:pt x="1100733" y="1264167"/>
                  <a:pt x="1117698" y="1262903"/>
                  <a:pt x="1133012" y="1262514"/>
                </a:cubicBezTo>
                <a:lnTo>
                  <a:pt x="1133156" y="1262514"/>
                </a:lnTo>
                <a:cubicBezTo>
                  <a:pt x="1150269" y="1261979"/>
                  <a:pt x="1165096" y="1262660"/>
                  <a:pt x="1168400" y="1267618"/>
                </a:cubicBezTo>
                <a:cubicBezTo>
                  <a:pt x="1174381" y="1276952"/>
                  <a:pt x="1166699" y="1282980"/>
                  <a:pt x="1157657" y="1288327"/>
                </a:cubicBezTo>
                <a:lnTo>
                  <a:pt x="1157511" y="1288327"/>
                </a:lnTo>
                <a:cubicBezTo>
                  <a:pt x="1154741" y="1289980"/>
                  <a:pt x="1151776" y="1291681"/>
                  <a:pt x="1149102" y="1293188"/>
                </a:cubicBezTo>
                <a:cubicBezTo>
                  <a:pt x="1142976" y="1296931"/>
                  <a:pt x="1125866" y="1302522"/>
                  <a:pt x="1128781" y="1311466"/>
                </a:cubicBezTo>
                <a:cubicBezTo>
                  <a:pt x="1131213" y="1318710"/>
                  <a:pt x="1141908" y="1317446"/>
                  <a:pt x="1149199" y="1316425"/>
                </a:cubicBezTo>
                <a:cubicBezTo>
                  <a:pt x="1157221" y="1315161"/>
                  <a:pt x="1168060" y="1312584"/>
                  <a:pt x="1178803" y="1310689"/>
                </a:cubicBezTo>
                <a:lnTo>
                  <a:pt x="1178950" y="1310689"/>
                </a:lnTo>
                <a:cubicBezTo>
                  <a:pt x="1196158" y="1307383"/>
                  <a:pt x="1212784" y="1305828"/>
                  <a:pt x="1215701" y="1313751"/>
                </a:cubicBezTo>
                <a:cubicBezTo>
                  <a:pt x="1218132" y="1320411"/>
                  <a:pt x="1211860" y="1328967"/>
                  <a:pt x="1203936" y="1336988"/>
                </a:cubicBezTo>
                <a:cubicBezTo>
                  <a:pt x="1200486" y="1340683"/>
                  <a:pt x="1196645" y="1344134"/>
                  <a:pt x="1193193" y="1347440"/>
                </a:cubicBezTo>
                <a:cubicBezTo>
                  <a:pt x="1187166" y="1353030"/>
                  <a:pt x="1194457" y="1361975"/>
                  <a:pt x="1202381" y="1361732"/>
                </a:cubicBezTo>
                <a:cubicBezTo>
                  <a:pt x="1206172" y="1361586"/>
                  <a:pt x="1215021" y="1359933"/>
                  <a:pt x="1224452" y="1358523"/>
                </a:cubicBezTo>
                <a:lnTo>
                  <a:pt x="1224597" y="1358523"/>
                </a:lnTo>
                <a:cubicBezTo>
                  <a:pt x="1237868" y="1356725"/>
                  <a:pt x="1252451" y="1355801"/>
                  <a:pt x="1256778" y="1361440"/>
                </a:cubicBezTo>
                <a:cubicBezTo>
                  <a:pt x="1262028" y="1368489"/>
                  <a:pt x="1256000" y="1377920"/>
                  <a:pt x="1250022" y="1385211"/>
                </a:cubicBezTo>
                <a:cubicBezTo>
                  <a:pt x="1246084" y="1389781"/>
                  <a:pt x="1242243" y="1393524"/>
                  <a:pt x="1241465" y="1395031"/>
                </a:cubicBezTo>
                <a:cubicBezTo>
                  <a:pt x="1237091" y="1403052"/>
                  <a:pt x="1240445" y="1409469"/>
                  <a:pt x="1249487" y="1409712"/>
                </a:cubicBezTo>
                <a:cubicBezTo>
                  <a:pt x="1254688" y="1409955"/>
                  <a:pt x="1264022" y="1407525"/>
                  <a:pt x="1269904" y="1406115"/>
                </a:cubicBezTo>
                <a:cubicBezTo>
                  <a:pt x="1271168" y="1405726"/>
                  <a:pt x="1272335" y="1405483"/>
                  <a:pt x="1273209" y="1405337"/>
                </a:cubicBezTo>
                <a:cubicBezTo>
                  <a:pt x="1297613" y="1400476"/>
                  <a:pt x="1306022" y="1408497"/>
                  <a:pt x="1295814" y="1433289"/>
                </a:cubicBezTo>
                <a:cubicBezTo>
                  <a:pt x="1295717" y="1433678"/>
                  <a:pt x="1295473" y="1434067"/>
                  <a:pt x="1295328" y="1434456"/>
                </a:cubicBezTo>
                <a:cubicBezTo>
                  <a:pt x="1289495" y="1447970"/>
                  <a:pt x="1288815" y="1455748"/>
                  <a:pt x="1304030" y="1455262"/>
                </a:cubicBezTo>
                <a:cubicBezTo>
                  <a:pt x="1308016" y="1455116"/>
                  <a:pt x="1312099" y="1454630"/>
                  <a:pt x="1316036" y="1454484"/>
                </a:cubicBezTo>
                <a:cubicBezTo>
                  <a:pt x="1319781" y="1454096"/>
                  <a:pt x="1323475" y="1454096"/>
                  <a:pt x="1327169" y="1454484"/>
                </a:cubicBezTo>
                <a:cubicBezTo>
                  <a:pt x="1338010" y="1455748"/>
                  <a:pt x="1342385" y="1463283"/>
                  <a:pt x="1339808" y="1473881"/>
                </a:cubicBezTo>
                <a:cubicBezTo>
                  <a:pt x="1339468" y="1475290"/>
                  <a:pt x="1338934" y="1476457"/>
                  <a:pt x="1338301" y="1477721"/>
                </a:cubicBezTo>
                <a:lnTo>
                  <a:pt x="1338301" y="1477867"/>
                </a:lnTo>
                <a:cubicBezTo>
                  <a:pt x="1337670" y="1479520"/>
                  <a:pt x="1336746" y="1481173"/>
                  <a:pt x="1336259" y="1482971"/>
                </a:cubicBezTo>
                <a:cubicBezTo>
                  <a:pt x="1332420" y="1495610"/>
                  <a:pt x="1336357" y="1500861"/>
                  <a:pt x="1349920" y="1501249"/>
                </a:cubicBezTo>
                <a:cubicBezTo>
                  <a:pt x="1353372" y="1501347"/>
                  <a:pt x="1356822" y="1501006"/>
                  <a:pt x="1360275" y="1500861"/>
                </a:cubicBezTo>
                <a:cubicBezTo>
                  <a:pt x="1362705" y="1500763"/>
                  <a:pt x="1364990" y="1500763"/>
                  <a:pt x="1367275" y="1501006"/>
                </a:cubicBezTo>
                <a:cubicBezTo>
                  <a:pt x="1380303" y="1502270"/>
                  <a:pt x="1385553" y="1509173"/>
                  <a:pt x="1383366" y="1521958"/>
                </a:cubicBezTo>
                <a:cubicBezTo>
                  <a:pt x="1383219" y="1522833"/>
                  <a:pt x="1382977" y="1523611"/>
                  <a:pt x="1382734" y="1524389"/>
                </a:cubicBezTo>
                <a:lnTo>
                  <a:pt x="1382734" y="1524535"/>
                </a:lnTo>
                <a:cubicBezTo>
                  <a:pt x="1382101" y="1526820"/>
                  <a:pt x="1381081" y="1529007"/>
                  <a:pt x="1380934" y="1531292"/>
                </a:cubicBezTo>
                <a:cubicBezTo>
                  <a:pt x="1379622" y="1540869"/>
                  <a:pt x="1383463" y="1545681"/>
                  <a:pt x="1393185" y="1547237"/>
                </a:cubicBezTo>
                <a:cubicBezTo>
                  <a:pt x="1395712" y="1547626"/>
                  <a:pt x="1398241" y="1547237"/>
                  <a:pt x="1400817" y="1547383"/>
                </a:cubicBezTo>
                <a:cubicBezTo>
                  <a:pt x="1402081" y="1547383"/>
                  <a:pt x="1403393" y="1547528"/>
                  <a:pt x="1404658" y="1547528"/>
                </a:cubicBezTo>
                <a:cubicBezTo>
                  <a:pt x="1423665" y="1548306"/>
                  <a:pt x="1426971" y="1551612"/>
                  <a:pt x="1426095" y="1569987"/>
                </a:cubicBezTo>
                <a:cubicBezTo>
                  <a:pt x="1426095" y="1571397"/>
                  <a:pt x="1425999" y="1572904"/>
                  <a:pt x="1425852" y="1574460"/>
                </a:cubicBezTo>
                <a:cubicBezTo>
                  <a:pt x="1424928" y="1586856"/>
                  <a:pt x="1428526" y="1591571"/>
                  <a:pt x="1440776" y="1592592"/>
                </a:cubicBezTo>
                <a:cubicBezTo>
                  <a:pt x="1442721" y="1592689"/>
                  <a:pt x="1444860" y="1592592"/>
                  <a:pt x="1447291" y="1592203"/>
                </a:cubicBezTo>
                <a:cubicBezTo>
                  <a:pt x="1449867" y="1591960"/>
                  <a:pt x="1452638" y="1591474"/>
                  <a:pt x="1455847" y="1590696"/>
                </a:cubicBezTo>
                <a:lnTo>
                  <a:pt x="1455944" y="1590599"/>
                </a:lnTo>
                <a:cubicBezTo>
                  <a:pt x="1468728" y="1587925"/>
                  <a:pt x="1473444" y="1591766"/>
                  <a:pt x="1474221" y="1611940"/>
                </a:cubicBezTo>
                <a:cubicBezTo>
                  <a:pt x="1474367" y="1614128"/>
                  <a:pt x="1474125" y="1617336"/>
                  <a:pt x="1474610" y="1620641"/>
                </a:cubicBezTo>
                <a:cubicBezTo>
                  <a:pt x="1475243" y="1625892"/>
                  <a:pt x="1477285" y="1631774"/>
                  <a:pt x="1484041" y="1635080"/>
                </a:cubicBezTo>
                <a:cubicBezTo>
                  <a:pt x="1485937" y="1636003"/>
                  <a:pt x="1487833" y="1636635"/>
                  <a:pt x="1490020" y="1636878"/>
                </a:cubicBezTo>
                <a:cubicBezTo>
                  <a:pt x="1499063" y="1638385"/>
                  <a:pt x="1497896" y="1637948"/>
                  <a:pt x="1508883" y="1638385"/>
                </a:cubicBezTo>
                <a:cubicBezTo>
                  <a:pt x="1515980" y="1638677"/>
                  <a:pt x="1521035" y="1643392"/>
                  <a:pt x="1522153" y="1645628"/>
                </a:cubicBezTo>
                <a:cubicBezTo>
                  <a:pt x="1526578" y="1654573"/>
                  <a:pt x="1521959" y="1658900"/>
                  <a:pt x="1520939" y="1661136"/>
                </a:cubicBezTo>
                <a:cubicBezTo>
                  <a:pt x="1520696" y="1661670"/>
                  <a:pt x="1521230" y="1661427"/>
                  <a:pt x="1522493" y="1660552"/>
                </a:cubicBezTo>
                <a:cubicBezTo>
                  <a:pt x="1526140" y="1657781"/>
                  <a:pt x="1529835" y="1654962"/>
                  <a:pt x="1533432" y="1652143"/>
                </a:cubicBezTo>
                <a:cubicBezTo>
                  <a:pt x="1535863" y="1650052"/>
                  <a:pt x="1537806" y="1648302"/>
                  <a:pt x="1538050" y="1648545"/>
                </a:cubicBezTo>
                <a:cubicBezTo>
                  <a:pt x="1706298" y="1514423"/>
                  <a:pt x="1804348" y="1313168"/>
                  <a:pt x="1804348" y="1093731"/>
                </a:cubicBezTo>
                <a:cubicBezTo>
                  <a:pt x="1804348" y="701915"/>
                  <a:pt x="1485548" y="383115"/>
                  <a:pt x="1093732" y="383115"/>
                </a:cubicBezTo>
                <a:close/>
                <a:moveTo>
                  <a:pt x="1093683" y="0"/>
                </a:moveTo>
                <a:cubicBezTo>
                  <a:pt x="1696720" y="0"/>
                  <a:pt x="2187367" y="490597"/>
                  <a:pt x="2187367" y="1093683"/>
                </a:cubicBezTo>
                <a:lnTo>
                  <a:pt x="2187415" y="1093586"/>
                </a:lnTo>
                <a:cubicBezTo>
                  <a:pt x="2187415" y="1409809"/>
                  <a:pt x="2047605" y="1710720"/>
                  <a:pt x="1813440" y="1916594"/>
                </a:cubicBezTo>
                <a:cubicBezTo>
                  <a:pt x="1819176" y="1921018"/>
                  <a:pt x="1826418" y="1917372"/>
                  <a:pt x="1833953" y="1925393"/>
                </a:cubicBezTo>
                <a:cubicBezTo>
                  <a:pt x="1842121" y="1934046"/>
                  <a:pt x="1836725" y="1943379"/>
                  <a:pt x="1842995" y="1951546"/>
                </a:cubicBezTo>
                <a:cubicBezTo>
                  <a:pt x="1855393" y="1967783"/>
                  <a:pt x="1875567" y="1960248"/>
                  <a:pt x="1876829" y="1985915"/>
                </a:cubicBezTo>
                <a:cubicBezTo>
                  <a:pt x="1876928" y="1987811"/>
                  <a:pt x="1877219" y="1989513"/>
                  <a:pt x="1877704" y="1991020"/>
                </a:cubicBezTo>
                <a:cubicBezTo>
                  <a:pt x="1879504" y="1996756"/>
                  <a:pt x="1883831" y="1999964"/>
                  <a:pt x="1888449" y="2001860"/>
                </a:cubicBezTo>
                <a:cubicBezTo>
                  <a:pt x="1893456" y="2003902"/>
                  <a:pt x="1898803" y="2004680"/>
                  <a:pt x="1901866" y="2005701"/>
                </a:cubicBezTo>
                <a:cubicBezTo>
                  <a:pt x="1914651" y="2010076"/>
                  <a:pt x="1918101" y="2014159"/>
                  <a:pt x="1921019" y="2027674"/>
                </a:cubicBezTo>
                <a:cubicBezTo>
                  <a:pt x="1923304" y="2038903"/>
                  <a:pt x="1930353" y="2045806"/>
                  <a:pt x="1941437" y="2048626"/>
                </a:cubicBezTo>
                <a:cubicBezTo>
                  <a:pt x="1952812" y="2051591"/>
                  <a:pt x="1961611" y="2057570"/>
                  <a:pt x="1964430" y="2069577"/>
                </a:cubicBezTo>
                <a:cubicBezTo>
                  <a:pt x="1967347" y="2082217"/>
                  <a:pt x="1971673" y="2089363"/>
                  <a:pt x="1984847" y="2091404"/>
                </a:cubicBezTo>
                <a:cubicBezTo>
                  <a:pt x="1989174" y="2092036"/>
                  <a:pt x="1992138" y="2092814"/>
                  <a:pt x="1992771" y="2097141"/>
                </a:cubicBezTo>
                <a:cubicBezTo>
                  <a:pt x="1993160" y="2099474"/>
                  <a:pt x="1991848" y="2101613"/>
                  <a:pt x="1989563" y="2103801"/>
                </a:cubicBezTo>
                <a:cubicBezTo>
                  <a:pt x="1987763" y="2105697"/>
                  <a:pt x="1985382" y="2107593"/>
                  <a:pt x="1982806" y="2109780"/>
                </a:cubicBezTo>
                <a:cubicBezTo>
                  <a:pt x="1959569" y="2129322"/>
                  <a:pt x="1946637" y="2139920"/>
                  <a:pt x="1918054" y="2161747"/>
                </a:cubicBezTo>
                <a:cubicBezTo>
                  <a:pt x="1912317" y="2166073"/>
                  <a:pt x="1894184" y="2181143"/>
                  <a:pt x="1898755" y="2187268"/>
                </a:cubicBezTo>
                <a:cubicBezTo>
                  <a:pt x="1903324" y="2193637"/>
                  <a:pt x="1921115" y="2182407"/>
                  <a:pt x="1933609" y="2172830"/>
                </a:cubicBezTo>
                <a:cubicBezTo>
                  <a:pt x="1949992" y="2160483"/>
                  <a:pt x="1975367" y="2140552"/>
                  <a:pt x="2002445" y="2116926"/>
                </a:cubicBezTo>
                <a:cubicBezTo>
                  <a:pt x="2003611" y="2116051"/>
                  <a:pt x="2004730" y="2115030"/>
                  <a:pt x="2005895" y="2114009"/>
                </a:cubicBezTo>
                <a:cubicBezTo>
                  <a:pt x="2012800" y="2130343"/>
                  <a:pt x="2025828" y="2137343"/>
                  <a:pt x="2038856" y="2144635"/>
                </a:cubicBezTo>
                <a:cubicBezTo>
                  <a:pt x="2035404" y="2147843"/>
                  <a:pt x="2026605" y="2155330"/>
                  <a:pt x="2014986" y="2165052"/>
                </a:cubicBezTo>
                <a:lnTo>
                  <a:pt x="2014452" y="2165587"/>
                </a:lnTo>
                <a:cubicBezTo>
                  <a:pt x="1992382" y="2183962"/>
                  <a:pt x="1960200" y="2209776"/>
                  <a:pt x="1933901" y="2228394"/>
                </a:cubicBezTo>
                <a:cubicBezTo>
                  <a:pt x="1897393" y="2254062"/>
                  <a:pt x="1863801" y="2276909"/>
                  <a:pt x="1829967" y="2297084"/>
                </a:cubicBezTo>
                <a:cubicBezTo>
                  <a:pt x="1812078" y="2307681"/>
                  <a:pt x="1786556" y="2322994"/>
                  <a:pt x="1790252" y="2329751"/>
                </a:cubicBezTo>
                <a:cubicBezTo>
                  <a:pt x="1796669" y="2341224"/>
                  <a:pt x="1826274" y="2321439"/>
                  <a:pt x="1833808" y="2317112"/>
                </a:cubicBezTo>
                <a:cubicBezTo>
                  <a:pt x="1861226" y="2300876"/>
                  <a:pt x="1889227" y="2282646"/>
                  <a:pt x="1912317" y="2266798"/>
                </a:cubicBezTo>
                <a:cubicBezTo>
                  <a:pt x="1930353" y="2254548"/>
                  <a:pt x="1945423" y="2243853"/>
                  <a:pt x="1954853" y="2236804"/>
                </a:cubicBezTo>
                <a:cubicBezTo>
                  <a:pt x="1991993" y="2209338"/>
                  <a:pt x="2017806" y="2187900"/>
                  <a:pt x="2039633" y="2169379"/>
                </a:cubicBezTo>
                <a:cubicBezTo>
                  <a:pt x="2045224" y="2164517"/>
                  <a:pt x="2053537" y="2159268"/>
                  <a:pt x="2059662" y="2164517"/>
                </a:cubicBezTo>
                <a:cubicBezTo>
                  <a:pt x="2066321" y="2170254"/>
                  <a:pt x="2060293" y="2178810"/>
                  <a:pt x="2054947" y="2183671"/>
                </a:cubicBezTo>
                <a:cubicBezTo>
                  <a:pt x="2051786" y="2186588"/>
                  <a:pt x="1985527" y="2253527"/>
                  <a:pt x="1901234" y="2311862"/>
                </a:cubicBezTo>
                <a:cubicBezTo>
                  <a:pt x="1868810" y="2334321"/>
                  <a:pt x="1837649" y="2353231"/>
                  <a:pt x="1808675" y="2369711"/>
                </a:cubicBezTo>
                <a:lnTo>
                  <a:pt x="1808530" y="2369711"/>
                </a:lnTo>
                <a:cubicBezTo>
                  <a:pt x="1791126" y="2379530"/>
                  <a:pt x="1774647" y="2388475"/>
                  <a:pt x="1759091" y="2396885"/>
                </a:cubicBezTo>
                <a:cubicBezTo>
                  <a:pt x="1750633" y="2401357"/>
                  <a:pt x="1736728" y="2407969"/>
                  <a:pt x="1723069" y="2411420"/>
                </a:cubicBezTo>
                <a:cubicBezTo>
                  <a:pt x="1716943" y="2413219"/>
                  <a:pt x="1710819" y="2414240"/>
                  <a:pt x="1705326" y="2414240"/>
                </a:cubicBezTo>
                <a:cubicBezTo>
                  <a:pt x="1691909" y="2414143"/>
                  <a:pt x="1690498" y="2406219"/>
                  <a:pt x="1696137" y="2397906"/>
                </a:cubicBezTo>
                <a:cubicBezTo>
                  <a:pt x="1697937" y="2395378"/>
                  <a:pt x="1700123" y="2392948"/>
                  <a:pt x="1702408" y="2390760"/>
                </a:cubicBezTo>
                <a:cubicBezTo>
                  <a:pt x="1703819" y="2389350"/>
                  <a:pt x="1705180" y="2387940"/>
                  <a:pt x="1706735" y="2386676"/>
                </a:cubicBezTo>
                <a:cubicBezTo>
                  <a:pt x="1713735" y="2380162"/>
                  <a:pt x="1719861" y="2370732"/>
                  <a:pt x="1714902" y="2364072"/>
                </a:cubicBezTo>
                <a:cubicBezTo>
                  <a:pt x="1711061" y="2358967"/>
                  <a:pt x="1695262" y="2360377"/>
                  <a:pt x="1685930" y="2362176"/>
                </a:cubicBezTo>
                <a:cubicBezTo>
                  <a:pt x="1683207" y="2362710"/>
                  <a:pt x="1679900" y="2363440"/>
                  <a:pt x="1676207" y="2364217"/>
                </a:cubicBezTo>
                <a:lnTo>
                  <a:pt x="1676061" y="2364217"/>
                </a:lnTo>
                <a:cubicBezTo>
                  <a:pt x="1664053" y="2366405"/>
                  <a:pt x="1648887" y="2368593"/>
                  <a:pt x="1645435" y="2362953"/>
                </a:cubicBezTo>
                <a:cubicBezTo>
                  <a:pt x="1640817" y="2355565"/>
                  <a:pt x="1648887" y="2350071"/>
                  <a:pt x="1653602" y="2345599"/>
                </a:cubicBezTo>
                <a:cubicBezTo>
                  <a:pt x="1654380" y="2344821"/>
                  <a:pt x="1655158" y="2344189"/>
                  <a:pt x="1655789" y="2343557"/>
                </a:cubicBezTo>
                <a:cubicBezTo>
                  <a:pt x="1660651" y="2339085"/>
                  <a:pt x="1665123" y="2335244"/>
                  <a:pt x="1668428" y="2330918"/>
                </a:cubicBezTo>
                <a:cubicBezTo>
                  <a:pt x="1670859" y="2327758"/>
                  <a:pt x="1674310" y="2321876"/>
                  <a:pt x="1671102" y="2316383"/>
                </a:cubicBezTo>
                <a:cubicBezTo>
                  <a:pt x="1667797" y="2310501"/>
                  <a:pt x="1660504" y="2311910"/>
                  <a:pt x="1649907" y="2312931"/>
                </a:cubicBezTo>
                <a:cubicBezTo>
                  <a:pt x="1642761" y="2313563"/>
                  <a:pt x="1634837" y="2314438"/>
                  <a:pt x="1627935" y="2315605"/>
                </a:cubicBezTo>
                <a:cubicBezTo>
                  <a:pt x="1623073" y="2316286"/>
                  <a:pt x="1618747" y="2317015"/>
                  <a:pt x="1615150" y="2317793"/>
                </a:cubicBezTo>
                <a:cubicBezTo>
                  <a:pt x="1608879" y="2319057"/>
                  <a:pt x="1598961" y="2320564"/>
                  <a:pt x="1596385" y="2314195"/>
                </a:cubicBezTo>
                <a:cubicBezTo>
                  <a:pt x="1594198" y="2308848"/>
                  <a:pt x="1597892" y="2304619"/>
                  <a:pt x="1600712" y="2301945"/>
                </a:cubicBezTo>
                <a:cubicBezTo>
                  <a:pt x="1603386" y="2299514"/>
                  <a:pt x="1605816" y="2297375"/>
                  <a:pt x="1608003" y="2295431"/>
                </a:cubicBezTo>
                <a:cubicBezTo>
                  <a:pt x="1611454" y="2292222"/>
                  <a:pt x="1614663" y="2289549"/>
                  <a:pt x="1617969" y="2286243"/>
                </a:cubicBezTo>
                <a:cubicBezTo>
                  <a:pt x="1624093" y="2279972"/>
                  <a:pt x="1626135" y="2273993"/>
                  <a:pt x="1624483" y="2269764"/>
                </a:cubicBezTo>
                <a:cubicBezTo>
                  <a:pt x="1622442" y="2264513"/>
                  <a:pt x="1614809" y="2264659"/>
                  <a:pt x="1608150" y="2265291"/>
                </a:cubicBezTo>
                <a:cubicBezTo>
                  <a:pt x="1596385" y="2266701"/>
                  <a:pt x="1591524" y="2267333"/>
                  <a:pt x="1581461" y="2268597"/>
                </a:cubicBezTo>
                <a:lnTo>
                  <a:pt x="1581316" y="2268597"/>
                </a:lnTo>
                <a:cubicBezTo>
                  <a:pt x="1579954" y="2268743"/>
                  <a:pt x="1578398" y="2268986"/>
                  <a:pt x="1576746" y="2269132"/>
                </a:cubicBezTo>
                <a:cubicBezTo>
                  <a:pt x="1572274" y="2269618"/>
                  <a:pt x="1560654" y="2270784"/>
                  <a:pt x="1552099" y="2270784"/>
                </a:cubicBezTo>
                <a:cubicBezTo>
                  <a:pt x="1544176" y="2270882"/>
                  <a:pt x="1541113" y="2262083"/>
                  <a:pt x="1546995" y="2256346"/>
                </a:cubicBezTo>
                <a:cubicBezTo>
                  <a:pt x="1549426" y="2254062"/>
                  <a:pt x="1554432" y="2250319"/>
                  <a:pt x="1559391" y="2246381"/>
                </a:cubicBezTo>
                <a:cubicBezTo>
                  <a:pt x="1563863" y="2243173"/>
                  <a:pt x="1568336" y="2239721"/>
                  <a:pt x="1571155" y="2237047"/>
                </a:cubicBezTo>
                <a:cubicBezTo>
                  <a:pt x="1574995" y="2233499"/>
                  <a:pt x="1580488" y="2228103"/>
                  <a:pt x="1577280" y="2221102"/>
                </a:cubicBezTo>
                <a:cubicBezTo>
                  <a:pt x="1575239" y="2216630"/>
                  <a:pt x="1565517" y="2215755"/>
                  <a:pt x="1558127" y="2216387"/>
                </a:cubicBezTo>
                <a:cubicBezTo>
                  <a:pt x="1548162" y="2217408"/>
                  <a:pt x="1541162" y="2218818"/>
                  <a:pt x="1533238" y="2219984"/>
                </a:cubicBezTo>
                <a:lnTo>
                  <a:pt x="1533091" y="2219984"/>
                </a:lnTo>
                <a:cubicBezTo>
                  <a:pt x="1525167" y="2221297"/>
                  <a:pt x="1516612" y="2222172"/>
                  <a:pt x="1503584" y="2222172"/>
                </a:cubicBezTo>
                <a:cubicBezTo>
                  <a:pt x="1493618" y="2222026"/>
                  <a:pt x="1490556" y="2211818"/>
                  <a:pt x="1498237" y="2205449"/>
                </a:cubicBezTo>
                <a:cubicBezTo>
                  <a:pt x="1501299" y="2202921"/>
                  <a:pt x="1505772" y="2199956"/>
                  <a:pt x="1510390" y="2197039"/>
                </a:cubicBezTo>
                <a:cubicBezTo>
                  <a:pt x="1515980" y="2193491"/>
                  <a:pt x="1521863" y="2189650"/>
                  <a:pt x="1525702" y="2185956"/>
                </a:cubicBezTo>
                <a:cubicBezTo>
                  <a:pt x="1529009" y="2182893"/>
                  <a:pt x="1532702" y="2176671"/>
                  <a:pt x="1529252" y="2171421"/>
                </a:cubicBezTo>
                <a:cubicBezTo>
                  <a:pt x="1526529" y="2167580"/>
                  <a:pt x="1522835" y="2166170"/>
                  <a:pt x="1513015" y="2166802"/>
                </a:cubicBezTo>
                <a:cubicBezTo>
                  <a:pt x="1508931" y="2167045"/>
                  <a:pt x="1497069" y="2168601"/>
                  <a:pt x="1483410" y="2169865"/>
                </a:cubicBezTo>
                <a:cubicBezTo>
                  <a:pt x="1473298" y="2170886"/>
                  <a:pt x="1462069" y="2171907"/>
                  <a:pt x="1452250" y="2172296"/>
                </a:cubicBezTo>
                <a:cubicBezTo>
                  <a:pt x="1443305" y="2172587"/>
                  <a:pt x="1440776" y="2164517"/>
                  <a:pt x="1447145" y="2158393"/>
                </a:cubicBezTo>
                <a:cubicBezTo>
                  <a:pt x="1450694" y="2154795"/>
                  <a:pt x="1456187" y="2151246"/>
                  <a:pt x="1461437" y="2147795"/>
                </a:cubicBezTo>
                <a:cubicBezTo>
                  <a:pt x="1463478" y="2146434"/>
                  <a:pt x="1465423" y="2145121"/>
                  <a:pt x="1467319" y="2143857"/>
                </a:cubicBezTo>
                <a:cubicBezTo>
                  <a:pt x="1480589" y="2134524"/>
                  <a:pt x="1485841" y="2127523"/>
                  <a:pt x="1482145" y="2121642"/>
                </a:cubicBezTo>
                <a:cubicBezTo>
                  <a:pt x="1478548" y="2116148"/>
                  <a:pt x="1466201" y="2117704"/>
                  <a:pt x="1456867" y="2118336"/>
                </a:cubicBezTo>
                <a:cubicBezTo>
                  <a:pt x="1448409" y="2118822"/>
                  <a:pt x="1440776" y="2119211"/>
                  <a:pt x="1434117" y="2119746"/>
                </a:cubicBezTo>
                <a:cubicBezTo>
                  <a:pt x="1422643" y="2120378"/>
                  <a:pt x="1414332" y="2120766"/>
                  <a:pt x="1411511" y="2120766"/>
                </a:cubicBezTo>
                <a:cubicBezTo>
                  <a:pt x="1406505" y="2121010"/>
                  <a:pt x="1393477" y="2122273"/>
                  <a:pt x="1392602" y="2116148"/>
                </a:cubicBezTo>
                <a:cubicBezTo>
                  <a:pt x="1391726" y="2109877"/>
                  <a:pt x="1402858" y="2103606"/>
                  <a:pt x="1405776" y="2101710"/>
                </a:cubicBezTo>
                <a:cubicBezTo>
                  <a:pt x="1408595" y="2099912"/>
                  <a:pt x="1410880" y="2098356"/>
                  <a:pt x="1412922" y="2097092"/>
                </a:cubicBezTo>
                <a:cubicBezTo>
                  <a:pt x="1419339" y="2093154"/>
                  <a:pt x="1422643" y="2091113"/>
                  <a:pt x="1429159" y="2086106"/>
                </a:cubicBezTo>
                <a:cubicBezTo>
                  <a:pt x="1433241" y="2083043"/>
                  <a:pt x="1438880" y="2076383"/>
                  <a:pt x="1436304" y="2070258"/>
                </a:cubicBezTo>
                <a:cubicBezTo>
                  <a:pt x="1433874" y="2064619"/>
                  <a:pt x="1427213" y="2065543"/>
                  <a:pt x="1420457" y="2066029"/>
                </a:cubicBezTo>
                <a:cubicBezTo>
                  <a:pt x="1409081" y="2066953"/>
                  <a:pt x="1397609" y="2067973"/>
                  <a:pt x="1386233" y="2068848"/>
                </a:cubicBezTo>
                <a:cubicBezTo>
                  <a:pt x="1378942" y="2069480"/>
                  <a:pt x="1371796" y="2070112"/>
                  <a:pt x="1364504" y="2070647"/>
                </a:cubicBezTo>
                <a:cubicBezTo>
                  <a:pt x="1356968" y="2071279"/>
                  <a:pt x="1343844" y="2072689"/>
                  <a:pt x="1341656" y="2064376"/>
                </a:cubicBezTo>
                <a:cubicBezTo>
                  <a:pt x="1339760" y="2057376"/>
                  <a:pt x="1350211" y="2052903"/>
                  <a:pt x="1356094" y="2049452"/>
                </a:cubicBezTo>
                <a:cubicBezTo>
                  <a:pt x="1358816" y="2047896"/>
                  <a:pt x="1361198" y="2046389"/>
                  <a:pt x="1363774" y="2044980"/>
                </a:cubicBezTo>
                <a:lnTo>
                  <a:pt x="1363921" y="2044980"/>
                </a:lnTo>
                <a:cubicBezTo>
                  <a:pt x="1369656" y="2041820"/>
                  <a:pt x="1375053" y="2038757"/>
                  <a:pt x="1380788" y="2034528"/>
                </a:cubicBezTo>
                <a:cubicBezTo>
                  <a:pt x="1385359" y="2030979"/>
                  <a:pt x="1390997" y="2028014"/>
                  <a:pt x="1388956" y="2021889"/>
                </a:cubicBezTo>
                <a:cubicBezTo>
                  <a:pt x="1386671" y="2014451"/>
                  <a:pt x="1377484" y="2015083"/>
                  <a:pt x="1373253" y="2015229"/>
                </a:cubicBezTo>
                <a:cubicBezTo>
                  <a:pt x="1359935" y="2015472"/>
                  <a:pt x="1348704" y="2015861"/>
                  <a:pt x="1336844" y="2016249"/>
                </a:cubicBezTo>
                <a:lnTo>
                  <a:pt x="1336698" y="2016249"/>
                </a:lnTo>
                <a:cubicBezTo>
                  <a:pt x="1330183" y="2016493"/>
                  <a:pt x="1323571" y="2016881"/>
                  <a:pt x="1316280" y="2017125"/>
                </a:cubicBezTo>
                <a:cubicBezTo>
                  <a:pt x="1310543" y="2017513"/>
                  <a:pt x="1301988" y="2017902"/>
                  <a:pt x="1295084" y="2017368"/>
                </a:cubicBezTo>
                <a:cubicBezTo>
                  <a:pt x="1287016" y="2016736"/>
                  <a:pt x="1284876" y="2006916"/>
                  <a:pt x="1291876" y="2003076"/>
                </a:cubicBezTo>
                <a:cubicBezTo>
                  <a:pt x="1299898" y="1998749"/>
                  <a:pt x="1306169" y="1996076"/>
                  <a:pt x="1314335" y="1992478"/>
                </a:cubicBezTo>
                <a:cubicBezTo>
                  <a:pt x="1316620" y="1991311"/>
                  <a:pt x="1319050" y="1990291"/>
                  <a:pt x="1321870" y="1989027"/>
                </a:cubicBezTo>
                <a:cubicBezTo>
                  <a:pt x="1330427" y="1985235"/>
                  <a:pt x="1345107" y="1977068"/>
                  <a:pt x="1342920" y="1968998"/>
                </a:cubicBezTo>
                <a:cubicBezTo>
                  <a:pt x="1341267" y="1962484"/>
                  <a:pt x="1331301" y="1962241"/>
                  <a:pt x="1323135" y="1962095"/>
                </a:cubicBezTo>
                <a:cubicBezTo>
                  <a:pt x="1308696" y="1961804"/>
                  <a:pt x="1298098" y="1961560"/>
                  <a:pt x="1285606" y="1961949"/>
                </a:cubicBezTo>
                <a:cubicBezTo>
                  <a:pt x="1277535" y="1962095"/>
                  <a:pt x="1268738" y="1962484"/>
                  <a:pt x="1257751" y="1963116"/>
                </a:cubicBezTo>
                <a:cubicBezTo>
                  <a:pt x="1249972" y="1963651"/>
                  <a:pt x="1235292" y="1966082"/>
                  <a:pt x="1234270" y="1956748"/>
                </a:cubicBezTo>
                <a:cubicBezTo>
                  <a:pt x="1233347" y="1948970"/>
                  <a:pt x="1246279" y="1944886"/>
                  <a:pt x="1253035" y="1942067"/>
                </a:cubicBezTo>
                <a:cubicBezTo>
                  <a:pt x="1256729" y="1940560"/>
                  <a:pt x="1259939" y="1939248"/>
                  <a:pt x="1263000" y="1937984"/>
                </a:cubicBezTo>
                <a:cubicBezTo>
                  <a:pt x="1269515" y="1935310"/>
                  <a:pt x="1275009" y="1933122"/>
                  <a:pt x="1281911" y="1930060"/>
                </a:cubicBezTo>
                <a:cubicBezTo>
                  <a:pt x="1288133" y="1927240"/>
                  <a:pt x="1297709" y="1923935"/>
                  <a:pt x="1295814" y="1915768"/>
                </a:cubicBezTo>
                <a:cubicBezTo>
                  <a:pt x="1293627" y="1906726"/>
                  <a:pt x="1283418" y="1908233"/>
                  <a:pt x="1274620" y="1908233"/>
                </a:cubicBezTo>
                <a:cubicBezTo>
                  <a:pt x="1260668" y="1908378"/>
                  <a:pt x="1247931" y="1908524"/>
                  <a:pt x="1235146" y="1908378"/>
                </a:cubicBezTo>
                <a:cubicBezTo>
                  <a:pt x="1223138" y="1908524"/>
                  <a:pt x="1211229" y="1908524"/>
                  <a:pt x="1198103" y="1908524"/>
                </a:cubicBezTo>
                <a:cubicBezTo>
                  <a:pt x="1190277" y="1908524"/>
                  <a:pt x="1175742" y="1908913"/>
                  <a:pt x="1176373" y="1900358"/>
                </a:cubicBezTo>
                <a:cubicBezTo>
                  <a:pt x="1176908" y="1892823"/>
                  <a:pt x="1188623" y="1890100"/>
                  <a:pt x="1194262" y="1888204"/>
                </a:cubicBezTo>
                <a:cubicBezTo>
                  <a:pt x="1199415" y="1886406"/>
                  <a:pt x="1205249" y="1884461"/>
                  <a:pt x="1210888" y="1882565"/>
                </a:cubicBezTo>
                <a:cubicBezTo>
                  <a:pt x="1222798" y="1878628"/>
                  <a:pt x="1234028" y="1874933"/>
                  <a:pt x="1236702" y="1873766"/>
                </a:cubicBezTo>
                <a:cubicBezTo>
                  <a:pt x="1244772" y="1870169"/>
                  <a:pt x="1249194" y="1867107"/>
                  <a:pt x="1247687" y="1861127"/>
                </a:cubicBezTo>
                <a:cubicBezTo>
                  <a:pt x="1246424" y="1855731"/>
                  <a:pt x="1238500" y="1854613"/>
                  <a:pt x="1232229" y="1854467"/>
                </a:cubicBezTo>
                <a:cubicBezTo>
                  <a:pt x="1229409" y="1854321"/>
                  <a:pt x="1206271" y="1853203"/>
                  <a:pt x="1182159" y="1852037"/>
                </a:cubicBezTo>
                <a:lnTo>
                  <a:pt x="1182012" y="1852037"/>
                </a:lnTo>
                <a:cubicBezTo>
                  <a:pt x="1167429" y="1851259"/>
                  <a:pt x="1152747" y="1850627"/>
                  <a:pt x="1141908" y="1850092"/>
                </a:cubicBezTo>
                <a:cubicBezTo>
                  <a:pt x="1133351" y="1849752"/>
                  <a:pt x="1115607" y="1850627"/>
                  <a:pt x="1115218" y="1841050"/>
                </a:cubicBezTo>
                <a:cubicBezTo>
                  <a:pt x="1114829" y="1832884"/>
                  <a:pt x="1130921" y="1830842"/>
                  <a:pt x="1138845" y="1829432"/>
                </a:cubicBezTo>
                <a:cubicBezTo>
                  <a:pt x="1145601" y="1828168"/>
                  <a:pt x="1151484" y="1826856"/>
                  <a:pt x="1157221" y="1825592"/>
                </a:cubicBezTo>
                <a:cubicBezTo>
                  <a:pt x="1164901" y="1823842"/>
                  <a:pt x="1172290" y="1821897"/>
                  <a:pt x="1181234" y="1819612"/>
                </a:cubicBezTo>
                <a:cubicBezTo>
                  <a:pt x="1185562" y="1818445"/>
                  <a:pt x="1204860" y="1815529"/>
                  <a:pt x="1201263" y="1803910"/>
                </a:cubicBezTo>
                <a:cubicBezTo>
                  <a:pt x="1198590" y="1795209"/>
                  <a:pt x="1162325" y="1793167"/>
                  <a:pt x="1126449" y="1792924"/>
                </a:cubicBezTo>
                <a:cubicBezTo>
                  <a:pt x="1116240" y="1792632"/>
                  <a:pt x="1106032" y="1792778"/>
                  <a:pt x="1096697" y="1792778"/>
                </a:cubicBezTo>
                <a:cubicBezTo>
                  <a:pt x="1083280" y="1792876"/>
                  <a:pt x="1070545" y="1792876"/>
                  <a:pt x="1058779" y="1793021"/>
                </a:cubicBezTo>
                <a:cubicBezTo>
                  <a:pt x="1013327" y="1793556"/>
                  <a:pt x="982166" y="1794917"/>
                  <a:pt x="979492" y="1803619"/>
                </a:cubicBezTo>
                <a:cubicBezTo>
                  <a:pt x="977208" y="1810862"/>
                  <a:pt x="986395" y="1815091"/>
                  <a:pt x="991889" y="1816890"/>
                </a:cubicBezTo>
                <a:cubicBezTo>
                  <a:pt x="1003507" y="1820487"/>
                  <a:pt x="1013570" y="1823161"/>
                  <a:pt x="1025334" y="1825835"/>
                </a:cubicBezTo>
                <a:lnTo>
                  <a:pt x="1025480" y="1825835"/>
                </a:lnTo>
                <a:cubicBezTo>
                  <a:pt x="1033793" y="1827731"/>
                  <a:pt x="1042737" y="1829529"/>
                  <a:pt x="1053968" y="1831717"/>
                </a:cubicBezTo>
                <a:cubicBezTo>
                  <a:pt x="1063689" y="1833661"/>
                  <a:pt x="1072878" y="1834925"/>
                  <a:pt x="1072489" y="1842071"/>
                </a:cubicBezTo>
                <a:cubicBezTo>
                  <a:pt x="1072002" y="1849217"/>
                  <a:pt x="1060870" y="1850627"/>
                  <a:pt x="1054114" y="1850870"/>
                </a:cubicBezTo>
                <a:cubicBezTo>
                  <a:pt x="1038265" y="1851113"/>
                  <a:pt x="1018237" y="1851502"/>
                  <a:pt x="998937" y="1851891"/>
                </a:cubicBezTo>
                <a:cubicBezTo>
                  <a:pt x="968457" y="1852523"/>
                  <a:pt x="940116" y="1853544"/>
                  <a:pt x="934477" y="1855585"/>
                </a:cubicBezTo>
                <a:cubicBezTo>
                  <a:pt x="928012" y="1858113"/>
                  <a:pt x="926310" y="1865648"/>
                  <a:pt x="932581" y="1869100"/>
                </a:cubicBezTo>
                <a:cubicBezTo>
                  <a:pt x="939727" y="1873086"/>
                  <a:pt x="953533" y="1878287"/>
                  <a:pt x="967437" y="1882906"/>
                </a:cubicBezTo>
                <a:cubicBezTo>
                  <a:pt x="973708" y="1884948"/>
                  <a:pt x="979979" y="1886892"/>
                  <a:pt x="985715" y="1888545"/>
                </a:cubicBezTo>
                <a:cubicBezTo>
                  <a:pt x="991451" y="1890197"/>
                  <a:pt x="1006667" y="1893503"/>
                  <a:pt x="1006278" y="1901816"/>
                </a:cubicBezTo>
                <a:cubicBezTo>
                  <a:pt x="1006035" y="1908719"/>
                  <a:pt x="993785" y="1909351"/>
                  <a:pt x="986250" y="1909205"/>
                </a:cubicBezTo>
                <a:cubicBezTo>
                  <a:pt x="971326" y="1908962"/>
                  <a:pt x="956353" y="1908816"/>
                  <a:pt x="941429" y="1908573"/>
                </a:cubicBezTo>
                <a:lnTo>
                  <a:pt x="941283" y="1908573"/>
                </a:lnTo>
                <a:cubicBezTo>
                  <a:pt x="927915" y="1908184"/>
                  <a:pt x="914498" y="1907941"/>
                  <a:pt x="901081" y="1907552"/>
                </a:cubicBezTo>
                <a:cubicBezTo>
                  <a:pt x="890483" y="1907212"/>
                  <a:pt x="880129" y="1906434"/>
                  <a:pt x="877698" y="1913191"/>
                </a:cubicBezTo>
                <a:cubicBezTo>
                  <a:pt x="874490" y="1921893"/>
                  <a:pt x="886740" y="1926754"/>
                  <a:pt x="892622" y="1929428"/>
                </a:cubicBezTo>
                <a:cubicBezTo>
                  <a:pt x="898990" y="1932345"/>
                  <a:pt x="905504" y="1934921"/>
                  <a:pt x="912018" y="1937352"/>
                </a:cubicBezTo>
                <a:cubicBezTo>
                  <a:pt x="917512" y="1939539"/>
                  <a:pt x="923005" y="1941678"/>
                  <a:pt x="928498" y="1943866"/>
                </a:cubicBezTo>
                <a:cubicBezTo>
                  <a:pt x="937832" y="1947803"/>
                  <a:pt x="945318" y="1950137"/>
                  <a:pt x="944832" y="1957137"/>
                </a:cubicBezTo>
                <a:cubicBezTo>
                  <a:pt x="944151" y="1963748"/>
                  <a:pt x="932290" y="1964283"/>
                  <a:pt x="925533" y="1964137"/>
                </a:cubicBezTo>
                <a:cubicBezTo>
                  <a:pt x="916199" y="1963894"/>
                  <a:pt x="901227" y="1963019"/>
                  <a:pt x="886691" y="1962241"/>
                </a:cubicBezTo>
                <a:cubicBezTo>
                  <a:pt x="871087" y="1961317"/>
                  <a:pt x="855677" y="1960443"/>
                  <a:pt x="848239" y="1960443"/>
                </a:cubicBezTo>
                <a:cubicBezTo>
                  <a:pt x="840801" y="1960443"/>
                  <a:pt x="829572" y="1958547"/>
                  <a:pt x="827676" y="1966325"/>
                </a:cubicBezTo>
                <a:cubicBezTo>
                  <a:pt x="825148" y="1976679"/>
                  <a:pt x="843912" y="1985381"/>
                  <a:pt x="857573" y="1990728"/>
                </a:cubicBezTo>
                <a:cubicBezTo>
                  <a:pt x="862677" y="1992770"/>
                  <a:pt x="867052" y="1994277"/>
                  <a:pt x="869337" y="1995444"/>
                </a:cubicBezTo>
                <a:cubicBezTo>
                  <a:pt x="873420" y="1997339"/>
                  <a:pt x="877747" y="1999284"/>
                  <a:pt x="881198" y="2001957"/>
                </a:cubicBezTo>
                <a:cubicBezTo>
                  <a:pt x="887469" y="2007159"/>
                  <a:pt x="886059" y="2014305"/>
                  <a:pt x="878136" y="2016493"/>
                </a:cubicBezTo>
                <a:cubicBezTo>
                  <a:pt x="873274" y="2017756"/>
                  <a:pt x="867927" y="2017513"/>
                  <a:pt x="862823" y="2017125"/>
                </a:cubicBezTo>
                <a:cubicBezTo>
                  <a:pt x="854899" y="2016493"/>
                  <a:pt x="844058" y="2015715"/>
                  <a:pt x="833072" y="2014840"/>
                </a:cubicBezTo>
                <a:cubicBezTo>
                  <a:pt x="815474" y="2013333"/>
                  <a:pt x="797731" y="2011632"/>
                  <a:pt x="793501" y="2011388"/>
                </a:cubicBezTo>
                <a:cubicBezTo>
                  <a:pt x="786890" y="2010902"/>
                  <a:pt x="780862" y="2009881"/>
                  <a:pt x="778820" y="2017027"/>
                </a:cubicBezTo>
                <a:cubicBezTo>
                  <a:pt x="777459" y="2021597"/>
                  <a:pt x="782175" y="2027965"/>
                  <a:pt x="789953" y="2032583"/>
                </a:cubicBezTo>
                <a:cubicBezTo>
                  <a:pt x="795446" y="2035889"/>
                  <a:pt x="800939" y="2038854"/>
                  <a:pt x="805897" y="2041528"/>
                </a:cubicBezTo>
                <a:cubicBezTo>
                  <a:pt x="819801" y="2048723"/>
                  <a:pt x="830398" y="2054216"/>
                  <a:pt x="829523" y="2061216"/>
                </a:cubicBezTo>
                <a:cubicBezTo>
                  <a:pt x="828502" y="2069772"/>
                  <a:pt x="818196" y="2070306"/>
                  <a:pt x="806432" y="2070161"/>
                </a:cubicBezTo>
                <a:cubicBezTo>
                  <a:pt x="800161" y="2070015"/>
                  <a:pt x="798119" y="2070161"/>
                  <a:pt x="779112" y="2067973"/>
                </a:cubicBezTo>
                <a:lnTo>
                  <a:pt x="778966" y="2067973"/>
                </a:lnTo>
                <a:cubicBezTo>
                  <a:pt x="758549" y="2065737"/>
                  <a:pt x="664824" y="2042646"/>
                  <a:pt x="530362" y="1954026"/>
                </a:cubicBezTo>
                <a:cubicBezTo>
                  <a:pt x="527932" y="1952421"/>
                  <a:pt x="518258" y="1948727"/>
                  <a:pt x="513980" y="1955290"/>
                </a:cubicBezTo>
                <a:cubicBezTo>
                  <a:pt x="510091" y="1961269"/>
                  <a:pt x="517674" y="1968755"/>
                  <a:pt x="520348" y="1970554"/>
                </a:cubicBezTo>
                <a:cubicBezTo>
                  <a:pt x="627344" y="2041674"/>
                  <a:pt x="724326" y="2076335"/>
                  <a:pt x="758938" y="2087807"/>
                </a:cubicBezTo>
                <a:cubicBezTo>
                  <a:pt x="759100" y="2087904"/>
                  <a:pt x="759181" y="2087953"/>
                  <a:pt x="759181" y="2087953"/>
                </a:cubicBezTo>
                <a:cubicBezTo>
                  <a:pt x="774542" y="2093057"/>
                  <a:pt x="774640" y="2102780"/>
                  <a:pt x="773376" y="2107738"/>
                </a:cubicBezTo>
                <a:cubicBezTo>
                  <a:pt x="769535" y="2121544"/>
                  <a:pt x="752813" y="2119211"/>
                  <a:pt x="731375" y="2114884"/>
                </a:cubicBezTo>
                <a:cubicBezTo>
                  <a:pt x="696228" y="2107981"/>
                  <a:pt x="648102" y="2091502"/>
                  <a:pt x="628705" y="2083092"/>
                </a:cubicBezTo>
                <a:cubicBezTo>
                  <a:pt x="627782" y="2082703"/>
                  <a:pt x="627004" y="2082314"/>
                  <a:pt x="626129" y="2081925"/>
                </a:cubicBezTo>
                <a:cubicBezTo>
                  <a:pt x="619226" y="2078765"/>
                  <a:pt x="612469" y="2075411"/>
                  <a:pt x="605711" y="2072105"/>
                </a:cubicBezTo>
                <a:cubicBezTo>
                  <a:pt x="600461" y="2069529"/>
                  <a:pt x="595357" y="2067001"/>
                  <a:pt x="590253" y="2064182"/>
                </a:cubicBezTo>
                <a:cubicBezTo>
                  <a:pt x="584614" y="2061362"/>
                  <a:pt x="579023" y="2058299"/>
                  <a:pt x="573530" y="2055383"/>
                </a:cubicBezTo>
                <a:cubicBezTo>
                  <a:pt x="573141" y="2055139"/>
                  <a:pt x="572752" y="2054994"/>
                  <a:pt x="572363" y="2054751"/>
                </a:cubicBezTo>
                <a:cubicBezTo>
                  <a:pt x="566238" y="2051542"/>
                  <a:pt x="560210" y="2048237"/>
                  <a:pt x="554231" y="2044785"/>
                </a:cubicBezTo>
                <a:cubicBezTo>
                  <a:pt x="552092" y="2043521"/>
                  <a:pt x="549758" y="2042209"/>
                  <a:pt x="547474" y="2040945"/>
                </a:cubicBezTo>
                <a:cubicBezTo>
                  <a:pt x="535369" y="2034042"/>
                  <a:pt x="523362" y="2026896"/>
                  <a:pt x="511598" y="2019507"/>
                </a:cubicBezTo>
                <a:cubicBezTo>
                  <a:pt x="509167" y="2018097"/>
                  <a:pt x="506736" y="2016541"/>
                  <a:pt x="504452" y="2015034"/>
                </a:cubicBezTo>
                <a:cubicBezTo>
                  <a:pt x="498472" y="2011340"/>
                  <a:pt x="492493" y="2007548"/>
                  <a:pt x="486611" y="2003610"/>
                </a:cubicBezTo>
                <a:cubicBezTo>
                  <a:pt x="484521" y="2002201"/>
                  <a:pt x="482528" y="2000742"/>
                  <a:pt x="480437" y="1999332"/>
                </a:cubicBezTo>
                <a:cubicBezTo>
                  <a:pt x="477229" y="1997242"/>
                  <a:pt x="474069" y="1995055"/>
                  <a:pt x="471006" y="1992964"/>
                </a:cubicBezTo>
                <a:cubicBezTo>
                  <a:pt x="470520" y="1992575"/>
                  <a:pt x="469985" y="1992187"/>
                  <a:pt x="469499" y="1991798"/>
                </a:cubicBezTo>
                <a:cubicBezTo>
                  <a:pt x="467603" y="1990534"/>
                  <a:pt x="465756" y="1989173"/>
                  <a:pt x="463860" y="1987860"/>
                </a:cubicBezTo>
                <a:cubicBezTo>
                  <a:pt x="461089" y="1985867"/>
                  <a:pt x="458221" y="1983874"/>
                  <a:pt x="455450" y="1981881"/>
                </a:cubicBezTo>
                <a:cubicBezTo>
                  <a:pt x="455353" y="1981783"/>
                  <a:pt x="455305" y="1981735"/>
                  <a:pt x="455207" y="1981686"/>
                </a:cubicBezTo>
                <a:cubicBezTo>
                  <a:pt x="448159" y="1976582"/>
                  <a:pt x="441158" y="1971478"/>
                  <a:pt x="434255" y="1966227"/>
                </a:cubicBezTo>
                <a:cubicBezTo>
                  <a:pt x="434255" y="1966179"/>
                  <a:pt x="434158" y="1966130"/>
                  <a:pt x="434158" y="1966130"/>
                </a:cubicBezTo>
                <a:cubicBezTo>
                  <a:pt x="431387" y="1964040"/>
                  <a:pt x="428714" y="1961949"/>
                  <a:pt x="425991" y="1959859"/>
                </a:cubicBezTo>
                <a:cubicBezTo>
                  <a:pt x="422783" y="1957380"/>
                  <a:pt x="419574" y="1954852"/>
                  <a:pt x="416415" y="1952324"/>
                </a:cubicBezTo>
                <a:cubicBezTo>
                  <a:pt x="412234" y="1949019"/>
                  <a:pt x="408005" y="1945810"/>
                  <a:pt x="403872" y="1942456"/>
                </a:cubicBezTo>
                <a:cubicBezTo>
                  <a:pt x="403484" y="1942164"/>
                  <a:pt x="403095" y="1941824"/>
                  <a:pt x="402706" y="1941532"/>
                </a:cubicBezTo>
                <a:cubicBezTo>
                  <a:pt x="400518" y="1939588"/>
                  <a:pt x="398234" y="1937789"/>
                  <a:pt x="396046" y="1935893"/>
                </a:cubicBezTo>
                <a:cubicBezTo>
                  <a:pt x="394685" y="1934824"/>
                  <a:pt x="393372" y="1933706"/>
                  <a:pt x="392060" y="1932539"/>
                </a:cubicBezTo>
                <a:cubicBezTo>
                  <a:pt x="385060" y="1926705"/>
                  <a:pt x="378108" y="1920775"/>
                  <a:pt x="371254" y="1914747"/>
                </a:cubicBezTo>
                <a:cubicBezTo>
                  <a:pt x="370087" y="1913775"/>
                  <a:pt x="368920" y="1912754"/>
                  <a:pt x="367802" y="1911684"/>
                </a:cubicBezTo>
                <a:cubicBezTo>
                  <a:pt x="135289" y="1705519"/>
                  <a:pt x="0" y="1409275"/>
                  <a:pt x="0" y="1093683"/>
                </a:cubicBezTo>
                <a:cubicBezTo>
                  <a:pt x="0" y="490645"/>
                  <a:pt x="490646" y="0"/>
                  <a:pt x="1093683" y="0"/>
                </a:cubicBezTo>
                <a:close/>
              </a:path>
            </a:pathLst>
          </a:custGeom>
          <a:solidFill>
            <a:schemeClr val="bg1"/>
          </a:solidFill>
          <a:ln w="486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59A9187-BBEB-B8D8-7E61-25A777CAF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34746" y="4004987"/>
            <a:ext cx="1322509" cy="3294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QUANDELA.COM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9261DF-000E-CF85-D83D-72137158D5EE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331638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BBEAE5E-99C0-E6FB-A26D-66A55EBB6C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871259 h 6858000"/>
              <a:gd name="connsiteX1" fmla="*/ 12192000 w 12192000"/>
              <a:gd name="connsiteY1" fmla="*/ 6349344 h 6858000"/>
              <a:gd name="connsiteX2" fmla="*/ 12190491 w 12192000"/>
              <a:gd name="connsiteY2" fmla="*/ 6340543 h 6858000"/>
              <a:gd name="connsiteX3" fmla="*/ 12069018 w 12192000"/>
              <a:gd name="connsiteY3" fmla="*/ 6217149 h 6858000"/>
              <a:gd name="connsiteX4" fmla="*/ 12036555 w 12192000"/>
              <a:gd name="connsiteY4" fmla="*/ 6123251 h 6858000"/>
              <a:gd name="connsiteX5" fmla="*/ 11962905 w 12192000"/>
              <a:gd name="connsiteY5" fmla="*/ 6091661 h 6858000"/>
              <a:gd name="connsiteX6" fmla="*/ 12116530 w 12192000"/>
              <a:gd name="connsiteY6" fmla="*/ 5949142 h 6858000"/>
              <a:gd name="connsiteX7" fmla="*/ 9405026 w 12192000"/>
              <a:gd name="connsiteY7" fmla="*/ 5446370 h 6858000"/>
              <a:gd name="connsiteX8" fmla="*/ 9547554 w 12192000"/>
              <a:gd name="connsiteY8" fmla="*/ 5458455 h 6858000"/>
              <a:gd name="connsiteX9" fmla="*/ 9581938 w 12192000"/>
              <a:gd name="connsiteY9" fmla="*/ 5487777 h 6858000"/>
              <a:gd name="connsiteX10" fmla="*/ 9400424 w 12192000"/>
              <a:gd name="connsiteY10" fmla="*/ 5548337 h 6858000"/>
              <a:gd name="connsiteX11" fmla="*/ 9400424 w 12192000"/>
              <a:gd name="connsiteY11" fmla="*/ 5548165 h 6858000"/>
              <a:gd name="connsiteX12" fmla="*/ 9399901 w 12192000"/>
              <a:gd name="connsiteY12" fmla="*/ 5548165 h 6858000"/>
              <a:gd name="connsiteX13" fmla="*/ 9378783 w 12192000"/>
              <a:gd name="connsiteY13" fmla="*/ 5548689 h 6858000"/>
              <a:gd name="connsiteX14" fmla="*/ 9353651 w 12192000"/>
              <a:gd name="connsiteY14" fmla="*/ 5547293 h 6858000"/>
              <a:gd name="connsiteX15" fmla="*/ 9353126 w 12192000"/>
              <a:gd name="connsiteY15" fmla="*/ 5547293 h 6858000"/>
              <a:gd name="connsiteX16" fmla="*/ 9171613 w 12192000"/>
              <a:gd name="connsiteY16" fmla="*/ 5485856 h 6858000"/>
              <a:gd name="connsiteX17" fmla="*/ 9229905 w 12192000"/>
              <a:gd name="connsiteY17" fmla="*/ 5452869 h 6858000"/>
              <a:gd name="connsiteX18" fmla="*/ 9405026 w 12192000"/>
              <a:gd name="connsiteY18" fmla="*/ 5446370 h 6858000"/>
              <a:gd name="connsiteX19" fmla="*/ 9411703 w 12192000"/>
              <a:gd name="connsiteY19" fmla="*/ 3534209 h 6858000"/>
              <a:gd name="connsiteX20" fmla="*/ 9364644 w 12192000"/>
              <a:gd name="connsiteY20" fmla="*/ 3534231 h 6858000"/>
              <a:gd name="connsiteX21" fmla="*/ 9267431 w 12192000"/>
              <a:gd name="connsiteY21" fmla="*/ 3535978 h 6858000"/>
              <a:gd name="connsiteX22" fmla="*/ 9242647 w 12192000"/>
              <a:gd name="connsiteY22" fmla="*/ 3537372 h 6858000"/>
              <a:gd name="connsiteX23" fmla="*/ 9207390 w 12192000"/>
              <a:gd name="connsiteY23" fmla="*/ 3564424 h 6858000"/>
              <a:gd name="connsiteX24" fmla="*/ 9212451 w 12192000"/>
              <a:gd name="connsiteY24" fmla="*/ 3590604 h 6858000"/>
              <a:gd name="connsiteX25" fmla="*/ 9223970 w 12192000"/>
              <a:gd name="connsiteY25" fmla="*/ 3605268 h 6858000"/>
              <a:gd name="connsiteX26" fmla="*/ 9504094 w 12192000"/>
              <a:gd name="connsiteY26" fmla="*/ 3611723 h 6858000"/>
              <a:gd name="connsiteX27" fmla="*/ 9515091 w 12192000"/>
              <a:gd name="connsiteY27" fmla="*/ 3600730 h 6858000"/>
              <a:gd name="connsiteX28" fmla="*/ 9526089 w 12192000"/>
              <a:gd name="connsiteY28" fmla="*/ 3566869 h 6858000"/>
              <a:gd name="connsiteX29" fmla="*/ 9484897 w 12192000"/>
              <a:gd name="connsiteY29" fmla="*/ 3538072 h 6858000"/>
              <a:gd name="connsiteX30" fmla="*/ 9484721 w 12192000"/>
              <a:gd name="connsiteY30" fmla="*/ 3537896 h 6858000"/>
              <a:gd name="connsiteX31" fmla="*/ 9452609 w 12192000"/>
              <a:gd name="connsiteY31" fmla="*/ 3535627 h 6858000"/>
              <a:gd name="connsiteX32" fmla="*/ 9411703 w 12192000"/>
              <a:gd name="connsiteY32" fmla="*/ 3534209 h 6858000"/>
              <a:gd name="connsiteX33" fmla="*/ 9378955 w 12192000"/>
              <a:gd name="connsiteY33" fmla="*/ 586021 h 6858000"/>
              <a:gd name="connsiteX34" fmla="*/ 11930265 w 12192000"/>
              <a:gd name="connsiteY34" fmla="*/ 3137341 h 6858000"/>
              <a:gd name="connsiteX35" fmla="*/ 10974179 w 12192000"/>
              <a:gd name="connsiteY35" fmla="*/ 5129287 h 6858000"/>
              <a:gd name="connsiteX36" fmla="*/ 10957599 w 12192000"/>
              <a:gd name="connsiteY36" fmla="*/ 5142200 h 6858000"/>
              <a:gd name="connsiteX37" fmla="*/ 10918329 w 12192000"/>
              <a:gd name="connsiteY37" fmla="*/ 5172394 h 6858000"/>
              <a:gd name="connsiteX38" fmla="*/ 10912745 w 12192000"/>
              <a:gd name="connsiteY38" fmla="*/ 5174492 h 6858000"/>
              <a:gd name="connsiteX39" fmla="*/ 10917107 w 12192000"/>
              <a:gd name="connsiteY39" fmla="*/ 5118813 h 6858000"/>
              <a:gd name="connsiteX40" fmla="*/ 10869461 w 12192000"/>
              <a:gd name="connsiteY40" fmla="*/ 5092809 h 6858000"/>
              <a:gd name="connsiteX41" fmla="*/ 10801741 w 12192000"/>
              <a:gd name="connsiteY41" fmla="*/ 5087399 h 6858000"/>
              <a:gd name="connsiteX42" fmla="*/ 10780275 w 12192000"/>
              <a:gd name="connsiteY42" fmla="*/ 5080940 h 6858000"/>
              <a:gd name="connsiteX43" fmla="*/ 10746415 w 12192000"/>
              <a:gd name="connsiteY43" fmla="*/ 5029103 h 6858000"/>
              <a:gd name="connsiteX44" fmla="*/ 10745018 w 12192000"/>
              <a:gd name="connsiteY44" fmla="*/ 4997864 h 6858000"/>
              <a:gd name="connsiteX45" fmla="*/ 10679396 w 12192000"/>
              <a:gd name="connsiteY45" fmla="*/ 4921243 h 6858000"/>
              <a:gd name="connsiteX46" fmla="*/ 10679043 w 12192000"/>
              <a:gd name="connsiteY46" fmla="*/ 4921592 h 6858000"/>
              <a:gd name="connsiteX47" fmla="*/ 10648329 w 12192000"/>
              <a:gd name="connsiteY47" fmla="*/ 4927002 h 6858000"/>
              <a:gd name="connsiteX48" fmla="*/ 10624938 w 12192000"/>
              <a:gd name="connsiteY48" fmla="*/ 4928398 h 6858000"/>
              <a:gd name="connsiteX49" fmla="*/ 10571361 w 12192000"/>
              <a:gd name="connsiteY49" fmla="*/ 4863300 h 6858000"/>
              <a:gd name="connsiteX50" fmla="*/ 10572233 w 12192000"/>
              <a:gd name="connsiteY50" fmla="*/ 4847240 h 6858000"/>
              <a:gd name="connsiteX51" fmla="*/ 10495261 w 12192000"/>
              <a:gd name="connsiteY51" fmla="*/ 4766605 h 6858000"/>
              <a:gd name="connsiteX52" fmla="*/ 10481475 w 12192000"/>
              <a:gd name="connsiteY52" fmla="*/ 4766085 h 6858000"/>
              <a:gd name="connsiteX53" fmla="*/ 10454073 w 12192000"/>
              <a:gd name="connsiteY53" fmla="*/ 4765561 h 6858000"/>
              <a:gd name="connsiteX54" fmla="*/ 10410092 w 12192000"/>
              <a:gd name="connsiteY54" fmla="*/ 4708313 h 6858000"/>
              <a:gd name="connsiteX55" fmla="*/ 10416548 w 12192000"/>
              <a:gd name="connsiteY55" fmla="*/ 4684054 h 6858000"/>
              <a:gd name="connsiteX56" fmla="*/ 10416548 w 12192000"/>
              <a:gd name="connsiteY56" fmla="*/ 4683530 h 6858000"/>
              <a:gd name="connsiteX57" fmla="*/ 10418817 w 12192000"/>
              <a:gd name="connsiteY57" fmla="*/ 4674801 h 6858000"/>
              <a:gd name="connsiteX58" fmla="*/ 10361046 w 12192000"/>
              <a:gd name="connsiteY58" fmla="*/ 4599578 h 6858000"/>
              <a:gd name="connsiteX59" fmla="*/ 10335915 w 12192000"/>
              <a:gd name="connsiteY59" fmla="*/ 4599057 h 6858000"/>
              <a:gd name="connsiteX60" fmla="*/ 10298739 w 12192000"/>
              <a:gd name="connsiteY60" fmla="*/ 4600450 h 6858000"/>
              <a:gd name="connsiteX61" fmla="*/ 10249697 w 12192000"/>
              <a:gd name="connsiteY61" fmla="*/ 4534826 h 6858000"/>
              <a:gd name="connsiteX62" fmla="*/ 10257027 w 12192000"/>
              <a:gd name="connsiteY62" fmla="*/ 4516502 h 6858000"/>
              <a:gd name="connsiteX63" fmla="*/ 10257027 w 12192000"/>
              <a:gd name="connsiteY63" fmla="*/ 4515978 h 6858000"/>
              <a:gd name="connsiteX64" fmla="*/ 10262439 w 12192000"/>
              <a:gd name="connsiteY64" fmla="*/ 4502192 h 6858000"/>
              <a:gd name="connsiteX65" fmla="*/ 10217057 w 12192000"/>
              <a:gd name="connsiteY65" fmla="*/ 4432550 h 6858000"/>
              <a:gd name="connsiteX66" fmla="*/ 10177091 w 12192000"/>
              <a:gd name="connsiteY66" fmla="*/ 4432550 h 6858000"/>
              <a:gd name="connsiteX67" fmla="*/ 10133983 w 12192000"/>
              <a:gd name="connsiteY67" fmla="*/ 4435343 h 6858000"/>
              <a:gd name="connsiteX68" fmla="*/ 10102740 w 12192000"/>
              <a:gd name="connsiteY68" fmla="*/ 4360644 h 6858000"/>
              <a:gd name="connsiteX69" fmla="*/ 10104485 w 12192000"/>
              <a:gd name="connsiteY69" fmla="*/ 4356454 h 6858000"/>
              <a:gd name="connsiteX70" fmla="*/ 10023331 w 12192000"/>
              <a:gd name="connsiteY70" fmla="*/ 4256098 h 6858000"/>
              <a:gd name="connsiteX71" fmla="*/ 10011461 w 12192000"/>
              <a:gd name="connsiteY71" fmla="*/ 4258891 h 6858000"/>
              <a:gd name="connsiteX72" fmla="*/ 9938159 w 12192000"/>
              <a:gd name="connsiteY72" fmla="*/ 4271805 h 6858000"/>
              <a:gd name="connsiteX73" fmla="*/ 9909361 w 12192000"/>
              <a:gd name="connsiteY73" fmla="*/ 4219096 h 6858000"/>
              <a:gd name="connsiteX74" fmla="*/ 9940075 w 12192000"/>
              <a:gd name="connsiteY74" fmla="*/ 4183840 h 6858000"/>
              <a:gd name="connsiteX75" fmla="*/ 9964335 w 12192000"/>
              <a:gd name="connsiteY75" fmla="*/ 4098495 h 6858000"/>
              <a:gd name="connsiteX76" fmla="*/ 9848796 w 12192000"/>
              <a:gd name="connsiteY76" fmla="*/ 4088022 h 6858000"/>
              <a:gd name="connsiteX77" fmla="*/ 9848273 w 12192000"/>
              <a:gd name="connsiteY77" fmla="*/ 4088022 h 6858000"/>
              <a:gd name="connsiteX78" fmla="*/ 9769035 w 12192000"/>
              <a:gd name="connsiteY78" fmla="*/ 4099543 h 6858000"/>
              <a:gd name="connsiteX79" fmla="*/ 9736047 w 12192000"/>
              <a:gd name="connsiteY79" fmla="*/ 4048231 h 6858000"/>
              <a:gd name="connsiteX80" fmla="*/ 9774621 w 12192000"/>
              <a:gd name="connsiteY80" fmla="*/ 4010705 h 6858000"/>
              <a:gd name="connsiteX81" fmla="*/ 9816857 w 12192000"/>
              <a:gd name="connsiteY81" fmla="*/ 3927278 h 6858000"/>
              <a:gd name="connsiteX82" fmla="*/ 9684911 w 12192000"/>
              <a:gd name="connsiteY82" fmla="*/ 3916285 h 6858000"/>
              <a:gd name="connsiteX83" fmla="*/ 9684386 w 12192000"/>
              <a:gd name="connsiteY83" fmla="*/ 3916285 h 6858000"/>
              <a:gd name="connsiteX84" fmla="*/ 9578097 w 12192000"/>
              <a:gd name="connsiteY84" fmla="*/ 3936877 h 6858000"/>
              <a:gd name="connsiteX85" fmla="*/ 9504794 w 12192000"/>
              <a:gd name="connsiteY85" fmla="*/ 3919074 h 6858000"/>
              <a:gd name="connsiteX86" fmla="*/ 9577749 w 12192000"/>
              <a:gd name="connsiteY86" fmla="*/ 3853450 h 6858000"/>
              <a:gd name="connsiteX87" fmla="*/ 9607942 w 12192000"/>
              <a:gd name="connsiteY87" fmla="*/ 3835997 h 6858000"/>
              <a:gd name="connsiteX88" fmla="*/ 9608467 w 12192000"/>
              <a:gd name="connsiteY88" fmla="*/ 3835997 h 6858000"/>
              <a:gd name="connsiteX89" fmla="*/ 9647036 w 12192000"/>
              <a:gd name="connsiteY89" fmla="*/ 3761646 h 6858000"/>
              <a:gd name="connsiteX90" fmla="*/ 9520501 w 12192000"/>
              <a:gd name="connsiteY90" fmla="*/ 3743321 h 6858000"/>
              <a:gd name="connsiteX91" fmla="*/ 9519977 w 12192000"/>
              <a:gd name="connsiteY91" fmla="*/ 3743321 h 6858000"/>
              <a:gd name="connsiteX92" fmla="*/ 9360454 w 12192000"/>
              <a:gd name="connsiteY92" fmla="*/ 3748904 h 6858000"/>
              <a:gd name="connsiteX93" fmla="*/ 9208787 w 12192000"/>
              <a:gd name="connsiteY93" fmla="*/ 3732324 h 6858000"/>
              <a:gd name="connsiteX94" fmla="*/ 9092724 w 12192000"/>
              <a:gd name="connsiteY94" fmla="*/ 3724992 h 6858000"/>
              <a:gd name="connsiteX95" fmla="*/ 9069336 w 12192000"/>
              <a:gd name="connsiteY95" fmla="*/ 3733196 h 6858000"/>
              <a:gd name="connsiteX96" fmla="*/ 9054154 w 12192000"/>
              <a:gd name="connsiteY96" fmla="*/ 3748384 h 6858000"/>
              <a:gd name="connsiteX97" fmla="*/ 9065670 w 12192000"/>
              <a:gd name="connsiteY97" fmla="*/ 3794282 h 6858000"/>
              <a:gd name="connsiteX98" fmla="*/ 9110525 w 12192000"/>
              <a:gd name="connsiteY98" fmla="*/ 3830063 h 6858000"/>
              <a:gd name="connsiteX99" fmla="*/ 9149098 w 12192000"/>
              <a:gd name="connsiteY99" fmla="*/ 3855195 h 6858000"/>
              <a:gd name="connsiteX100" fmla="*/ 9202331 w 12192000"/>
              <a:gd name="connsiteY100" fmla="*/ 3913491 h 6858000"/>
              <a:gd name="connsiteX101" fmla="*/ 9127109 w 12192000"/>
              <a:gd name="connsiteY101" fmla="*/ 3927278 h 6858000"/>
              <a:gd name="connsiteX102" fmla="*/ 9029018 w 12192000"/>
              <a:gd name="connsiteY102" fmla="*/ 3911221 h 6858000"/>
              <a:gd name="connsiteX103" fmla="*/ 8948736 w 12192000"/>
              <a:gd name="connsiteY103" fmla="*/ 3901621 h 6858000"/>
              <a:gd name="connsiteX104" fmla="*/ 8908417 w 12192000"/>
              <a:gd name="connsiteY104" fmla="*/ 3975449 h 6858000"/>
              <a:gd name="connsiteX105" fmla="*/ 8935469 w 12192000"/>
              <a:gd name="connsiteY105" fmla="*/ 4003898 h 6858000"/>
              <a:gd name="connsiteX106" fmla="*/ 8979974 w 12192000"/>
              <a:gd name="connsiteY106" fmla="*/ 4077725 h 6858000"/>
              <a:gd name="connsiteX107" fmla="*/ 8858850 w 12192000"/>
              <a:gd name="connsiteY107" fmla="*/ 4079993 h 6858000"/>
              <a:gd name="connsiteX108" fmla="*/ 8781881 w 12192000"/>
              <a:gd name="connsiteY108" fmla="*/ 4072662 h 6858000"/>
              <a:gd name="connsiteX109" fmla="*/ 8745233 w 12192000"/>
              <a:gd name="connsiteY109" fmla="*/ 4143348 h 6858000"/>
              <a:gd name="connsiteX110" fmla="*/ 8765477 w 12192000"/>
              <a:gd name="connsiteY110" fmla="*/ 4173195 h 6858000"/>
              <a:gd name="connsiteX111" fmla="*/ 8786071 w 12192000"/>
              <a:gd name="connsiteY111" fmla="*/ 4237421 h 6858000"/>
              <a:gd name="connsiteX112" fmla="*/ 8691127 w 12192000"/>
              <a:gd name="connsiteY112" fmla="*/ 4247022 h 6858000"/>
              <a:gd name="connsiteX113" fmla="*/ 8649934 w 12192000"/>
              <a:gd name="connsiteY113" fmla="*/ 4240215 h 6858000"/>
              <a:gd name="connsiteX114" fmla="*/ 8591293 w 12192000"/>
              <a:gd name="connsiteY114" fmla="*/ 4326784 h 6858000"/>
              <a:gd name="connsiteX115" fmla="*/ 8597227 w 12192000"/>
              <a:gd name="connsiteY115" fmla="*/ 4340574 h 6858000"/>
              <a:gd name="connsiteX116" fmla="*/ 8606478 w 12192000"/>
              <a:gd name="connsiteY116" fmla="*/ 4396073 h 6858000"/>
              <a:gd name="connsiteX117" fmla="*/ 8527242 w 12192000"/>
              <a:gd name="connsiteY117" fmla="*/ 4410735 h 6858000"/>
              <a:gd name="connsiteX118" fmla="*/ 8526717 w 12192000"/>
              <a:gd name="connsiteY118" fmla="*/ 4410735 h 6858000"/>
              <a:gd name="connsiteX119" fmla="*/ 8484129 w 12192000"/>
              <a:gd name="connsiteY119" fmla="*/ 4404801 h 6858000"/>
              <a:gd name="connsiteX120" fmla="*/ 8425489 w 12192000"/>
              <a:gd name="connsiteY120" fmla="*/ 4486832 h 6858000"/>
              <a:gd name="connsiteX121" fmla="*/ 8432817 w 12192000"/>
              <a:gd name="connsiteY121" fmla="*/ 4504284 h 6858000"/>
              <a:gd name="connsiteX122" fmla="*/ 8438229 w 12192000"/>
              <a:gd name="connsiteY122" fmla="*/ 4518944 h 6858000"/>
              <a:gd name="connsiteX123" fmla="*/ 8397039 w 12192000"/>
              <a:gd name="connsiteY123" fmla="*/ 4574793 h 6858000"/>
              <a:gd name="connsiteX124" fmla="*/ 8364052 w 12192000"/>
              <a:gd name="connsiteY124" fmla="*/ 4572525 h 6858000"/>
              <a:gd name="connsiteX125" fmla="*/ 8363529 w 12192000"/>
              <a:gd name="connsiteY125" fmla="*/ 4572525 h 6858000"/>
              <a:gd name="connsiteX126" fmla="*/ 8334732 w 12192000"/>
              <a:gd name="connsiteY126" fmla="*/ 4569735 h 6858000"/>
              <a:gd name="connsiteX127" fmla="*/ 8264045 w 12192000"/>
              <a:gd name="connsiteY127" fmla="*/ 4650018 h 6858000"/>
              <a:gd name="connsiteX128" fmla="*/ 8266315 w 12192000"/>
              <a:gd name="connsiteY128" fmla="*/ 4669219 h 6858000"/>
              <a:gd name="connsiteX129" fmla="*/ 8266315 w 12192000"/>
              <a:gd name="connsiteY129" fmla="*/ 4669740 h 6858000"/>
              <a:gd name="connsiteX130" fmla="*/ 8199819 w 12192000"/>
              <a:gd name="connsiteY130" fmla="*/ 4735714 h 6858000"/>
              <a:gd name="connsiteX131" fmla="*/ 8158976 w 12192000"/>
              <a:gd name="connsiteY131" fmla="*/ 4733969 h 6858000"/>
              <a:gd name="connsiteX132" fmla="*/ 8101729 w 12192000"/>
              <a:gd name="connsiteY132" fmla="*/ 4814604 h 6858000"/>
              <a:gd name="connsiteX133" fmla="*/ 8104870 w 12192000"/>
              <a:gd name="connsiteY133" fmla="*/ 4830135 h 6858000"/>
              <a:gd name="connsiteX134" fmla="*/ 8043437 w 12192000"/>
              <a:gd name="connsiteY134" fmla="*/ 4891048 h 6858000"/>
              <a:gd name="connsiteX135" fmla="*/ 8042912 w 12192000"/>
              <a:gd name="connsiteY135" fmla="*/ 4891048 h 6858000"/>
              <a:gd name="connsiteX136" fmla="*/ 7996139 w 12192000"/>
              <a:gd name="connsiteY136" fmla="*/ 4889653 h 6858000"/>
              <a:gd name="connsiteX137" fmla="*/ 7931041 w 12192000"/>
              <a:gd name="connsiteY137" fmla="*/ 4962955 h 6858000"/>
              <a:gd name="connsiteX138" fmla="*/ 7932958 w 12192000"/>
              <a:gd name="connsiteY138" fmla="*/ 5000481 h 6858000"/>
              <a:gd name="connsiteX139" fmla="*/ 7932958 w 12192000"/>
              <a:gd name="connsiteY139" fmla="*/ 5001005 h 6858000"/>
              <a:gd name="connsiteX140" fmla="*/ 7911491 w 12192000"/>
              <a:gd name="connsiteY140" fmla="*/ 5053714 h 6858000"/>
              <a:gd name="connsiteX141" fmla="*/ 7874314 w 12192000"/>
              <a:gd name="connsiteY141" fmla="*/ 5059297 h 6858000"/>
              <a:gd name="connsiteX142" fmla="*/ 7819513 w 12192000"/>
              <a:gd name="connsiteY142" fmla="*/ 5059650 h 6858000"/>
              <a:gd name="connsiteX143" fmla="*/ 7783211 w 12192000"/>
              <a:gd name="connsiteY143" fmla="*/ 5079718 h 6858000"/>
              <a:gd name="connsiteX144" fmla="*/ 7768548 w 12192000"/>
              <a:gd name="connsiteY144" fmla="*/ 5109564 h 6858000"/>
              <a:gd name="connsiteX145" fmla="*/ 7758078 w 12192000"/>
              <a:gd name="connsiteY145" fmla="*/ 5107471 h 6858000"/>
              <a:gd name="connsiteX146" fmla="*/ 6827649 w 12192000"/>
              <a:gd name="connsiteY146" fmla="*/ 3137341 h 6858000"/>
              <a:gd name="connsiteX147" fmla="*/ 9378955 w 12192000"/>
              <a:gd name="connsiteY147" fmla="*/ 586021 h 6858000"/>
              <a:gd name="connsiteX148" fmla="*/ 0 w 12192000"/>
              <a:gd name="connsiteY148" fmla="*/ 0 h 6858000"/>
              <a:gd name="connsiteX149" fmla="*/ 12192000 w 12192000"/>
              <a:gd name="connsiteY149" fmla="*/ 0 h 6858000"/>
              <a:gd name="connsiteX150" fmla="*/ 12192000 w 12192000"/>
              <a:gd name="connsiteY150" fmla="*/ 401289 h 6858000"/>
              <a:gd name="connsiteX151" fmla="*/ 12178878 w 12192000"/>
              <a:gd name="connsiteY151" fmla="*/ 386984 h 6858000"/>
              <a:gd name="connsiteX152" fmla="*/ 11773603 w 12192000"/>
              <a:gd name="connsiteY152" fmla="*/ 27310 h 6858000"/>
              <a:gd name="connsiteX153" fmla="*/ 11735589 w 12192000"/>
              <a:gd name="connsiteY153" fmla="*/ 1 h 6858000"/>
              <a:gd name="connsiteX154" fmla="*/ 7022044 w 12192000"/>
              <a:gd name="connsiteY154" fmla="*/ 1 h 6858000"/>
              <a:gd name="connsiteX155" fmla="*/ 6983960 w 12192000"/>
              <a:gd name="connsiteY155" fmla="*/ 27362 h 6858000"/>
              <a:gd name="connsiteX156" fmla="*/ 5452160 w 12192000"/>
              <a:gd name="connsiteY156" fmla="*/ 3137169 h 6858000"/>
              <a:gd name="connsiteX157" fmla="*/ 6772671 w 12192000"/>
              <a:gd name="connsiteY157" fmla="*/ 6074032 h 6858000"/>
              <a:gd name="connsiteX158" fmla="*/ 6785060 w 12192000"/>
              <a:gd name="connsiteY158" fmla="*/ 6085030 h 6858000"/>
              <a:gd name="connsiteX159" fmla="*/ 6859760 w 12192000"/>
              <a:gd name="connsiteY159" fmla="*/ 6148908 h 6858000"/>
              <a:gd name="connsiteX160" fmla="*/ 6874074 w 12192000"/>
              <a:gd name="connsiteY160" fmla="*/ 6160950 h 6858000"/>
              <a:gd name="connsiteX161" fmla="*/ 6897982 w 12192000"/>
              <a:gd name="connsiteY161" fmla="*/ 6181195 h 6858000"/>
              <a:gd name="connsiteX162" fmla="*/ 6902172 w 12192000"/>
              <a:gd name="connsiteY162" fmla="*/ 6184513 h 6858000"/>
              <a:gd name="connsiteX163" fmla="*/ 6947201 w 12192000"/>
              <a:gd name="connsiteY163" fmla="*/ 6219942 h 6858000"/>
              <a:gd name="connsiteX164" fmla="*/ 6981585 w 12192000"/>
              <a:gd name="connsiteY164" fmla="*/ 6246995 h 6858000"/>
              <a:gd name="connsiteX165" fmla="*/ 7010907 w 12192000"/>
              <a:gd name="connsiteY165" fmla="*/ 6269509 h 6858000"/>
              <a:gd name="connsiteX166" fmla="*/ 7011255 w 12192000"/>
              <a:gd name="connsiteY166" fmla="*/ 6269858 h 6858000"/>
              <a:gd name="connsiteX167" fmla="*/ 7086478 w 12192000"/>
              <a:gd name="connsiteY167" fmla="*/ 6325360 h 6858000"/>
              <a:gd name="connsiteX168" fmla="*/ 7087350 w 12192000"/>
              <a:gd name="connsiteY168" fmla="*/ 6326060 h 6858000"/>
              <a:gd name="connsiteX169" fmla="*/ 7117546 w 12192000"/>
              <a:gd name="connsiteY169" fmla="*/ 6347526 h 6858000"/>
              <a:gd name="connsiteX170" fmla="*/ 7137791 w 12192000"/>
              <a:gd name="connsiteY170" fmla="*/ 6361662 h 6858000"/>
              <a:gd name="connsiteX171" fmla="*/ 7143202 w 12192000"/>
              <a:gd name="connsiteY171" fmla="*/ 6365851 h 6858000"/>
              <a:gd name="connsiteX172" fmla="*/ 7177061 w 12192000"/>
              <a:gd name="connsiteY172" fmla="*/ 6388714 h 6858000"/>
              <a:gd name="connsiteX173" fmla="*/ 7199227 w 12192000"/>
              <a:gd name="connsiteY173" fmla="*/ 6404074 h 6858000"/>
              <a:gd name="connsiteX174" fmla="*/ 7263278 w 12192000"/>
              <a:gd name="connsiteY174" fmla="*/ 6445089 h 6858000"/>
              <a:gd name="connsiteX175" fmla="*/ 7288935 w 12192000"/>
              <a:gd name="connsiteY175" fmla="*/ 6461148 h 6858000"/>
              <a:gd name="connsiteX176" fmla="*/ 7417739 w 12192000"/>
              <a:gd name="connsiteY176" fmla="*/ 6538117 h 6858000"/>
              <a:gd name="connsiteX177" fmla="*/ 7442002 w 12192000"/>
              <a:gd name="connsiteY177" fmla="*/ 6551904 h 6858000"/>
              <a:gd name="connsiteX178" fmla="*/ 7507101 w 12192000"/>
              <a:gd name="connsiteY178" fmla="*/ 6587685 h 6858000"/>
              <a:gd name="connsiteX179" fmla="*/ 7511290 w 12192000"/>
              <a:gd name="connsiteY179" fmla="*/ 6589954 h 6858000"/>
              <a:gd name="connsiteX180" fmla="*/ 7571327 w 12192000"/>
              <a:gd name="connsiteY180" fmla="*/ 6621540 h 6858000"/>
              <a:gd name="connsiteX181" fmla="*/ 7626829 w 12192000"/>
              <a:gd name="connsiteY181" fmla="*/ 6649991 h 6858000"/>
              <a:gd name="connsiteX182" fmla="*/ 7700133 w 12192000"/>
              <a:gd name="connsiteY182" fmla="*/ 6685247 h 6858000"/>
              <a:gd name="connsiteX183" fmla="*/ 7709384 w 12192000"/>
              <a:gd name="connsiteY183" fmla="*/ 6689433 h 6858000"/>
              <a:gd name="connsiteX184" fmla="*/ 8077994 w 12192000"/>
              <a:gd name="connsiteY184" fmla="*/ 6803580 h 6858000"/>
              <a:gd name="connsiteX185" fmla="*/ 8228789 w 12192000"/>
              <a:gd name="connsiteY185" fmla="*/ 6777923 h 6858000"/>
              <a:gd name="connsiteX186" fmla="*/ 8177829 w 12192000"/>
              <a:gd name="connsiteY186" fmla="*/ 6706889 h 6858000"/>
              <a:gd name="connsiteX187" fmla="*/ 8176952 w 12192000"/>
              <a:gd name="connsiteY187" fmla="*/ 6706366 h 6858000"/>
              <a:gd name="connsiteX188" fmla="*/ 7320352 w 12192000"/>
              <a:gd name="connsiteY188" fmla="*/ 6285393 h 6858000"/>
              <a:gd name="connsiteX189" fmla="*/ 7297486 w 12192000"/>
              <a:gd name="connsiteY189" fmla="*/ 6230586 h 6858000"/>
              <a:gd name="connsiteX190" fmla="*/ 7356306 w 12192000"/>
              <a:gd name="connsiteY190" fmla="*/ 6226048 h 6858000"/>
              <a:gd name="connsiteX191" fmla="*/ 8248862 w 12192000"/>
              <a:gd name="connsiteY191" fmla="*/ 6635155 h 6858000"/>
              <a:gd name="connsiteX192" fmla="*/ 8249386 w 12192000"/>
              <a:gd name="connsiteY192" fmla="*/ 6635155 h 6858000"/>
              <a:gd name="connsiteX193" fmla="*/ 8347472 w 12192000"/>
              <a:gd name="connsiteY193" fmla="*/ 6643011 h 6858000"/>
              <a:gd name="connsiteX194" fmla="*/ 8430376 w 12192000"/>
              <a:gd name="connsiteY194" fmla="*/ 6610896 h 6858000"/>
              <a:gd name="connsiteX195" fmla="*/ 8345552 w 12192000"/>
              <a:gd name="connsiteY195" fmla="*/ 6540211 h 6858000"/>
              <a:gd name="connsiteX196" fmla="*/ 8288305 w 12192000"/>
              <a:gd name="connsiteY196" fmla="*/ 6508094 h 6858000"/>
              <a:gd name="connsiteX197" fmla="*/ 8248338 w 12192000"/>
              <a:gd name="connsiteY197" fmla="*/ 6452244 h 6858000"/>
              <a:gd name="connsiteX198" fmla="*/ 8301047 w 12192000"/>
              <a:gd name="connsiteY198" fmla="*/ 6431999 h 6858000"/>
              <a:gd name="connsiteX199" fmla="*/ 8443114 w 12192000"/>
              <a:gd name="connsiteY199" fmla="*/ 6444393 h 6858000"/>
              <a:gd name="connsiteX200" fmla="*/ 8549927 w 12192000"/>
              <a:gd name="connsiteY200" fmla="*/ 6452597 h 6858000"/>
              <a:gd name="connsiteX201" fmla="*/ 8604907 w 12192000"/>
              <a:gd name="connsiteY201" fmla="*/ 6450327 h 6858000"/>
              <a:gd name="connsiteX202" fmla="*/ 8615903 w 12192000"/>
              <a:gd name="connsiteY202" fmla="*/ 6398139 h 6858000"/>
              <a:gd name="connsiteX203" fmla="*/ 8573316 w 12192000"/>
              <a:gd name="connsiteY203" fmla="*/ 6374752 h 6858000"/>
              <a:gd name="connsiteX204" fmla="*/ 8531079 w 12192000"/>
              <a:gd name="connsiteY204" fmla="*/ 6357823 h 6858000"/>
              <a:gd name="connsiteX205" fmla="*/ 8423741 w 12192000"/>
              <a:gd name="connsiteY205" fmla="*/ 6270210 h 6858000"/>
              <a:gd name="connsiteX206" fmla="*/ 8497568 w 12192000"/>
              <a:gd name="connsiteY206" fmla="*/ 6249088 h 6858000"/>
              <a:gd name="connsiteX207" fmla="*/ 8635624 w 12192000"/>
              <a:gd name="connsiteY207" fmla="*/ 6255546 h 6858000"/>
              <a:gd name="connsiteX208" fmla="*/ 8775074 w 12192000"/>
              <a:gd name="connsiteY208" fmla="*/ 6262355 h 6858000"/>
              <a:gd name="connsiteX209" fmla="*/ 8844363 w 12192000"/>
              <a:gd name="connsiteY209" fmla="*/ 6237222 h 6858000"/>
              <a:gd name="connsiteX210" fmla="*/ 8785724 w 12192000"/>
              <a:gd name="connsiteY210" fmla="*/ 6189575 h 6858000"/>
              <a:gd name="connsiteX211" fmla="*/ 8726556 w 12192000"/>
              <a:gd name="connsiteY211" fmla="*/ 6166184 h 6858000"/>
              <a:gd name="connsiteX212" fmla="*/ 8656918 w 12192000"/>
              <a:gd name="connsiteY212" fmla="*/ 6137737 h 6858000"/>
              <a:gd name="connsiteX213" fmla="*/ 8603337 w 12192000"/>
              <a:gd name="connsiteY213" fmla="*/ 6079442 h 6858000"/>
              <a:gd name="connsiteX214" fmla="*/ 8687285 w 12192000"/>
              <a:gd name="connsiteY214" fmla="*/ 6059197 h 6858000"/>
              <a:gd name="connsiteX215" fmla="*/ 8831624 w 12192000"/>
              <a:gd name="connsiteY215" fmla="*/ 6062863 h 6858000"/>
              <a:gd name="connsiteX216" fmla="*/ 8832149 w 12192000"/>
              <a:gd name="connsiteY216" fmla="*/ 6062863 h 6858000"/>
              <a:gd name="connsiteX217" fmla="*/ 8993065 w 12192000"/>
              <a:gd name="connsiteY217" fmla="*/ 6065132 h 6858000"/>
              <a:gd name="connsiteX218" fmla="*/ 9064973 w 12192000"/>
              <a:gd name="connsiteY218" fmla="*/ 6038604 h 6858000"/>
              <a:gd name="connsiteX219" fmla="*/ 8991144 w 12192000"/>
              <a:gd name="connsiteY219" fmla="*/ 5990956 h 6858000"/>
              <a:gd name="connsiteX220" fmla="*/ 8925521 w 12192000"/>
              <a:gd name="connsiteY220" fmla="*/ 5970708 h 6858000"/>
              <a:gd name="connsiteX221" fmla="*/ 8800382 w 12192000"/>
              <a:gd name="connsiteY221" fmla="*/ 5921143 h 6858000"/>
              <a:gd name="connsiteX222" fmla="*/ 8807189 w 12192000"/>
              <a:gd name="connsiteY222" fmla="*/ 5872621 h 6858000"/>
              <a:gd name="connsiteX223" fmla="*/ 9038619 w 12192000"/>
              <a:gd name="connsiteY223" fmla="*/ 5859359 h 6858000"/>
              <a:gd name="connsiteX224" fmla="*/ 9236712 w 12192000"/>
              <a:gd name="connsiteY224" fmla="*/ 5855692 h 6858000"/>
              <a:gd name="connsiteX225" fmla="*/ 9302687 w 12192000"/>
              <a:gd name="connsiteY225" fmla="*/ 5824101 h 6858000"/>
              <a:gd name="connsiteX226" fmla="*/ 9236188 w 12192000"/>
              <a:gd name="connsiteY226" fmla="*/ 5786928 h 6858000"/>
              <a:gd name="connsiteX227" fmla="*/ 9133915 w 12192000"/>
              <a:gd name="connsiteY227" fmla="*/ 5765809 h 6858000"/>
              <a:gd name="connsiteX228" fmla="*/ 9133391 w 12192000"/>
              <a:gd name="connsiteY228" fmla="*/ 5765809 h 6858000"/>
              <a:gd name="connsiteX229" fmla="*/ 9013311 w 12192000"/>
              <a:gd name="connsiteY229" fmla="*/ 5733693 h 6858000"/>
              <a:gd name="connsiteX230" fmla="*/ 8968806 w 12192000"/>
              <a:gd name="connsiteY230" fmla="*/ 5686048 h 6858000"/>
              <a:gd name="connsiteX231" fmla="*/ 9253468 w 12192000"/>
              <a:gd name="connsiteY231" fmla="*/ 5647997 h 6858000"/>
              <a:gd name="connsiteX232" fmla="*/ 9389603 w 12192000"/>
              <a:gd name="connsiteY232" fmla="*/ 5647125 h 6858000"/>
              <a:gd name="connsiteX233" fmla="*/ 9496418 w 12192000"/>
              <a:gd name="connsiteY233" fmla="*/ 5647650 h 6858000"/>
              <a:gd name="connsiteX234" fmla="*/ 9765020 w 12192000"/>
              <a:gd name="connsiteY234" fmla="*/ 5687092 h 6858000"/>
              <a:gd name="connsiteX235" fmla="*/ 9693115 w 12192000"/>
              <a:gd name="connsiteY235" fmla="*/ 5743467 h 6858000"/>
              <a:gd name="connsiteX236" fmla="*/ 9606894 w 12192000"/>
              <a:gd name="connsiteY236" fmla="*/ 5764937 h 6858000"/>
              <a:gd name="connsiteX237" fmla="*/ 9540923 w 12192000"/>
              <a:gd name="connsiteY237" fmla="*/ 5778723 h 6858000"/>
              <a:gd name="connsiteX238" fmla="*/ 9456099 w 12192000"/>
              <a:gd name="connsiteY238" fmla="*/ 5820436 h 6858000"/>
              <a:gd name="connsiteX239" fmla="*/ 9551915 w 12192000"/>
              <a:gd name="connsiteY239" fmla="*/ 5852899 h 6858000"/>
              <a:gd name="connsiteX240" fmla="*/ 9695908 w 12192000"/>
              <a:gd name="connsiteY240" fmla="*/ 5859882 h 6858000"/>
              <a:gd name="connsiteX241" fmla="*/ 9696429 w 12192000"/>
              <a:gd name="connsiteY241" fmla="*/ 5859882 h 6858000"/>
              <a:gd name="connsiteX242" fmla="*/ 9876197 w 12192000"/>
              <a:gd name="connsiteY242" fmla="*/ 5868606 h 6858000"/>
              <a:gd name="connsiteX243" fmla="*/ 9931699 w 12192000"/>
              <a:gd name="connsiteY243" fmla="*/ 5892517 h 6858000"/>
              <a:gd name="connsiteX244" fmla="*/ 9892257 w 12192000"/>
              <a:gd name="connsiteY244" fmla="*/ 5937896 h 6858000"/>
              <a:gd name="connsiteX245" fmla="*/ 9799577 w 12192000"/>
              <a:gd name="connsiteY245" fmla="*/ 5969486 h 6858000"/>
              <a:gd name="connsiteX246" fmla="*/ 9739889 w 12192000"/>
              <a:gd name="connsiteY246" fmla="*/ 5989732 h 6858000"/>
              <a:gd name="connsiteX247" fmla="*/ 9675659 w 12192000"/>
              <a:gd name="connsiteY247" fmla="*/ 6033365 h 6858000"/>
              <a:gd name="connsiteX248" fmla="*/ 9753675 w 12192000"/>
              <a:gd name="connsiteY248" fmla="*/ 6062687 h 6858000"/>
              <a:gd name="connsiteX249" fmla="*/ 9886669 w 12192000"/>
              <a:gd name="connsiteY249" fmla="*/ 6062162 h 6858000"/>
              <a:gd name="connsiteX250" fmla="*/ 10028389 w 12192000"/>
              <a:gd name="connsiteY250" fmla="*/ 6061642 h 6858000"/>
              <a:gd name="connsiteX251" fmla="*/ 10104485 w 12192000"/>
              <a:gd name="connsiteY251" fmla="*/ 6088695 h 6858000"/>
              <a:gd name="connsiteX252" fmla="*/ 10054569 w 12192000"/>
              <a:gd name="connsiteY252" fmla="*/ 6140008 h 6858000"/>
              <a:gd name="connsiteX253" fmla="*/ 9986677 w 12192000"/>
              <a:gd name="connsiteY253" fmla="*/ 6168453 h 6858000"/>
              <a:gd name="connsiteX254" fmla="*/ 9950896 w 12192000"/>
              <a:gd name="connsiteY254" fmla="*/ 6183115 h 6858000"/>
              <a:gd name="connsiteX255" fmla="*/ 9883528 w 12192000"/>
              <a:gd name="connsiteY255" fmla="*/ 6235825 h 6858000"/>
              <a:gd name="connsiteX256" fmla="*/ 9967829 w 12192000"/>
              <a:gd name="connsiteY256" fmla="*/ 6258688 h 6858000"/>
              <a:gd name="connsiteX257" fmla="*/ 10067836 w 12192000"/>
              <a:gd name="connsiteY257" fmla="*/ 6254498 h 6858000"/>
              <a:gd name="connsiteX258" fmla="*/ 10202574 w 12192000"/>
              <a:gd name="connsiteY258" fmla="*/ 6255022 h 6858000"/>
              <a:gd name="connsiteX259" fmla="*/ 10273608 w 12192000"/>
              <a:gd name="connsiteY259" fmla="*/ 6279807 h 6858000"/>
              <a:gd name="connsiteX260" fmla="*/ 10198036 w 12192000"/>
              <a:gd name="connsiteY260" fmla="*/ 6351717 h 6858000"/>
              <a:gd name="connsiteX261" fmla="*/ 10170984 w 12192000"/>
              <a:gd name="connsiteY261" fmla="*/ 6364107 h 6858000"/>
              <a:gd name="connsiteX262" fmla="*/ 10090351 w 12192000"/>
              <a:gd name="connsiteY262" fmla="*/ 6402156 h 6858000"/>
              <a:gd name="connsiteX263" fmla="*/ 10101868 w 12192000"/>
              <a:gd name="connsiteY263" fmla="*/ 6453470 h 6858000"/>
              <a:gd name="connsiteX264" fmla="*/ 10177963 w 12192000"/>
              <a:gd name="connsiteY264" fmla="*/ 6452597 h 6858000"/>
              <a:gd name="connsiteX265" fmla="*/ 10251266 w 12192000"/>
              <a:gd name="connsiteY265" fmla="*/ 6449452 h 6858000"/>
              <a:gd name="connsiteX266" fmla="*/ 10251791 w 12192000"/>
              <a:gd name="connsiteY266" fmla="*/ 6449452 h 6858000"/>
              <a:gd name="connsiteX267" fmla="*/ 10382515 w 12192000"/>
              <a:gd name="connsiteY267" fmla="*/ 6445788 h 6858000"/>
              <a:gd name="connsiteX268" fmla="*/ 10438891 w 12192000"/>
              <a:gd name="connsiteY268" fmla="*/ 6469700 h 6858000"/>
              <a:gd name="connsiteX269" fmla="*/ 10409569 w 12192000"/>
              <a:gd name="connsiteY269" fmla="*/ 6515078 h 6858000"/>
              <a:gd name="connsiteX270" fmla="*/ 10349003 w 12192000"/>
              <a:gd name="connsiteY270" fmla="*/ 6552600 h 6858000"/>
              <a:gd name="connsiteX271" fmla="*/ 10348483 w 12192000"/>
              <a:gd name="connsiteY271" fmla="*/ 6552600 h 6858000"/>
              <a:gd name="connsiteX272" fmla="*/ 10320907 w 12192000"/>
              <a:gd name="connsiteY272" fmla="*/ 6568660 h 6858000"/>
              <a:gd name="connsiteX273" fmla="*/ 10269070 w 12192000"/>
              <a:gd name="connsiteY273" fmla="*/ 6622242 h 6858000"/>
              <a:gd name="connsiteX274" fmla="*/ 10351100 w 12192000"/>
              <a:gd name="connsiteY274" fmla="*/ 6644757 h 6858000"/>
              <a:gd name="connsiteX275" fmla="*/ 10429113 w 12192000"/>
              <a:gd name="connsiteY275" fmla="*/ 6638298 h 6858000"/>
              <a:gd name="connsiteX276" fmla="*/ 10551983 w 12192000"/>
              <a:gd name="connsiteY276" fmla="*/ 6628176 h 6858000"/>
              <a:gd name="connsiteX277" fmla="*/ 10608883 w 12192000"/>
              <a:gd name="connsiteY277" fmla="*/ 6643359 h 6858000"/>
              <a:gd name="connsiteX278" fmla="*/ 10583226 w 12192000"/>
              <a:gd name="connsiteY278" fmla="*/ 6700255 h 6858000"/>
              <a:gd name="connsiteX279" fmla="*/ 10524935 w 12192000"/>
              <a:gd name="connsiteY279" fmla="*/ 6739701 h 6858000"/>
              <a:gd name="connsiteX280" fmla="*/ 10499279 w 12192000"/>
              <a:gd name="connsiteY280" fmla="*/ 6756281 h 6858000"/>
              <a:gd name="connsiteX281" fmla="*/ 10451980 w 12192000"/>
              <a:gd name="connsiteY281" fmla="*/ 6808118 h 6858000"/>
              <a:gd name="connsiteX282" fmla="*/ 10519873 w 12192000"/>
              <a:gd name="connsiteY282" fmla="*/ 6824698 h 6858000"/>
              <a:gd name="connsiteX283" fmla="*/ 10601029 w 12192000"/>
              <a:gd name="connsiteY283" fmla="*/ 6821033 h 6858000"/>
              <a:gd name="connsiteX284" fmla="*/ 10682709 w 12192000"/>
              <a:gd name="connsiteY284" fmla="*/ 6815974 h 6858000"/>
              <a:gd name="connsiteX285" fmla="*/ 10773469 w 12192000"/>
              <a:gd name="connsiteY285" fmla="*/ 6827839 h 6858000"/>
              <a:gd name="connsiteX286" fmla="*/ 10777445 w 12192000"/>
              <a:gd name="connsiteY286" fmla="*/ 6844500 h 6858000"/>
              <a:gd name="connsiteX287" fmla="*/ 10771811 w 12192000"/>
              <a:gd name="connsiteY287" fmla="*/ 6858000 h 6858000"/>
              <a:gd name="connsiteX288" fmla="*/ 0 w 12192000"/>
              <a:gd name="connsiteY28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</a:cxnLst>
            <a:rect l="l" t="t" r="r" b="b"/>
            <a:pathLst>
              <a:path w="12192000" h="6858000">
                <a:moveTo>
                  <a:pt x="12192000" y="5871259"/>
                </a:moveTo>
                <a:lnTo>
                  <a:pt x="12192000" y="6349344"/>
                </a:lnTo>
                <a:lnTo>
                  <a:pt x="12190491" y="6340543"/>
                </a:lnTo>
                <a:cubicBezTo>
                  <a:pt x="12185953" y="6248391"/>
                  <a:pt x="12113523" y="6275444"/>
                  <a:pt x="12069018" y="6217149"/>
                </a:cubicBezTo>
                <a:cubicBezTo>
                  <a:pt x="12046503" y="6187827"/>
                  <a:pt x="12065877" y="6154319"/>
                  <a:pt x="12036555" y="6123251"/>
                </a:cubicBezTo>
                <a:cubicBezTo>
                  <a:pt x="12009503" y="6094454"/>
                  <a:pt x="11983498" y="6107544"/>
                  <a:pt x="11962905" y="6091661"/>
                </a:cubicBezTo>
                <a:cubicBezTo>
                  <a:pt x="12015450" y="6045464"/>
                  <a:pt x="12066672" y="5997934"/>
                  <a:pt x="12116530" y="5949142"/>
                </a:cubicBezTo>
                <a:close/>
                <a:moveTo>
                  <a:pt x="9405026" y="5446370"/>
                </a:moveTo>
                <a:cubicBezTo>
                  <a:pt x="9464213" y="5447984"/>
                  <a:pt x="9517970" y="5452697"/>
                  <a:pt x="9547554" y="5458455"/>
                </a:cubicBezTo>
                <a:cubicBezTo>
                  <a:pt x="9562214" y="5461248"/>
                  <a:pt x="9581938" y="5470325"/>
                  <a:pt x="9581938" y="5487777"/>
                </a:cubicBezTo>
                <a:cubicBezTo>
                  <a:pt x="9581938" y="5519368"/>
                  <a:pt x="9495718" y="5546944"/>
                  <a:pt x="9400424" y="5548337"/>
                </a:cubicBezTo>
                <a:lnTo>
                  <a:pt x="9400424" y="5548165"/>
                </a:lnTo>
                <a:lnTo>
                  <a:pt x="9399901" y="5548165"/>
                </a:lnTo>
                <a:cubicBezTo>
                  <a:pt x="9392569" y="5548689"/>
                  <a:pt x="9386111" y="5548689"/>
                  <a:pt x="9378783" y="5548689"/>
                </a:cubicBezTo>
                <a:cubicBezTo>
                  <a:pt x="9371450" y="5548689"/>
                  <a:pt x="9363247" y="5548165"/>
                  <a:pt x="9353651" y="5547293"/>
                </a:cubicBezTo>
                <a:lnTo>
                  <a:pt x="9353126" y="5547293"/>
                </a:lnTo>
                <a:cubicBezTo>
                  <a:pt x="9282961" y="5542231"/>
                  <a:pt x="9171613" y="5523906"/>
                  <a:pt x="9171613" y="5485856"/>
                </a:cubicBezTo>
                <a:cubicBezTo>
                  <a:pt x="9171613" y="5459328"/>
                  <a:pt x="9212451" y="5455137"/>
                  <a:pt x="9229905" y="5452869"/>
                </a:cubicBezTo>
                <a:cubicBezTo>
                  <a:pt x="9281216" y="5446237"/>
                  <a:pt x="9345838" y="5444755"/>
                  <a:pt x="9405026" y="5446370"/>
                </a:cubicBezTo>
                <a:close/>
                <a:moveTo>
                  <a:pt x="9411703" y="3534209"/>
                </a:moveTo>
                <a:cubicBezTo>
                  <a:pt x="9396715" y="3533970"/>
                  <a:pt x="9380701" y="3533970"/>
                  <a:pt x="9364644" y="3534231"/>
                </a:cubicBezTo>
                <a:cubicBezTo>
                  <a:pt x="9328863" y="3534231"/>
                  <a:pt x="9292738" y="3535102"/>
                  <a:pt x="9267431" y="3535978"/>
                </a:cubicBezTo>
                <a:cubicBezTo>
                  <a:pt x="9256957" y="3536499"/>
                  <a:pt x="9248583" y="3536851"/>
                  <a:pt x="9242647" y="3537372"/>
                </a:cubicBezTo>
                <a:cubicBezTo>
                  <a:pt x="9229732" y="3538244"/>
                  <a:pt x="9212451" y="3546623"/>
                  <a:pt x="9207390" y="3564424"/>
                </a:cubicBezTo>
                <a:cubicBezTo>
                  <a:pt x="9205121" y="3572628"/>
                  <a:pt x="9207913" y="3582228"/>
                  <a:pt x="9212451" y="3590604"/>
                </a:cubicBezTo>
                <a:cubicBezTo>
                  <a:pt x="9215594" y="3596015"/>
                  <a:pt x="9219783" y="3601602"/>
                  <a:pt x="9223970" y="3605268"/>
                </a:cubicBezTo>
                <a:cubicBezTo>
                  <a:pt x="9286802" y="3662515"/>
                  <a:pt x="9435853" y="3666177"/>
                  <a:pt x="9504094" y="3611723"/>
                </a:cubicBezTo>
                <a:cubicBezTo>
                  <a:pt x="9507760" y="3608409"/>
                  <a:pt x="9511949" y="3604916"/>
                  <a:pt x="9515091" y="3600730"/>
                </a:cubicBezTo>
                <a:cubicBezTo>
                  <a:pt x="9523819" y="3590604"/>
                  <a:pt x="9529750" y="3577866"/>
                  <a:pt x="9526089" y="3566869"/>
                </a:cubicBezTo>
                <a:cubicBezTo>
                  <a:pt x="9519629" y="3549069"/>
                  <a:pt x="9502176" y="3540689"/>
                  <a:pt x="9484897" y="3538072"/>
                </a:cubicBezTo>
                <a:lnTo>
                  <a:pt x="9484721" y="3537896"/>
                </a:lnTo>
                <a:cubicBezTo>
                  <a:pt x="9477917" y="3536499"/>
                  <a:pt x="9466396" y="3535978"/>
                  <a:pt x="9452609" y="3535627"/>
                </a:cubicBezTo>
                <a:cubicBezTo>
                  <a:pt x="9440653" y="3534929"/>
                  <a:pt x="9426691" y="3534449"/>
                  <a:pt x="9411703" y="3534209"/>
                </a:cubicBezTo>
                <a:close/>
                <a:moveTo>
                  <a:pt x="9378955" y="586021"/>
                </a:moveTo>
                <a:cubicBezTo>
                  <a:pt x="10785685" y="586021"/>
                  <a:pt x="11930265" y="1730607"/>
                  <a:pt x="11930265" y="3137341"/>
                </a:cubicBezTo>
                <a:cubicBezTo>
                  <a:pt x="11930265" y="3925184"/>
                  <a:pt x="11578235" y="4647749"/>
                  <a:pt x="10974179" y="5129287"/>
                </a:cubicBezTo>
                <a:cubicBezTo>
                  <a:pt x="10973307" y="5128414"/>
                  <a:pt x="10966323" y="5134697"/>
                  <a:pt x="10957599" y="5142200"/>
                </a:cubicBezTo>
                <a:cubicBezTo>
                  <a:pt x="10944681" y="5152325"/>
                  <a:pt x="10931419" y="5162445"/>
                  <a:pt x="10918329" y="5172394"/>
                </a:cubicBezTo>
                <a:cubicBezTo>
                  <a:pt x="10913791" y="5175537"/>
                  <a:pt x="10911869" y="5176409"/>
                  <a:pt x="10912745" y="5174492"/>
                </a:cubicBezTo>
                <a:cubicBezTo>
                  <a:pt x="10916407" y="5166463"/>
                  <a:pt x="10932991" y="5150929"/>
                  <a:pt x="10917107" y="5118813"/>
                </a:cubicBezTo>
                <a:cubicBezTo>
                  <a:pt x="10913093" y="5110785"/>
                  <a:pt x="10894941" y="5093857"/>
                  <a:pt x="10869461" y="5092809"/>
                </a:cubicBezTo>
                <a:cubicBezTo>
                  <a:pt x="10830015" y="5091240"/>
                  <a:pt x="10834205" y="5092809"/>
                  <a:pt x="10801741" y="5087399"/>
                </a:cubicBezTo>
                <a:cubicBezTo>
                  <a:pt x="10793890" y="5086526"/>
                  <a:pt x="10787081" y="5084256"/>
                  <a:pt x="10780275" y="5080940"/>
                </a:cubicBezTo>
                <a:cubicBezTo>
                  <a:pt x="10756012" y="5069073"/>
                  <a:pt x="10748684" y="5047956"/>
                  <a:pt x="10746415" y="5029103"/>
                </a:cubicBezTo>
                <a:cubicBezTo>
                  <a:pt x="10744671" y="5017237"/>
                  <a:pt x="10745543" y="5005716"/>
                  <a:pt x="10745018" y="4997864"/>
                </a:cubicBezTo>
                <a:cubicBezTo>
                  <a:pt x="10742225" y="4925433"/>
                  <a:pt x="10725297" y="4911643"/>
                  <a:pt x="10679396" y="4921243"/>
                </a:cubicBezTo>
                <a:lnTo>
                  <a:pt x="10679043" y="4921592"/>
                </a:lnTo>
                <a:cubicBezTo>
                  <a:pt x="10667526" y="4924385"/>
                  <a:pt x="10657577" y="4926130"/>
                  <a:pt x="10648329" y="4927002"/>
                </a:cubicBezTo>
                <a:cubicBezTo>
                  <a:pt x="10639600" y="4928398"/>
                  <a:pt x="10631921" y="4928746"/>
                  <a:pt x="10624938" y="4928398"/>
                </a:cubicBezTo>
                <a:cubicBezTo>
                  <a:pt x="10580957" y="4924733"/>
                  <a:pt x="10568043" y="4907805"/>
                  <a:pt x="10571361" y="4863300"/>
                </a:cubicBezTo>
                <a:cubicBezTo>
                  <a:pt x="10571881" y="4857713"/>
                  <a:pt x="10572233" y="4852302"/>
                  <a:pt x="10572233" y="4847240"/>
                </a:cubicBezTo>
                <a:cubicBezTo>
                  <a:pt x="10575375" y="4781267"/>
                  <a:pt x="10563505" y="4769398"/>
                  <a:pt x="10495261" y="4766605"/>
                </a:cubicBezTo>
                <a:cubicBezTo>
                  <a:pt x="10490723" y="4766605"/>
                  <a:pt x="10486013" y="4766085"/>
                  <a:pt x="10481475" y="4766085"/>
                </a:cubicBezTo>
                <a:cubicBezTo>
                  <a:pt x="10472226" y="4765561"/>
                  <a:pt x="10463150" y="4766957"/>
                  <a:pt x="10454073" y="4765561"/>
                </a:cubicBezTo>
                <a:cubicBezTo>
                  <a:pt x="10419165" y="4759974"/>
                  <a:pt x="10405379" y="4742694"/>
                  <a:pt x="10410092" y="4708313"/>
                </a:cubicBezTo>
                <a:cubicBezTo>
                  <a:pt x="10410617" y="4700109"/>
                  <a:pt x="10414279" y="4692254"/>
                  <a:pt x="10416548" y="4684054"/>
                </a:cubicBezTo>
                <a:lnTo>
                  <a:pt x="10416548" y="4683530"/>
                </a:lnTo>
                <a:cubicBezTo>
                  <a:pt x="10417420" y="4680737"/>
                  <a:pt x="10418293" y="4677944"/>
                  <a:pt x="10418817" y="4674801"/>
                </a:cubicBezTo>
                <a:cubicBezTo>
                  <a:pt x="10426672" y="4628900"/>
                  <a:pt x="10407823" y="4604116"/>
                  <a:pt x="10361046" y="4599578"/>
                </a:cubicBezTo>
                <a:cubicBezTo>
                  <a:pt x="10352846" y="4598705"/>
                  <a:pt x="10344642" y="4598705"/>
                  <a:pt x="10335915" y="4599057"/>
                </a:cubicBezTo>
                <a:cubicBezTo>
                  <a:pt x="10323523" y="4599578"/>
                  <a:pt x="10311130" y="4600802"/>
                  <a:pt x="10298739" y="4600450"/>
                </a:cubicBezTo>
                <a:cubicBezTo>
                  <a:pt x="10250045" y="4599057"/>
                  <a:pt x="10235907" y="4580204"/>
                  <a:pt x="10249697" y="4534826"/>
                </a:cubicBezTo>
                <a:cubicBezTo>
                  <a:pt x="10251441" y="4528372"/>
                  <a:pt x="10254761" y="4522437"/>
                  <a:pt x="10257027" y="4516502"/>
                </a:cubicBezTo>
                <a:lnTo>
                  <a:pt x="10257027" y="4515978"/>
                </a:lnTo>
                <a:cubicBezTo>
                  <a:pt x="10259299" y="4511440"/>
                  <a:pt x="10261214" y="4507250"/>
                  <a:pt x="10262439" y="4502192"/>
                </a:cubicBezTo>
                <a:cubicBezTo>
                  <a:pt x="10271688" y="4464141"/>
                  <a:pt x="10255979" y="4437088"/>
                  <a:pt x="10217057" y="4432550"/>
                </a:cubicBezTo>
                <a:cubicBezTo>
                  <a:pt x="10203796" y="4431153"/>
                  <a:pt x="10190529" y="4431153"/>
                  <a:pt x="10177091" y="4432550"/>
                </a:cubicBezTo>
                <a:cubicBezTo>
                  <a:pt x="10162952" y="4433075"/>
                  <a:pt x="10148294" y="4434820"/>
                  <a:pt x="10133983" y="4435343"/>
                </a:cubicBezTo>
                <a:cubicBezTo>
                  <a:pt x="10079353" y="4437088"/>
                  <a:pt x="10081798" y="4409163"/>
                  <a:pt x="10102740" y="4360644"/>
                </a:cubicBezTo>
                <a:cubicBezTo>
                  <a:pt x="10103265" y="4359248"/>
                  <a:pt x="10104137" y="4357850"/>
                  <a:pt x="10104485" y="4356454"/>
                </a:cubicBezTo>
                <a:cubicBezTo>
                  <a:pt x="10141139" y="4267443"/>
                  <a:pt x="10110944" y="4238646"/>
                  <a:pt x="10023331" y="4256098"/>
                </a:cubicBezTo>
                <a:cubicBezTo>
                  <a:pt x="10020189" y="4256623"/>
                  <a:pt x="10015999" y="4257495"/>
                  <a:pt x="10011461" y="4258891"/>
                </a:cubicBezTo>
                <a:cubicBezTo>
                  <a:pt x="9990343" y="4263953"/>
                  <a:pt x="9956831" y="4272677"/>
                  <a:pt x="9938159" y="4271805"/>
                </a:cubicBezTo>
                <a:cubicBezTo>
                  <a:pt x="9905695" y="4270932"/>
                  <a:pt x="9893649" y="4247894"/>
                  <a:pt x="9909361" y="4219096"/>
                </a:cubicBezTo>
                <a:cubicBezTo>
                  <a:pt x="9912151" y="4213685"/>
                  <a:pt x="9925941" y="4200248"/>
                  <a:pt x="9940075" y="4183840"/>
                </a:cubicBezTo>
                <a:cubicBezTo>
                  <a:pt x="9961545" y="4157660"/>
                  <a:pt x="9983188" y="4123803"/>
                  <a:pt x="9964335" y="4098495"/>
                </a:cubicBezTo>
                <a:cubicBezTo>
                  <a:pt x="9948804" y="4078249"/>
                  <a:pt x="9896443" y="4081567"/>
                  <a:pt x="9848796" y="4088022"/>
                </a:cubicBezTo>
                <a:lnTo>
                  <a:pt x="9848273" y="4088022"/>
                </a:lnTo>
                <a:cubicBezTo>
                  <a:pt x="9814412" y="4093084"/>
                  <a:pt x="9782649" y="4099020"/>
                  <a:pt x="9769035" y="4099543"/>
                </a:cubicBezTo>
                <a:cubicBezTo>
                  <a:pt x="9740585" y="4100415"/>
                  <a:pt x="9714405" y="4068301"/>
                  <a:pt x="9736047" y="4048231"/>
                </a:cubicBezTo>
                <a:cubicBezTo>
                  <a:pt x="9748441" y="4036362"/>
                  <a:pt x="9762228" y="4023968"/>
                  <a:pt x="9774621" y="4010705"/>
                </a:cubicBezTo>
                <a:cubicBezTo>
                  <a:pt x="9803070" y="3981908"/>
                  <a:pt x="9825585" y="3951189"/>
                  <a:pt x="9816857" y="3927278"/>
                </a:cubicBezTo>
                <a:cubicBezTo>
                  <a:pt x="9806385" y="3898828"/>
                  <a:pt x="9746696" y="3904415"/>
                  <a:pt x="9684911" y="3916285"/>
                </a:cubicBezTo>
                <a:lnTo>
                  <a:pt x="9684386" y="3916285"/>
                </a:lnTo>
                <a:cubicBezTo>
                  <a:pt x="9645817" y="3923088"/>
                  <a:pt x="9606894" y="3932339"/>
                  <a:pt x="9578097" y="3936877"/>
                </a:cubicBezTo>
                <a:cubicBezTo>
                  <a:pt x="9551915" y="3940543"/>
                  <a:pt x="9513521" y="3945081"/>
                  <a:pt x="9504794" y="3919074"/>
                </a:cubicBezTo>
                <a:cubicBezTo>
                  <a:pt x="9494321" y="3886961"/>
                  <a:pt x="9555758" y="3866889"/>
                  <a:pt x="9577749" y="3853450"/>
                </a:cubicBezTo>
                <a:cubicBezTo>
                  <a:pt x="9587349" y="3848040"/>
                  <a:pt x="9597993" y="3841933"/>
                  <a:pt x="9607942" y="3835997"/>
                </a:cubicBezTo>
                <a:lnTo>
                  <a:pt x="9608467" y="3835997"/>
                </a:lnTo>
                <a:cubicBezTo>
                  <a:pt x="9640929" y="3816800"/>
                  <a:pt x="9668503" y="3795157"/>
                  <a:pt x="9647036" y="3761646"/>
                </a:cubicBezTo>
                <a:cubicBezTo>
                  <a:pt x="9635167" y="3743846"/>
                  <a:pt x="9581938" y="3741400"/>
                  <a:pt x="9520501" y="3743321"/>
                </a:cubicBezTo>
                <a:lnTo>
                  <a:pt x="9519977" y="3743321"/>
                </a:lnTo>
                <a:cubicBezTo>
                  <a:pt x="9464999" y="3744718"/>
                  <a:pt x="9404090" y="3749256"/>
                  <a:pt x="9360454" y="3748904"/>
                </a:cubicBezTo>
                <a:cubicBezTo>
                  <a:pt x="9323805" y="3748384"/>
                  <a:pt x="9263765" y="3739308"/>
                  <a:pt x="9208787" y="3732324"/>
                </a:cubicBezTo>
                <a:cubicBezTo>
                  <a:pt x="9159220" y="3725865"/>
                  <a:pt x="9113842" y="3720807"/>
                  <a:pt x="9092724" y="3724992"/>
                </a:cubicBezTo>
                <a:cubicBezTo>
                  <a:pt x="9083471" y="3726390"/>
                  <a:pt x="9075793" y="3729531"/>
                  <a:pt x="9069336" y="3733196"/>
                </a:cubicBezTo>
                <a:cubicBezTo>
                  <a:pt x="9062530" y="3737387"/>
                  <a:pt x="9057467" y="3742448"/>
                  <a:pt x="9054154" y="3748384"/>
                </a:cubicBezTo>
                <a:cubicBezTo>
                  <a:pt x="9047346" y="3761646"/>
                  <a:pt x="9049963" y="3778227"/>
                  <a:pt x="9065670" y="3794282"/>
                </a:cubicBezTo>
                <a:cubicBezTo>
                  <a:pt x="9078585" y="3808073"/>
                  <a:pt x="9094121" y="3819418"/>
                  <a:pt x="9110525" y="3830063"/>
                </a:cubicBezTo>
                <a:cubicBezTo>
                  <a:pt x="9123267" y="3838790"/>
                  <a:pt x="9136705" y="3846471"/>
                  <a:pt x="9149098" y="3855195"/>
                </a:cubicBezTo>
                <a:cubicBezTo>
                  <a:pt x="9170566" y="3870382"/>
                  <a:pt x="9212276" y="3884168"/>
                  <a:pt x="9202331" y="3913491"/>
                </a:cubicBezTo>
                <a:cubicBezTo>
                  <a:pt x="9193079" y="3941068"/>
                  <a:pt x="9155034" y="3930419"/>
                  <a:pt x="9127109" y="3927278"/>
                </a:cubicBezTo>
                <a:cubicBezTo>
                  <a:pt x="9103197" y="3924485"/>
                  <a:pt x="9064798" y="3917157"/>
                  <a:pt x="9029018" y="3911221"/>
                </a:cubicBezTo>
                <a:cubicBezTo>
                  <a:pt x="8995509" y="3905288"/>
                  <a:pt x="8964444" y="3900748"/>
                  <a:pt x="8948736" y="3901621"/>
                </a:cubicBezTo>
                <a:cubicBezTo>
                  <a:pt x="8899692" y="3904415"/>
                  <a:pt x="8882237" y="3934609"/>
                  <a:pt x="8908417" y="3975449"/>
                </a:cubicBezTo>
                <a:cubicBezTo>
                  <a:pt x="8913827" y="3983653"/>
                  <a:pt x="8923951" y="3993425"/>
                  <a:pt x="8935469" y="4003898"/>
                </a:cubicBezTo>
                <a:cubicBezTo>
                  <a:pt x="8961125" y="4027809"/>
                  <a:pt x="8992369" y="4055210"/>
                  <a:pt x="8979974" y="4077725"/>
                </a:cubicBezTo>
                <a:cubicBezTo>
                  <a:pt x="8968457" y="4098319"/>
                  <a:pt x="8912083" y="4088198"/>
                  <a:pt x="8858850" y="4079993"/>
                </a:cubicBezTo>
                <a:cubicBezTo>
                  <a:pt x="8829007" y="4074932"/>
                  <a:pt x="8800558" y="4070745"/>
                  <a:pt x="8781881" y="4072662"/>
                </a:cubicBezTo>
                <a:cubicBezTo>
                  <a:pt x="8742439" y="4076853"/>
                  <a:pt x="8727252" y="4107047"/>
                  <a:pt x="8745233" y="4143348"/>
                </a:cubicBezTo>
                <a:cubicBezTo>
                  <a:pt x="8748374" y="4149283"/>
                  <a:pt x="8756750" y="4160280"/>
                  <a:pt x="8765477" y="4173195"/>
                </a:cubicBezTo>
                <a:cubicBezTo>
                  <a:pt x="8780137" y="4194662"/>
                  <a:pt x="8795320" y="4221366"/>
                  <a:pt x="8786071" y="4237421"/>
                </a:cubicBezTo>
                <a:cubicBezTo>
                  <a:pt x="8772807" y="4259415"/>
                  <a:pt x="8727427" y="4254005"/>
                  <a:pt x="8691127" y="4247022"/>
                </a:cubicBezTo>
                <a:cubicBezTo>
                  <a:pt x="8673671" y="4244228"/>
                  <a:pt x="8658663" y="4241088"/>
                  <a:pt x="8649934" y="4240215"/>
                </a:cubicBezTo>
                <a:cubicBezTo>
                  <a:pt x="8586754" y="4236550"/>
                  <a:pt x="8567032" y="4268139"/>
                  <a:pt x="8591293" y="4326784"/>
                </a:cubicBezTo>
                <a:cubicBezTo>
                  <a:pt x="8593037" y="4330973"/>
                  <a:pt x="8594957" y="4336036"/>
                  <a:pt x="8597227" y="4340574"/>
                </a:cubicBezTo>
                <a:cubicBezTo>
                  <a:pt x="8605429" y="4360816"/>
                  <a:pt x="8613633" y="4382809"/>
                  <a:pt x="8606478" y="4396073"/>
                </a:cubicBezTo>
                <a:cubicBezTo>
                  <a:pt x="8593560" y="4419460"/>
                  <a:pt x="8558308" y="4415795"/>
                  <a:pt x="8527242" y="4410735"/>
                </a:cubicBezTo>
                <a:lnTo>
                  <a:pt x="8526717" y="4410735"/>
                </a:lnTo>
                <a:cubicBezTo>
                  <a:pt x="8509785" y="4407595"/>
                  <a:pt x="8494255" y="4404276"/>
                  <a:pt x="8484129" y="4404801"/>
                </a:cubicBezTo>
                <a:cubicBezTo>
                  <a:pt x="8430025" y="4407070"/>
                  <a:pt x="8408905" y="4435519"/>
                  <a:pt x="8425489" y="4486832"/>
                </a:cubicBezTo>
                <a:cubicBezTo>
                  <a:pt x="8427406" y="4492763"/>
                  <a:pt x="8430025" y="4498698"/>
                  <a:pt x="8432817" y="4504284"/>
                </a:cubicBezTo>
                <a:cubicBezTo>
                  <a:pt x="8435086" y="4509347"/>
                  <a:pt x="8437007" y="4513885"/>
                  <a:pt x="8438229" y="4518944"/>
                </a:cubicBezTo>
                <a:cubicBezTo>
                  <a:pt x="8446431" y="4552803"/>
                  <a:pt x="8432293" y="4573574"/>
                  <a:pt x="8397039" y="4574793"/>
                </a:cubicBezTo>
                <a:cubicBezTo>
                  <a:pt x="8386044" y="4575319"/>
                  <a:pt x="8375050" y="4573921"/>
                  <a:pt x="8364052" y="4572525"/>
                </a:cubicBezTo>
                <a:lnTo>
                  <a:pt x="8363529" y="4572525"/>
                </a:lnTo>
                <a:cubicBezTo>
                  <a:pt x="8353931" y="4571128"/>
                  <a:pt x="8344331" y="4570255"/>
                  <a:pt x="8334732" y="4569735"/>
                </a:cubicBezTo>
                <a:cubicBezTo>
                  <a:pt x="8274691" y="4568339"/>
                  <a:pt x="8252701" y="4593123"/>
                  <a:pt x="8264045" y="4650018"/>
                </a:cubicBezTo>
                <a:cubicBezTo>
                  <a:pt x="8265442" y="4657349"/>
                  <a:pt x="8266315" y="4663808"/>
                  <a:pt x="8266315" y="4669219"/>
                </a:cubicBezTo>
                <a:lnTo>
                  <a:pt x="8266315" y="4669740"/>
                </a:lnTo>
                <a:cubicBezTo>
                  <a:pt x="8272250" y="4728908"/>
                  <a:pt x="8239262" y="4736239"/>
                  <a:pt x="8199819" y="4735714"/>
                </a:cubicBezTo>
                <a:cubicBezTo>
                  <a:pt x="8186553" y="4735191"/>
                  <a:pt x="8172766" y="4734318"/>
                  <a:pt x="8158976" y="4733969"/>
                </a:cubicBezTo>
                <a:cubicBezTo>
                  <a:pt x="8096671" y="4732573"/>
                  <a:pt x="8088290" y="4766085"/>
                  <a:pt x="8101729" y="4814604"/>
                </a:cubicBezTo>
                <a:cubicBezTo>
                  <a:pt x="8103125" y="4820015"/>
                  <a:pt x="8104522" y="4825597"/>
                  <a:pt x="8104870" y="4830135"/>
                </a:cubicBezTo>
                <a:cubicBezTo>
                  <a:pt x="8115868" y="4887383"/>
                  <a:pt x="8084625" y="4892446"/>
                  <a:pt x="8043437" y="4891048"/>
                </a:cubicBezTo>
                <a:lnTo>
                  <a:pt x="8042912" y="4891048"/>
                </a:lnTo>
                <a:cubicBezTo>
                  <a:pt x="8028254" y="4891048"/>
                  <a:pt x="8012196" y="4889653"/>
                  <a:pt x="7996139" y="4889653"/>
                </a:cubicBezTo>
                <a:cubicBezTo>
                  <a:pt x="7948841" y="4889128"/>
                  <a:pt x="7931041" y="4915832"/>
                  <a:pt x="7931041" y="4962955"/>
                </a:cubicBezTo>
                <a:cubicBezTo>
                  <a:pt x="7931041" y="4974825"/>
                  <a:pt x="7932433" y="4987739"/>
                  <a:pt x="7932958" y="5000481"/>
                </a:cubicBezTo>
                <a:lnTo>
                  <a:pt x="7932958" y="5001005"/>
                </a:lnTo>
                <a:cubicBezTo>
                  <a:pt x="7933482" y="5022996"/>
                  <a:pt x="7930169" y="5043590"/>
                  <a:pt x="7911491" y="5053714"/>
                </a:cubicBezTo>
                <a:cubicBezTo>
                  <a:pt x="7902240" y="5058252"/>
                  <a:pt x="7889501" y="5060521"/>
                  <a:pt x="7874314" y="5059297"/>
                </a:cubicBezTo>
                <a:cubicBezTo>
                  <a:pt x="7844120" y="5057900"/>
                  <a:pt x="7835220" y="5058076"/>
                  <a:pt x="7819513" y="5059650"/>
                </a:cubicBezTo>
                <a:cubicBezTo>
                  <a:pt x="7810264" y="5060521"/>
                  <a:pt x="7792460" y="5064884"/>
                  <a:pt x="7783211" y="5079718"/>
                </a:cubicBezTo>
                <a:cubicBezTo>
                  <a:pt x="7773086" y="5095774"/>
                  <a:pt x="7776752" y="5105026"/>
                  <a:pt x="7768548" y="5109564"/>
                </a:cubicBezTo>
                <a:cubicBezTo>
                  <a:pt x="7765583" y="5111309"/>
                  <a:pt x="7762265" y="5110261"/>
                  <a:pt x="7758078" y="5107471"/>
                </a:cubicBezTo>
                <a:cubicBezTo>
                  <a:pt x="7171475" y="4624709"/>
                  <a:pt x="6827649" y="3905463"/>
                  <a:pt x="6827649" y="3137341"/>
                </a:cubicBezTo>
                <a:cubicBezTo>
                  <a:pt x="6827649" y="1730431"/>
                  <a:pt x="7972228" y="586021"/>
                  <a:pt x="9378955" y="586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1289"/>
                </a:lnTo>
                <a:lnTo>
                  <a:pt x="12178878" y="386984"/>
                </a:lnTo>
                <a:cubicBezTo>
                  <a:pt x="12052261" y="258090"/>
                  <a:pt x="11916841" y="137870"/>
                  <a:pt x="11773603" y="27310"/>
                </a:cubicBezTo>
                <a:lnTo>
                  <a:pt x="11735589" y="1"/>
                </a:lnTo>
                <a:lnTo>
                  <a:pt x="7022044" y="1"/>
                </a:lnTo>
                <a:lnTo>
                  <a:pt x="6983960" y="27362"/>
                </a:lnTo>
                <a:cubicBezTo>
                  <a:pt x="6052915" y="746035"/>
                  <a:pt x="5452160" y="1872793"/>
                  <a:pt x="5452160" y="3137169"/>
                </a:cubicBezTo>
                <a:cubicBezTo>
                  <a:pt x="5452160" y="4270236"/>
                  <a:pt x="5937882" y="5333839"/>
                  <a:pt x="6772671" y="6074032"/>
                </a:cubicBezTo>
                <a:cubicBezTo>
                  <a:pt x="6776685" y="6077874"/>
                  <a:pt x="6780874" y="6081540"/>
                  <a:pt x="6785060" y="6085030"/>
                </a:cubicBezTo>
                <a:cubicBezTo>
                  <a:pt x="6809672" y="6106671"/>
                  <a:pt x="6834629" y="6127963"/>
                  <a:pt x="6859760" y="6148908"/>
                </a:cubicBezTo>
                <a:cubicBezTo>
                  <a:pt x="6864474" y="6153097"/>
                  <a:pt x="6869184" y="6157112"/>
                  <a:pt x="6874074" y="6160950"/>
                </a:cubicBezTo>
                <a:cubicBezTo>
                  <a:pt x="6881927" y="6167756"/>
                  <a:pt x="6890131" y="6174216"/>
                  <a:pt x="6897982" y="6181195"/>
                </a:cubicBezTo>
                <a:cubicBezTo>
                  <a:pt x="6899379" y="6182243"/>
                  <a:pt x="6900775" y="6183465"/>
                  <a:pt x="6902172" y="6184513"/>
                </a:cubicBezTo>
                <a:cubicBezTo>
                  <a:pt x="6917007" y="6196554"/>
                  <a:pt x="6932191" y="6208076"/>
                  <a:pt x="6947201" y="6219942"/>
                </a:cubicBezTo>
                <a:cubicBezTo>
                  <a:pt x="6958546" y="6229018"/>
                  <a:pt x="6970063" y="6238094"/>
                  <a:pt x="6981585" y="6246995"/>
                </a:cubicBezTo>
                <a:cubicBezTo>
                  <a:pt x="6991358" y="6254498"/>
                  <a:pt x="7000958" y="6262005"/>
                  <a:pt x="7010907" y="6269509"/>
                </a:cubicBezTo>
                <a:cubicBezTo>
                  <a:pt x="7010907" y="6269509"/>
                  <a:pt x="7011255" y="6269685"/>
                  <a:pt x="7011255" y="6269858"/>
                </a:cubicBezTo>
                <a:cubicBezTo>
                  <a:pt x="7036039" y="6288707"/>
                  <a:pt x="7061172" y="6307036"/>
                  <a:pt x="7086478" y="6325360"/>
                </a:cubicBezTo>
                <a:cubicBezTo>
                  <a:pt x="7086827" y="6325536"/>
                  <a:pt x="7087003" y="6325708"/>
                  <a:pt x="7087350" y="6326060"/>
                </a:cubicBezTo>
                <a:cubicBezTo>
                  <a:pt x="7097299" y="6333215"/>
                  <a:pt x="7107597" y="6340370"/>
                  <a:pt x="7117546" y="6347526"/>
                </a:cubicBezTo>
                <a:cubicBezTo>
                  <a:pt x="7124352" y="6352237"/>
                  <a:pt x="7130984" y="6357124"/>
                  <a:pt x="7137791" y="6361662"/>
                </a:cubicBezTo>
                <a:cubicBezTo>
                  <a:pt x="7139536" y="6363059"/>
                  <a:pt x="7141457" y="6364455"/>
                  <a:pt x="7143202" y="6365851"/>
                </a:cubicBezTo>
                <a:cubicBezTo>
                  <a:pt x="7154195" y="6373354"/>
                  <a:pt x="7165540" y="6381210"/>
                  <a:pt x="7177061" y="6388714"/>
                </a:cubicBezTo>
                <a:cubicBezTo>
                  <a:pt x="7184565" y="6393776"/>
                  <a:pt x="7191721" y="6399016"/>
                  <a:pt x="7199227" y="6404074"/>
                </a:cubicBezTo>
                <a:cubicBezTo>
                  <a:pt x="7220346" y="6418212"/>
                  <a:pt x="7241812" y="6431826"/>
                  <a:pt x="7263278" y="6445089"/>
                </a:cubicBezTo>
                <a:cubicBezTo>
                  <a:pt x="7271482" y="6450500"/>
                  <a:pt x="7280210" y="6456086"/>
                  <a:pt x="7288935" y="6461148"/>
                </a:cubicBezTo>
                <a:cubicBezTo>
                  <a:pt x="7331174" y="6487673"/>
                  <a:pt x="7374282" y="6513333"/>
                  <a:pt x="7417739" y="6538117"/>
                </a:cubicBezTo>
                <a:cubicBezTo>
                  <a:pt x="7425942" y="6542655"/>
                  <a:pt x="7434322" y="6547366"/>
                  <a:pt x="7442002" y="6551904"/>
                </a:cubicBezTo>
                <a:cubicBezTo>
                  <a:pt x="7463469" y="6564294"/>
                  <a:pt x="7485111" y="6576163"/>
                  <a:pt x="7507101" y="6587685"/>
                </a:cubicBezTo>
                <a:cubicBezTo>
                  <a:pt x="7508497" y="6588557"/>
                  <a:pt x="7509894" y="6589077"/>
                  <a:pt x="7511290" y="6589954"/>
                </a:cubicBezTo>
                <a:cubicBezTo>
                  <a:pt x="7531012" y="6600423"/>
                  <a:pt x="7551082" y="6611420"/>
                  <a:pt x="7571327" y="6621540"/>
                </a:cubicBezTo>
                <a:cubicBezTo>
                  <a:pt x="7589656" y="6631665"/>
                  <a:pt x="7607980" y="6640742"/>
                  <a:pt x="7626829" y="6649991"/>
                </a:cubicBezTo>
                <a:cubicBezTo>
                  <a:pt x="7651089" y="6661860"/>
                  <a:pt x="7675347" y="6673902"/>
                  <a:pt x="7700133" y="6685247"/>
                </a:cubicBezTo>
                <a:cubicBezTo>
                  <a:pt x="7703273" y="6686645"/>
                  <a:pt x="7706066" y="6688040"/>
                  <a:pt x="7709384" y="6689433"/>
                </a:cubicBezTo>
                <a:cubicBezTo>
                  <a:pt x="7779021" y="6719632"/>
                  <a:pt x="7951806" y="6778795"/>
                  <a:pt x="8077994" y="6803580"/>
                </a:cubicBezTo>
                <a:cubicBezTo>
                  <a:pt x="8154963" y="6819116"/>
                  <a:pt x="8215003" y="6827492"/>
                  <a:pt x="8228789" y="6777923"/>
                </a:cubicBezTo>
                <a:cubicBezTo>
                  <a:pt x="8233327" y="6760124"/>
                  <a:pt x="8232979" y="6725214"/>
                  <a:pt x="8177829" y="6706889"/>
                </a:cubicBezTo>
                <a:cubicBezTo>
                  <a:pt x="8177829" y="6706889"/>
                  <a:pt x="8177535" y="6706714"/>
                  <a:pt x="8176952" y="6706366"/>
                </a:cubicBezTo>
                <a:cubicBezTo>
                  <a:pt x="8052687" y="6665178"/>
                  <a:pt x="7704498" y="6540735"/>
                  <a:pt x="7320352" y="6285393"/>
                </a:cubicBezTo>
                <a:cubicBezTo>
                  <a:pt x="7310753" y="6278934"/>
                  <a:pt x="7283524" y="6252056"/>
                  <a:pt x="7297486" y="6230586"/>
                </a:cubicBezTo>
                <a:cubicBezTo>
                  <a:pt x="7312845" y="6207028"/>
                  <a:pt x="7347577" y="6220290"/>
                  <a:pt x="7356306" y="6226048"/>
                </a:cubicBezTo>
                <a:cubicBezTo>
                  <a:pt x="7839061" y="6544224"/>
                  <a:pt x="8175559" y="6627127"/>
                  <a:pt x="8248862" y="6635155"/>
                </a:cubicBezTo>
                <a:lnTo>
                  <a:pt x="8249386" y="6635155"/>
                </a:lnTo>
                <a:cubicBezTo>
                  <a:pt x="8317626" y="6643011"/>
                  <a:pt x="8324957" y="6642486"/>
                  <a:pt x="8347472" y="6643011"/>
                </a:cubicBezTo>
                <a:cubicBezTo>
                  <a:pt x="8389709" y="6643532"/>
                  <a:pt x="8426710" y="6641614"/>
                  <a:pt x="8430376" y="6610896"/>
                </a:cubicBezTo>
                <a:cubicBezTo>
                  <a:pt x="8433518" y="6585765"/>
                  <a:pt x="8395467" y="6566042"/>
                  <a:pt x="8345552" y="6540211"/>
                </a:cubicBezTo>
                <a:cubicBezTo>
                  <a:pt x="8327752" y="6530609"/>
                  <a:pt x="8308027" y="6519965"/>
                  <a:pt x="8288305" y="6508094"/>
                </a:cubicBezTo>
                <a:cubicBezTo>
                  <a:pt x="8260379" y="6491515"/>
                  <a:pt x="8243451" y="6468652"/>
                  <a:pt x="8248338" y="6452244"/>
                </a:cubicBezTo>
                <a:cubicBezTo>
                  <a:pt x="8255669" y="6426589"/>
                  <a:pt x="8277312" y="6430254"/>
                  <a:pt x="8301047" y="6431999"/>
                </a:cubicBezTo>
                <a:cubicBezTo>
                  <a:pt x="8316231" y="6432872"/>
                  <a:pt x="8379936" y="6438983"/>
                  <a:pt x="8443114" y="6444393"/>
                </a:cubicBezTo>
                <a:cubicBezTo>
                  <a:pt x="8482561" y="6447534"/>
                  <a:pt x="8521479" y="6450327"/>
                  <a:pt x="8549927" y="6452597"/>
                </a:cubicBezTo>
                <a:cubicBezTo>
                  <a:pt x="8568257" y="6453990"/>
                  <a:pt x="8587453" y="6454862"/>
                  <a:pt x="8604907" y="6450327"/>
                </a:cubicBezTo>
                <a:cubicBezTo>
                  <a:pt x="8633355" y="6442472"/>
                  <a:pt x="8638417" y="6416815"/>
                  <a:pt x="8615903" y="6398139"/>
                </a:cubicBezTo>
                <a:cubicBezTo>
                  <a:pt x="8603509" y="6388542"/>
                  <a:pt x="8587977" y="6381559"/>
                  <a:pt x="8573316" y="6374752"/>
                </a:cubicBezTo>
                <a:cubicBezTo>
                  <a:pt x="8565115" y="6370565"/>
                  <a:pt x="8549404" y="6365156"/>
                  <a:pt x="8531079" y="6357823"/>
                </a:cubicBezTo>
                <a:cubicBezTo>
                  <a:pt x="8482036" y="6338626"/>
                  <a:pt x="8414668" y="6307383"/>
                  <a:pt x="8423741" y="6270210"/>
                </a:cubicBezTo>
                <a:cubicBezTo>
                  <a:pt x="8430548" y="6242281"/>
                  <a:pt x="8470867" y="6249088"/>
                  <a:pt x="8497568" y="6249088"/>
                </a:cubicBezTo>
                <a:cubicBezTo>
                  <a:pt x="8524272" y="6249088"/>
                  <a:pt x="8579598" y="6252230"/>
                  <a:pt x="8635624" y="6255546"/>
                </a:cubicBezTo>
                <a:cubicBezTo>
                  <a:pt x="8687809" y="6258340"/>
                  <a:pt x="8741567" y="6261482"/>
                  <a:pt x="8775074" y="6262355"/>
                </a:cubicBezTo>
                <a:cubicBezTo>
                  <a:pt x="8799333" y="6262878"/>
                  <a:pt x="8841921" y="6260957"/>
                  <a:pt x="8844363" y="6237222"/>
                </a:cubicBezTo>
                <a:cubicBezTo>
                  <a:pt x="8846111" y="6212089"/>
                  <a:pt x="8819231" y="6203710"/>
                  <a:pt x="8785724" y="6189575"/>
                </a:cubicBezTo>
                <a:cubicBezTo>
                  <a:pt x="8765998" y="6181720"/>
                  <a:pt x="8746277" y="6174039"/>
                  <a:pt x="8726556" y="6166184"/>
                </a:cubicBezTo>
                <a:cubicBezTo>
                  <a:pt x="8703168" y="6157460"/>
                  <a:pt x="8679781" y="6148211"/>
                  <a:pt x="8656918" y="6137737"/>
                </a:cubicBezTo>
                <a:cubicBezTo>
                  <a:pt x="8635800" y="6128138"/>
                  <a:pt x="8591815" y="6110685"/>
                  <a:pt x="8603337" y="6079442"/>
                </a:cubicBezTo>
                <a:cubicBezTo>
                  <a:pt x="8612062" y="6055183"/>
                  <a:pt x="8649240" y="6057976"/>
                  <a:pt x="8687285" y="6059197"/>
                </a:cubicBezTo>
                <a:cubicBezTo>
                  <a:pt x="8735455" y="6060594"/>
                  <a:pt x="8783626" y="6061466"/>
                  <a:pt x="8831624" y="6062863"/>
                </a:cubicBezTo>
                <a:lnTo>
                  <a:pt x="8832149" y="6062863"/>
                </a:lnTo>
                <a:cubicBezTo>
                  <a:pt x="8885731" y="6063735"/>
                  <a:pt x="8939483" y="6064259"/>
                  <a:pt x="8993065" y="6065132"/>
                </a:cubicBezTo>
                <a:cubicBezTo>
                  <a:pt x="9020117" y="6065656"/>
                  <a:pt x="9064102" y="6063387"/>
                  <a:pt x="9064973" y="6038604"/>
                </a:cubicBezTo>
                <a:cubicBezTo>
                  <a:pt x="9066367" y="6008757"/>
                  <a:pt x="9011742" y="5996888"/>
                  <a:pt x="8991144" y="5990956"/>
                </a:cubicBezTo>
                <a:cubicBezTo>
                  <a:pt x="8970551" y="5985022"/>
                  <a:pt x="8948036" y="5978039"/>
                  <a:pt x="8925521" y="5970708"/>
                </a:cubicBezTo>
                <a:cubicBezTo>
                  <a:pt x="8875605" y="5954128"/>
                  <a:pt x="8826038" y="5935454"/>
                  <a:pt x="8800382" y="5921143"/>
                </a:cubicBezTo>
                <a:cubicBezTo>
                  <a:pt x="8777867" y="5908750"/>
                  <a:pt x="8783973" y="5881696"/>
                  <a:pt x="8807189" y="5872621"/>
                </a:cubicBezTo>
                <a:cubicBezTo>
                  <a:pt x="8827435" y="5865293"/>
                  <a:pt x="8929187" y="5861626"/>
                  <a:pt x="9038619" y="5859359"/>
                </a:cubicBezTo>
                <a:cubicBezTo>
                  <a:pt x="9107907" y="5857961"/>
                  <a:pt x="9179814" y="5856564"/>
                  <a:pt x="9236712" y="5855692"/>
                </a:cubicBezTo>
                <a:cubicBezTo>
                  <a:pt x="9260971" y="5854821"/>
                  <a:pt x="9300942" y="5849757"/>
                  <a:pt x="9302687" y="5824101"/>
                </a:cubicBezTo>
                <a:cubicBezTo>
                  <a:pt x="9304083" y="5798446"/>
                  <a:pt x="9271096" y="5793908"/>
                  <a:pt x="9236188" y="5786928"/>
                </a:cubicBezTo>
                <a:cubicBezTo>
                  <a:pt x="9195873" y="5779071"/>
                  <a:pt x="9163758" y="5772612"/>
                  <a:pt x="9133915" y="5765809"/>
                </a:cubicBezTo>
                <a:lnTo>
                  <a:pt x="9133391" y="5765809"/>
                </a:lnTo>
                <a:cubicBezTo>
                  <a:pt x="9091151" y="5756208"/>
                  <a:pt x="9055026" y="5746609"/>
                  <a:pt x="9013311" y="5733693"/>
                </a:cubicBezTo>
                <a:cubicBezTo>
                  <a:pt x="8993589" y="5727234"/>
                  <a:pt x="8960602" y="5712052"/>
                  <a:pt x="8968806" y="5686048"/>
                </a:cubicBezTo>
                <a:cubicBezTo>
                  <a:pt x="8978405" y="5654805"/>
                  <a:pt x="9090279" y="5649917"/>
                  <a:pt x="9253468" y="5647997"/>
                </a:cubicBezTo>
                <a:cubicBezTo>
                  <a:pt x="9295704" y="5647474"/>
                  <a:pt x="9341433" y="5647474"/>
                  <a:pt x="9389603" y="5647125"/>
                </a:cubicBezTo>
                <a:cubicBezTo>
                  <a:pt x="9423112" y="5647125"/>
                  <a:pt x="9459765" y="5646602"/>
                  <a:pt x="9496418" y="5647650"/>
                </a:cubicBezTo>
                <a:cubicBezTo>
                  <a:pt x="9625223" y="5648522"/>
                  <a:pt x="9755421" y="5655853"/>
                  <a:pt x="9765020" y="5687092"/>
                </a:cubicBezTo>
                <a:cubicBezTo>
                  <a:pt x="9777935" y="5728807"/>
                  <a:pt x="9708646" y="5739276"/>
                  <a:pt x="9693115" y="5743467"/>
                </a:cubicBezTo>
                <a:cubicBezTo>
                  <a:pt x="9660999" y="5751670"/>
                  <a:pt x="9634471" y="5758654"/>
                  <a:pt x="9606894" y="5764937"/>
                </a:cubicBezTo>
                <a:cubicBezTo>
                  <a:pt x="9586301" y="5769472"/>
                  <a:pt x="9565182" y="5774185"/>
                  <a:pt x="9540923" y="5778723"/>
                </a:cubicBezTo>
                <a:cubicBezTo>
                  <a:pt x="9512473" y="5783785"/>
                  <a:pt x="9454703" y="5791113"/>
                  <a:pt x="9456099" y="5820436"/>
                </a:cubicBezTo>
                <a:cubicBezTo>
                  <a:pt x="9457495" y="5854821"/>
                  <a:pt x="9521201" y="5851678"/>
                  <a:pt x="9551915" y="5852899"/>
                </a:cubicBezTo>
                <a:cubicBezTo>
                  <a:pt x="9590839" y="5854821"/>
                  <a:pt x="9643547" y="5857088"/>
                  <a:pt x="9695908" y="5859882"/>
                </a:cubicBezTo>
                <a:lnTo>
                  <a:pt x="9696429" y="5859882"/>
                </a:lnTo>
                <a:cubicBezTo>
                  <a:pt x="9782997" y="5864068"/>
                  <a:pt x="9866075" y="5868082"/>
                  <a:pt x="9876197" y="5868606"/>
                </a:cubicBezTo>
                <a:cubicBezTo>
                  <a:pt x="9898712" y="5869131"/>
                  <a:pt x="9927161" y="5873145"/>
                  <a:pt x="9931699" y="5892517"/>
                </a:cubicBezTo>
                <a:cubicBezTo>
                  <a:pt x="9937110" y="5913983"/>
                  <a:pt x="9921227" y="5924981"/>
                  <a:pt x="9892257" y="5937896"/>
                </a:cubicBezTo>
                <a:cubicBezTo>
                  <a:pt x="9882656" y="5942085"/>
                  <a:pt x="9842338" y="5955351"/>
                  <a:pt x="9799577" y="5969486"/>
                </a:cubicBezTo>
                <a:cubicBezTo>
                  <a:pt x="9779331" y="5976294"/>
                  <a:pt x="9758389" y="5983277"/>
                  <a:pt x="9739889" y="5989732"/>
                </a:cubicBezTo>
                <a:cubicBezTo>
                  <a:pt x="9719643" y="5996539"/>
                  <a:pt x="9677580" y="6006315"/>
                  <a:pt x="9675659" y="6033365"/>
                </a:cubicBezTo>
                <a:cubicBezTo>
                  <a:pt x="9673393" y="6064083"/>
                  <a:pt x="9725577" y="6062687"/>
                  <a:pt x="9753675" y="6062687"/>
                </a:cubicBezTo>
                <a:cubicBezTo>
                  <a:pt x="9800801" y="6062687"/>
                  <a:pt x="9843561" y="6062687"/>
                  <a:pt x="9886669" y="6062162"/>
                </a:cubicBezTo>
                <a:cubicBezTo>
                  <a:pt x="9932571" y="6062687"/>
                  <a:pt x="9978299" y="6062162"/>
                  <a:pt x="10028389" y="6061642"/>
                </a:cubicBezTo>
                <a:cubicBezTo>
                  <a:pt x="10059979" y="6061642"/>
                  <a:pt x="10096633" y="6056231"/>
                  <a:pt x="10104485" y="6088695"/>
                </a:cubicBezTo>
                <a:cubicBezTo>
                  <a:pt x="10111293" y="6118014"/>
                  <a:pt x="10076912" y="6129884"/>
                  <a:pt x="10054569" y="6140008"/>
                </a:cubicBezTo>
                <a:cubicBezTo>
                  <a:pt x="10029786" y="6151001"/>
                  <a:pt x="10010063" y="6158857"/>
                  <a:pt x="9986677" y="6168453"/>
                </a:cubicBezTo>
                <a:cubicBezTo>
                  <a:pt x="9975681" y="6172991"/>
                  <a:pt x="9964163" y="6177705"/>
                  <a:pt x="9950896" y="6183115"/>
                </a:cubicBezTo>
                <a:cubicBezTo>
                  <a:pt x="9926637" y="6193237"/>
                  <a:pt x="9880211" y="6207900"/>
                  <a:pt x="9883528" y="6235825"/>
                </a:cubicBezTo>
                <a:cubicBezTo>
                  <a:pt x="9887194" y="6269337"/>
                  <a:pt x="9939903" y="6260610"/>
                  <a:pt x="9967829" y="6258688"/>
                </a:cubicBezTo>
                <a:cubicBezTo>
                  <a:pt x="10007271" y="6256419"/>
                  <a:pt x="10038862" y="6255022"/>
                  <a:pt x="10067836" y="6254498"/>
                </a:cubicBezTo>
                <a:cubicBezTo>
                  <a:pt x="10112688" y="6253102"/>
                  <a:pt x="10150738" y="6253977"/>
                  <a:pt x="10202574" y="6255022"/>
                </a:cubicBezTo>
                <a:cubicBezTo>
                  <a:pt x="10231893" y="6255546"/>
                  <a:pt x="10267673" y="6256419"/>
                  <a:pt x="10273608" y="6279807"/>
                </a:cubicBezTo>
                <a:cubicBezTo>
                  <a:pt x="10281461" y="6308781"/>
                  <a:pt x="10228751" y="6338103"/>
                  <a:pt x="10198036" y="6351717"/>
                </a:cubicBezTo>
                <a:cubicBezTo>
                  <a:pt x="10187911" y="6356251"/>
                  <a:pt x="10179184" y="6359916"/>
                  <a:pt x="10170984" y="6364107"/>
                </a:cubicBezTo>
                <a:cubicBezTo>
                  <a:pt x="10141662" y="6377020"/>
                  <a:pt x="10119147" y="6386621"/>
                  <a:pt x="10090351" y="6402156"/>
                </a:cubicBezTo>
                <a:cubicBezTo>
                  <a:pt x="10065218" y="6415943"/>
                  <a:pt x="10072897" y="6451199"/>
                  <a:pt x="10101868" y="6453470"/>
                </a:cubicBezTo>
                <a:cubicBezTo>
                  <a:pt x="10126651" y="6455386"/>
                  <a:pt x="10157370" y="6453990"/>
                  <a:pt x="10177963" y="6452597"/>
                </a:cubicBezTo>
                <a:cubicBezTo>
                  <a:pt x="10204143" y="6451719"/>
                  <a:pt x="10227879" y="6450327"/>
                  <a:pt x="10251266" y="6449452"/>
                </a:cubicBezTo>
                <a:lnTo>
                  <a:pt x="10251791" y="6449452"/>
                </a:lnTo>
                <a:cubicBezTo>
                  <a:pt x="10294375" y="6448059"/>
                  <a:pt x="10334693" y="6446661"/>
                  <a:pt x="10382515" y="6445788"/>
                </a:cubicBezTo>
                <a:cubicBezTo>
                  <a:pt x="10397699" y="6445265"/>
                  <a:pt x="10430687" y="6442996"/>
                  <a:pt x="10438891" y="6469700"/>
                </a:cubicBezTo>
                <a:cubicBezTo>
                  <a:pt x="10446217" y="6491691"/>
                  <a:pt x="10425972" y="6502336"/>
                  <a:pt x="10409569" y="6515078"/>
                </a:cubicBezTo>
                <a:cubicBezTo>
                  <a:pt x="10388975" y="6530262"/>
                  <a:pt x="10369601" y="6541259"/>
                  <a:pt x="10349003" y="6552600"/>
                </a:cubicBezTo>
                <a:lnTo>
                  <a:pt x="10348483" y="6552600"/>
                </a:lnTo>
                <a:cubicBezTo>
                  <a:pt x="10339231" y="6557663"/>
                  <a:pt x="10330679" y="6563073"/>
                  <a:pt x="10320907" y="6568660"/>
                </a:cubicBezTo>
                <a:cubicBezTo>
                  <a:pt x="10299789" y="6581050"/>
                  <a:pt x="10262263" y="6597110"/>
                  <a:pt x="10269070" y="6622242"/>
                </a:cubicBezTo>
                <a:cubicBezTo>
                  <a:pt x="10276923" y="6652088"/>
                  <a:pt x="10324047" y="6647024"/>
                  <a:pt x="10351100" y="6644757"/>
                </a:cubicBezTo>
                <a:cubicBezTo>
                  <a:pt x="10377277" y="6642836"/>
                  <a:pt x="10402937" y="6640566"/>
                  <a:pt x="10429113" y="6638298"/>
                </a:cubicBezTo>
                <a:cubicBezTo>
                  <a:pt x="10469957" y="6635155"/>
                  <a:pt x="10511145" y="6631489"/>
                  <a:pt x="10551983" y="6628176"/>
                </a:cubicBezTo>
                <a:cubicBezTo>
                  <a:pt x="10576247" y="6626428"/>
                  <a:pt x="10600158" y="6623114"/>
                  <a:pt x="10608883" y="6643359"/>
                </a:cubicBezTo>
                <a:cubicBezTo>
                  <a:pt x="10618133" y="6665349"/>
                  <a:pt x="10597889" y="6689262"/>
                  <a:pt x="10583226" y="6700255"/>
                </a:cubicBezTo>
                <a:cubicBezTo>
                  <a:pt x="10559839" y="6718235"/>
                  <a:pt x="10547969" y="6725564"/>
                  <a:pt x="10524935" y="6739701"/>
                </a:cubicBezTo>
                <a:cubicBezTo>
                  <a:pt x="10517603" y="6744239"/>
                  <a:pt x="10509400" y="6749825"/>
                  <a:pt x="10499279" y="6756281"/>
                </a:cubicBezTo>
                <a:cubicBezTo>
                  <a:pt x="10488807" y="6763089"/>
                  <a:pt x="10448839" y="6785604"/>
                  <a:pt x="10451980" y="6808118"/>
                </a:cubicBezTo>
                <a:cubicBezTo>
                  <a:pt x="10455121" y="6830109"/>
                  <a:pt x="10501896" y="6825571"/>
                  <a:pt x="10519873" y="6824698"/>
                </a:cubicBezTo>
                <a:cubicBezTo>
                  <a:pt x="10529993" y="6824698"/>
                  <a:pt x="10559839" y="6823301"/>
                  <a:pt x="10601029" y="6821033"/>
                </a:cubicBezTo>
                <a:cubicBezTo>
                  <a:pt x="10624938" y="6819116"/>
                  <a:pt x="10652343" y="6817718"/>
                  <a:pt x="10682709" y="6815974"/>
                </a:cubicBezTo>
                <a:cubicBezTo>
                  <a:pt x="10716221" y="6813705"/>
                  <a:pt x="10760550" y="6808118"/>
                  <a:pt x="10773469" y="6827839"/>
                </a:cubicBezTo>
                <a:cubicBezTo>
                  <a:pt x="10776784" y="6833119"/>
                  <a:pt x="10778093" y="6838649"/>
                  <a:pt x="10777445" y="6844500"/>
                </a:cubicBezTo>
                <a:lnTo>
                  <a:pt x="107718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622282C-55AD-A77E-B101-598FF5056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4621717"/>
            <a:ext cx="2282249" cy="3619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08000" tIns="36000" rIns="108000" bIns="3600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1200" b="0" i="0" u="none" strike="noStrike" kern="1200" cap="all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SET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B4701C-FFFF-C17C-EAB6-48ED34AA57CE}"/>
              </a:ext>
            </a:extLst>
          </p:cNvPr>
          <p:cNvSpPr/>
          <p:nvPr userDrawn="1"/>
        </p:nvSpPr>
        <p:spPr>
          <a:xfrm>
            <a:off x="5452159" y="0"/>
            <a:ext cx="6739841" cy="6857999"/>
          </a:xfrm>
          <a:custGeom>
            <a:avLst/>
            <a:gdLst>
              <a:gd name="connsiteX0" fmla="*/ 3952866 w 6739841"/>
              <a:gd name="connsiteY0" fmla="*/ 5446369 h 6857999"/>
              <a:gd name="connsiteX1" fmla="*/ 3777745 w 6739841"/>
              <a:gd name="connsiteY1" fmla="*/ 5452868 h 6857999"/>
              <a:gd name="connsiteX2" fmla="*/ 3719453 w 6739841"/>
              <a:gd name="connsiteY2" fmla="*/ 5485855 h 6857999"/>
              <a:gd name="connsiteX3" fmla="*/ 3900966 w 6739841"/>
              <a:gd name="connsiteY3" fmla="*/ 5547292 h 6857999"/>
              <a:gd name="connsiteX4" fmla="*/ 3901491 w 6739841"/>
              <a:gd name="connsiteY4" fmla="*/ 5547292 h 6857999"/>
              <a:gd name="connsiteX5" fmla="*/ 3926623 w 6739841"/>
              <a:gd name="connsiteY5" fmla="*/ 5548688 h 6857999"/>
              <a:gd name="connsiteX6" fmla="*/ 3947741 w 6739841"/>
              <a:gd name="connsiteY6" fmla="*/ 5548164 h 6857999"/>
              <a:gd name="connsiteX7" fmla="*/ 3948264 w 6739841"/>
              <a:gd name="connsiteY7" fmla="*/ 5548164 h 6857999"/>
              <a:gd name="connsiteX8" fmla="*/ 3948264 w 6739841"/>
              <a:gd name="connsiteY8" fmla="*/ 5548336 h 6857999"/>
              <a:gd name="connsiteX9" fmla="*/ 4129778 w 6739841"/>
              <a:gd name="connsiteY9" fmla="*/ 5487776 h 6857999"/>
              <a:gd name="connsiteX10" fmla="*/ 4095394 w 6739841"/>
              <a:gd name="connsiteY10" fmla="*/ 5458454 h 6857999"/>
              <a:gd name="connsiteX11" fmla="*/ 3952866 w 6739841"/>
              <a:gd name="connsiteY11" fmla="*/ 5446369 h 6857999"/>
              <a:gd name="connsiteX12" fmla="*/ 3959543 w 6739841"/>
              <a:gd name="connsiteY12" fmla="*/ 3534208 h 6857999"/>
              <a:gd name="connsiteX13" fmla="*/ 4000449 w 6739841"/>
              <a:gd name="connsiteY13" fmla="*/ 3535626 h 6857999"/>
              <a:gd name="connsiteX14" fmla="*/ 4032561 w 6739841"/>
              <a:gd name="connsiteY14" fmla="*/ 3537895 h 6857999"/>
              <a:gd name="connsiteX15" fmla="*/ 4032737 w 6739841"/>
              <a:gd name="connsiteY15" fmla="*/ 3538071 h 6857999"/>
              <a:gd name="connsiteX16" fmla="*/ 4073929 w 6739841"/>
              <a:gd name="connsiteY16" fmla="*/ 3566868 h 6857999"/>
              <a:gd name="connsiteX17" fmla="*/ 4062931 w 6739841"/>
              <a:gd name="connsiteY17" fmla="*/ 3600729 h 6857999"/>
              <a:gd name="connsiteX18" fmla="*/ 4051934 w 6739841"/>
              <a:gd name="connsiteY18" fmla="*/ 3611722 h 6857999"/>
              <a:gd name="connsiteX19" fmla="*/ 3771810 w 6739841"/>
              <a:gd name="connsiteY19" fmla="*/ 3605267 h 6857999"/>
              <a:gd name="connsiteX20" fmla="*/ 3760291 w 6739841"/>
              <a:gd name="connsiteY20" fmla="*/ 3590603 h 6857999"/>
              <a:gd name="connsiteX21" fmla="*/ 3755230 w 6739841"/>
              <a:gd name="connsiteY21" fmla="*/ 3564423 h 6857999"/>
              <a:gd name="connsiteX22" fmla="*/ 3790487 w 6739841"/>
              <a:gd name="connsiteY22" fmla="*/ 3537371 h 6857999"/>
              <a:gd name="connsiteX23" fmla="*/ 3815271 w 6739841"/>
              <a:gd name="connsiteY23" fmla="*/ 3535977 h 6857999"/>
              <a:gd name="connsiteX24" fmla="*/ 3912484 w 6739841"/>
              <a:gd name="connsiteY24" fmla="*/ 3534230 h 6857999"/>
              <a:gd name="connsiteX25" fmla="*/ 3959543 w 6739841"/>
              <a:gd name="connsiteY25" fmla="*/ 3534208 h 6857999"/>
              <a:gd name="connsiteX26" fmla="*/ 3926795 w 6739841"/>
              <a:gd name="connsiteY26" fmla="*/ 586020 h 6857999"/>
              <a:gd name="connsiteX27" fmla="*/ 1375489 w 6739841"/>
              <a:gd name="connsiteY27" fmla="*/ 3137340 h 6857999"/>
              <a:gd name="connsiteX28" fmla="*/ 2305918 w 6739841"/>
              <a:gd name="connsiteY28" fmla="*/ 5107470 h 6857999"/>
              <a:gd name="connsiteX29" fmla="*/ 2316388 w 6739841"/>
              <a:gd name="connsiteY29" fmla="*/ 5109563 h 6857999"/>
              <a:gd name="connsiteX30" fmla="*/ 2331051 w 6739841"/>
              <a:gd name="connsiteY30" fmla="*/ 5079717 h 6857999"/>
              <a:gd name="connsiteX31" fmla="*/ 2367353 w 6739841"/>
              <a:gd name="connsiteY31" fmla="*/ 5059649 h 6857999"/>
              <a:gd name="connsiteX32" fmla="*/ 2422154 w 6739841"/>
              <a:gd name="connsiteY32" fmla="*/ 5059296 h 6857999"/>
              <a:gd name="connsiteX33" fmla="*/ 2459331 w 6739841"/>
              <a:gd name="connsiteY33" fmla="*/ 5053713 h 6857999"/>
              <a:gd name="connsiteX34" fmla="*/ 2480798 w 6739841"/>
              <a:gd name="connsiteY34" fmla="*/ 5001004 h 6857999"/>
              <a:gd name="connsiteX35" fmla="*/ 2480798 w 6739841"/>
              <a:gd name="connsiteY35" fmla="*/ 5000480 h 6857999"/>
              <a:gd name="connsiteX36" fmla="*/ 2478881 w 6739841"/>
              <a:gd name="connsiteY36" fmla="*/ 4962954 h 6857999"/>
              <a:gd name="connsiteX37" fmla="*/ 2543979 w 6739841"/>
              <a:gd name="connsiteY37" fmla="*/ 4889652 h 6857999"/>
              <a:gd name="connsiteX38" fmla="*/ 2590752 w 6739841"/>
              <a:gd name="connsiteY38" fmla="*/ 4891047 h 6857999"/>
              <a:gd name="connsiteX39" fmla="*/ 2591277 w 6739841"/>
              <a:gd name="connsiteY39" fmla="*/ 4891047 h 6857999"/>
              <a:gd name="connsiteX40" fmla="*/ 2652710 w 6739841"/>
              <a:gd name="connsiteY40" fmla="*/ 4830134 h 6857999"/>
              <a:gd name="connsiteX41" fmla="*/ 2649569 w 6739841"/>
              <a:gd name="connsiteY41" fmla="*/ 4814603 h 6857999"/>
              <a:gd name="connsiteX42" fmla="*/ 2706816 w 6739841"/>
              <a:gd name="connsiteY42" fmla="*/ 4733968 h 6857999"/>
              <a:gd name="connsiteX43" fmla="*/ 2747659 w 6739841"/>
              <a:gd name="connsiteY43" fmla="*/ 4735713 h 6857999"/>
              <a:gd name="connsiteX44" fmla="*/ 2814155 w 6739841"/>
              <a:gd name="connsiteY44" fmla="*/ 4669739 h 6857999"/>
              <a:gd name="connsiteX45" fmla="*/ 2814155 w 6739841"/>
              <a:gd name="connsiteY45" fmla="*/ 4669218 h 6857999"/>
              <a:gd name="connsiteX46" fmla="*/ 2811885 w 6739841"/>
              <a:gd name="connsiteY46" fmla="*/ 4650017 h 6857999"/>
              <a:gd name="connsiteX47" fmla="*/ 2882572 w 6739841"/>
              <a:gd name="connsiteY47" fmla="*/ 4569734 h 6857999"/>
              <a:gd name="connsiteX48" fmla="*/ 2911369 w 6739841"/>
              <a:gd name="connsiteY48" fmla="*/ 4572524 h 6857999"/>
              <a:gd name="connsiteX49" fmla="*/ 2911892 w 6739841"/>
              <a:gd name="connsiteY49" fmla="*/ 4572524 h 6857999"/>
              <a:gd name="connsiteX50" fmla="*/ 2944879 w 6739841"/>
              <a:gd name="connsiteY50" fmla="*/ 4574792 h 6857999"/>
              <a:gd name="connsiteX51" fmla="*/ 2986069 w 6739841"/>
              <a:gd name="connsiteY51" fmla="*/ 4518943 h 6857999"/>
              <a:gd name="connsiteX52" fmla="*/ 2980657 w 6739841"/>
              <a:gd name="connsiteY52" fmla="*/ 4504283 h 6857999"/>
              <a:gd name="connsiteX53" fmla="*/ 2973329 w 6739841"/>
              <a:gd name="connsiteY53" fmla="*/ 4486831 h 6857999"/>
              <a:gd name="connsiteX54" fmla="*/ 3031969 w 6739841"/>
              <a:gd name="connsiteY54" fmla="*/ 4404800 h 6857999"/>
              <a:gd name="connsiteX55" fmla="*/ 3074557 w 6739841"/>
              <a:gd name="connsiteY55" fmla="*/ 4410734 h 6857999"/>
              <a:gd name="connsiteX56" fmla="*/ 3075082 w 6739841"/>
              <a:gd name="connsiteY56" fmla="*/ 4410734 h 6857999"/>
              <a:gd name="connsiteX57" fmla="*/ 3154318 w 6739841"/>
              <a:gd name="connsiteY57" fmla="*/ 4396072 h 6857999"/>
              <a:gd name="connsiteX58" fmla="*/ 3145067 w 6739841"/>
              <a:gd name="connsiteY58" fmla="*/ 4340573 h 6857999"/>
              <a:gd name="connsiteX59" fmla="*/ 3139133 w 6739841"/>
              <a:gd name="connsiteY59" fmla="*/ 4326783 h 6857999"/>
              <a:gd name="connsiteX60" fmla="*/ 3197774 w 6739841"/>
              <a:gd name="connsiteY60" fmla="*/ 4240214 h 6857999"/>
              <a:gd name="connsiteX61" fmla="*/ 3238967 w 6739841"/>
              <a:gd name="connsiteY61" fmla="*/ 4247021 h 6857999"/>
              <a:gd name="connsiteX62" fmla="*/ 3333911 w 6739841"/>
              <a:gd name="connsiteY62" fmla="*/ 4237420 h 6857999"/>
              <a:gd name="connsiteX63" fmla="*/ 3313317 w 6739841"/>
              <a:gd name="connsiteY63" fmla="*/ 4173194 h 6857999"/>
              <a:gd name="connsiteX64" fmla="*/ 3293073 w 6739841"/>
              <a:gd name="connsiteY64" fmla="*/ 4143347 h 6857999"/>
              <a:gd name="connsiteX65" fmla="*/ 3329721 w 6739841"/>
              <a:gd name="connsiteY65" fmla="*/ 4072661 h 6857999"/>
              <a:gd name="connsiteX66" fmla="*/ 3406690 w 6739841"/>
              <a:gd name="connsiteY66" fmla="*/ 4079992 h 6857999"/>
              <a:gd name="connsiteX67" fmla="*/ 3527814 w 6739841"/>
              <a:gd name="connsiteY67" fmla="*/ 4077724 h 6857999"/>
              <a:gd name="connsiteX68" fmla="*/ 3483309 w 6739841"/>
              <a:gd name="connsiteY68" fmla="*/ 4003897 h 6857999"/>
              <a:gd name="connsiteX69" fmla="*/ 3456257 w 6739841"/>
              <a:gd name="connsiteY69" fmla="*/ 3975448 h 6857999"/>
              <a:gd name="connsiteX70" fmla="*/ 3496576 w 6739841"/>
              <a:gd name="connsiteY70" fmla="*/ 3901620 h 6857999"/>
              <a:gd name="connsiteX71" fmla="*/ 3576858 w 6739841"/>
              <a:gd name="connsiteY71" fmla="*/ 3911220 h 6857999"/>
              <a:gd name="connsiteX72" fmla="*/ 3674949 w 6739841"/>
              <a:gd name="connsiteY72" fmla="*/ 3927277 h 6857999"/>
              <a:gd name="connsiteX73" fmla="*/ 3750171 w 6739841"/>
              <a:gd name="connsiteY73" fmla="*/ 3913490 h 6857999"/>
              <a:gd name="connsiteX74" fmla="*/ 3696938 w 6739841"/>
              <a:gd name="connsiteY74" fmla="*/ 3855194 h 6857999"/>
              <a:gd name="connsiteX75" fmla="*/ 3658365 w 6739841"/>
              <a:gd name="connsiteY75" fmla="*/ 3830062 h 6857999"/>
              <a:gd name="connsiteX76" fmla="*/ 3613510 w 6739841"/>
              <a:gd name="connsiteY76" fmla="*/ 3794281 h 6857999"/>
              <a:gd name="connsiteX77" fmla="*/ 3601994 w 6739841"/>
              <a:gd name="connsiteY77" fmla="*/ 3748383 h 6857999"/>
              <a:gd name="connsiteX78" fmla="*/ 3617176 w 6739841"/>
              <a:gd name="connsiteY78" fmla="*/ 3733195 h 6857999"/>
              <a:gd name="connsiteX79" fmla="*/ 3640564 w 6739841"/>
              <a:gd name="connsiteY79" fmla="*/ 3724991 h 6857999"/>
              <a:gd name="connsiteX80" fmla="*/ 3756627 w 6739841"/>
              <a:gd name="connsiteY80" fmla="*/ 3732323 h 6857999"/>
              <a:gd name="connsiteX81" fmla="*/ 3908294 w 6739841"/>
              <a:gd name="connsiteY81" fmla="*/ 3748903 h 6857999"/>
              <a:gd name="connsiteX82" fmla="*/ 4067817 w 6739841"/>
              <a:gd name="connsiteY82" fmla="*/ 3743320 h 6857999"/>
              <a:gd name="connsiteX83" fmla="*/ 4068341 w 6739841"/>
              <a:gd name="connsiteY83" fmla="*/ 3743320 h 6857999"/>
              <a:gd name="connsiteX84" fmla="*/ 4194876 w 6739841"/>
              <a:gd name="connsiteY84" fmla="*/ 3761645 h 6857999"/>
              <a:gd name="connsiteX85" fmla="*/ 4156307 w 6739841"/>
              <a:gd name="connsiteY85" fmla="*/ 3835996 h 6857999"/>
              <a:gd name="connsiteX86" fmla="*/ 4155782 w 6739841"/>
              <a:gd name="connsiteY86" fmla="*/ 3835996 h 6857999"/>
              <a:gd name="connsiteX87" fmla="*/ 4125589 w 6739841"/>
              <a:gd name="connsiteY87" fmla="*/ 3853449 h 6857999"/>
              <a:gd name="connsiteX88" fmla="*/ 4052634 w 6739841"/>
              <a:gd name="connsiteY88" fmla="*/ 3919073 h 6857999"/>
              <a:gd name="connsiteX89" fmla="*/ 4125937 w 6739841"/>
              <a:gd name="connsiteY89" fmla="*/ 3936876 h 6857999"/>
              <a:gd name="connsiteX90" fmla="*/ 4232226 w 6739841"/>
              <a:gd name="connsiteY90" fmla="*/ 3916284 h 6857999"/>
              <a:gd name="connsiteX91" fmla="*/ 4232751 w 6739841"/>
              <a:gd name="connsiteY91" fmla="*/ 3916284 h 6857999"/>
              <a:gd name="connsiteX92" fmla="*/ 4364697 w 6739841"/>
              <a:gd name="connsiteY92" fmla="*/ 3927277 h 6857999"/>
              <a:gd name="connsiteX93" fmla="*/ 4322461 w 6739841"/>
              <a:gd name="connsiteY93" fmla="*/ 4010704 h 6857999"/>
              <a:gd name="connsiteX94" fmla="*/ 4283887 w 6739841"/>
              <a:gd name="connsiteY94" fmla="*/ 4048230 h 6857999"/>
              <a:gd name="connsiteX95" fmla="*/ 4316875 w 6739841"/>
              <a:gd name="connsiteY95" fmla="*/ 4099542 h 6857999"/>
              <a:gd name="connsiteX96" fmla="*/ 4396113 w 6739841"/>
              <a:gd name="connsiteY96" fmla="*/ 4088021 h 6857999"/>
              <a:gd name="connsiteX97" fmla="*/ 4396636 w 6739841"/>
              <a:gd name="connsiteY97" fmla="*/ 4088021 h 6857999"/>
              <a:gd name="connsiteX98" fmla="*/ 4512175 w 6739841"/>
              <a:gd name="connsiteY98" fmla="*/ 4098494 h 6857999"/>
              <a:gd name="connsiteX99" fmla="*/ 4487915 w 6739841"/>
              <a:gd name="connsiteY99" fmla="*/ 4183839 h 6857999"/>
              <a:gd name="connsiteX100" fmla="*/ 4457201 w 6739841"/>
              <a:gd name="connsiteY100" fmla="*/ 4219095 h 6857999"/>
              <a:gd name="connsiteX101" fmla="*/ 4485999 w 6739841"/>
              <a:gd name="connsiteY101" fmla="*/ 4271804 h 6857999"/>
              <a:gd name="connsiteX102" fmla="*/ 4559301 w 6739841"/>
              <a:gd name="connsiteY102" fmla="*/ 4258890 h 6857999"/>
              <a:gd name="connsiteX103" fmla="*/ 4571171 w 6739841"/>
              <a:gd name="connsiteY103" fmla="*/ 4256097 h 6857999"/>
              <a:gd name="connsiteX104" fmla="*/ 4652325 w 6739841"/>
              <a:gd name="connsiteY104" fmla="*/ 4356453 h 6857999"/>
              <a:gd name="connsiteX105" fmla="*/ 4650580 w 6739841"/>
              <a:gd name="connsiteY105" fmla="*/ 4360643 h 6857999"/>
              <a:gd name="connsiteX106" fmla="*/ 4681823 w 6739841"/>
              <a:gd name="connsiteY106" fmla="*/ 4435342 h 6857999"/>
              <a:gd name="connsiteX107" fmla="*/ 4724931 w 6739841"/>
              <a:gd name="connsiteY107" fmla="*/ 4432549 h 6857999"/>
              <a:gd name="connsiteX108" fmla="*/ 4764897 w 6739841"/>
              <a:gd name="connsiteY108" fmla="*/ 4432549 h 6857999"/>
              <a:gd name="connsiteX109" fmla="*/ 4810279 w 6739841"/>
              <a:gd name="connsiteY109" fmla="*/ 4502191 h 6857999"/>
              <a:gd name="connsiteX110" fmla="*/ 4804867 w 6739841"/>
              <a:gd name="connsiteY110" fmla="*/ 4515977 h 6857999"/>
              <a:gd name="connsiteX111" fmla="*/ 4804867 w 6739841"/>
              <a:gd name="connsiteY111" fmla="*/ 4516501 h 6857999"/>
              <a:gd name="connsiteX112" fmla="*/ 4797537 w 6739841"/>
              <a:gd name="connsiteY112" fmla="*/ 4534825 h 6857999"/>
              <a:gd name="connsiteX113" fmla="*/ 4846579 w 6739841"/>
              <a:gd name="connsiteY113" fmla="*/ 4600449 h 6857999"/>
              <a:gd name="connsiteX114" fmla="*/ 4883755 w 6739841"/>
              <a:gd name="connsiteY114" fmla="*/ 4599056 h 6857999"/>
              <a:gd name="connsiteX115" fmla="*/ 4908886 w 6739841"/>
              <a:gd name="connsiteY115" fmla="*/ 4599577 h 6857999"/>
              <a:gd name="connsiteX116" fmla="*/ 4966657 w 6739841"/>
              <a:gd name="connsiteY116" fmla="*/ 4674800 h 6857999"/>
              <a:gd name="connsiteX117" fmla="*/ 4964388 w 6739841"/>
              <a:gd name="connsiteY117" fmla="*/ 4683529 h 6857999"/>
              <a:gd name="connsiteX118" fmla="*/ 4964388 w 6739841"/>
              <a:gd name="connsiteY118" fmla="*/ 4684053 h 6857999"/>
              <a:gd name="connsiteX119" fmla="*/ 4957932 w 6739841"/>
              <a:gd name="connsiteY119" fmla="*/ 4708312 h 6857999"/>
              <a:gd name="connsiteX120" fmla="*/ 5001913 w 6739841"/>
              <a:gd name="connsiteY120" fmla="*/ 4765560 h 6857999"/>
              <a:gd name="connsiteX121" fmla="*/ 5029315 w 6739841"/>
              <a:gd name="connsiteY121" fmla="*/ 4766084 h 6857999"/>
              <a:gd name="connsiteX122" fmla="*/ 5043101 w 6739841"/>
              <a:gd name="connsiteY122" fmla="*/ 4766604 h 6857999"/>
              <a:gd name="connsiteX123" fmla="*/ 5120073 w 6739841"/>
              <a:gd name="connsiteY123" fmla="*/ 4847239 h 6857999"/>
              <a:gd name="connsiteX124" fmla="*/ 5119201 w 6739841"/>
              <a:gd name="connsiteY124" fmla="*/ 4863299 h 6857999"/>
              <a:gd name="connsiteX125" fmla="*/ 5172778 w 6739841"/>
              <a:gd name="connsiteY125" fmla="*/ 4928397 h 6857999"/>
              <a:gd name="connsiteX126" fmla="*/ 5196169 w 6739841"/>
              <a:gd name="connsiteY126" fmla="*/ 4927001 h 6857999"/>
              <a:gd name="connsiteX127" fmla="*/ 5226883 w 6739841"/>
              <a:gd name="connsiteY127" fmla="*/ 4921591 h 6857999"/>
              <a:gd name="connsiteX128" fmla="*/ 5227236 w 6739841"/>
              <a:gd name="connsiteY128" fmla="*/ 4921242 h 6857999"/>
              <a:gd name="connsiteX129" fmla="*/ 5292858 w 6739841"/>
              <a:gd name="connsiteY129" fmla="*/ 4997863 h 6857999"/>
              <a:gd name="connsiteX130" fmla="*/ 5294255 w 6739841"/>
              <a:gd name="connsiteY130" fmla="*/ 5029102 h 6857999"/>
              <a:gd name="connsiteX131" fmla="*/ 5328115 w 6739841"/>
              <a:gd name="connsiteY131" fmla="*/ 5080939 h 6857999"/>
              <a:gd name="connsiteX132" fmla="*/ 5349581 w 6739841"/>
              <a:gd name="connsiteY132" fmla="*/ 5087398 h 6857999"/>
              <a:gd name="connsiteX133" fmla="*/ 5417301 w 6739841"/>
              <a:gd name="connsiteY133" fmla="*/ 5092808 h 6857999"/>
              <a:gd name="connsiteX134" fmla="*/ 5464947 w 6739841"/>
              <a:gd name="connsiteY134" fmla="*/ 5118812 h 6857999"/>
              <a:gd name="connsiteX135" fmla="*/ 5460585 w 6739841"/>
              <a:gd name="connsiteY135" fmla="*/ 5174491 h 6857999"/>
              <a:gd name="connsiteX136" fmla="*/ 5466169 w 6739841"/>
              <a:gd name="connsiteY136" fmla="*/ 5172393 h 6857999"/>
              <a:gd name="connsiteX137" fmla="*/ 5505439 w 6739841"/>
              <a:gd name="connsiteY137" fmla="*/ 5142199 h 6857999"/>
              <a:gd name="connsiteX138" fmla="*/ 5522019 w 6739841"/>
              <a:gd name="connsiteY138" fmla="*/ 5129286 h 6857999"/>
              <a:gd name="connsiteX139" fmla="*/ 6478105 w 6739841"/>
              <a:gd name="connsiteY139" fmla="*/ 3137340 h 6857999"/>
              <a:gd name="connsiteX140" fmla="*/ 3926795 w 6739841"/>
              <a:gd name="connsiteY140" fmla="*/ 586020 h 6857999"/>
              <a:gd name="connsiteX141" fmla="*/ 1569884 w 6739841"/>
              <a:gd name="connsiteY141" fmla="*/ 0 h 6857999"/>
              <a:gd name="connsiteX142" fmla="*/ 6283429 w 6739841"/>
              <a:gd name="connsiteY142" fmla="*/ 0 h 6857999"/>
              <a:gd name="connsiteX143" fmla="*/ 6321443 w 6739841"/>
              <a:gd name="connsiteY143" fmla="*/ 27309 h 6857999"/>
              <a:gd name="connsiteX144" fmla="*/ 6726718 w 6739841"/>
              <a:gd name="connsiteY144" fmla="*/ 386983 h 6857999"/>
              <a:gd name="connsiteX145" fmla="*/ 6739841 w 6739841"/>
              <a:gd name="connsiteY145" fmla="*/ 401289 h 6857999"/>
              <a:gd name="connsiteX146" fmla="*/ 6739841 w 6739841"/>
              <a:gd name="connsiteY146" fmla="*/ 5871257 h 6857999"/>
              <a:gd name="connsiteX147" fmla="*/ 6664370 w 6739841"/>
              <a:gd name="connsiteY147" fmla="*/ 5949141 h 6857999"/>
              <a:gd name="connsiteX148" fmla="*/ 6510745 w 6739841"/>
              <a:gd name="connsiteY148" fmla="*/ 6091660 h 6857999"/>
              <a:gd name="connsiteX149" fmla="*/ 6584395 w 6739841"/>
              <a:gd name="connsiteY149" fmla="*/ 6123250 h 6857999"/>
              <a:gd name="connsiteX150" fmla="*/ 6616858 w 6739841"/>
              <a:gd name="connsiteY150" fmla="*/ 6217148 h 6857999"/>
              <a:gd name="connsiteX151" fmla="*/ 6738331 w 6739841"/>
              <a:gd name="connsiteY151" fmla="*/ 6340542 h 6857999"/>
              <a:gd name="connsiteX152" fmla="*/ 6739841 w 6739841"/>
              <a:gd name="connsiteY152" fmla="*/ 6349349 h 6857999"/>
              <a:gd name="connsiteX153" fmla="*/ 6739841 w 6739841"/>
              <a:gd name="connsiteY153" fmla="*/ 6857999 h 6857999"/>
              <a:gd name="connsiteX154" fmla="*/ 5319651 w 6739841"/>
              <a:gd name="connsiteY154" fmla="*/ 6857999 h 6857999"/>
              <a:gd name="connsiteX155" fmla="*/ 5325285 w 6739841"/>
              <a:gd name="connsiteY155" fmla="*/ 6844499 h 6857999"/>
              <a:gd name="connsiteX156" fmla="*/ 5321309 w 6739841"/>
              <a:gd name="connsiteY156" fmla="*/ 6827838 h 6857999"/>
              <a:gd name="connsiteX157" fmla="*/ 5230549 w 6739841"/>
              <a:gd name="connsiteY157" fmla="*/ 6815973 h 6857999"/>
              <a:gd name="connsiteX158" fmla="*/ 5148869 w 6739841"/>
              <a:gd name="connsiteY158" fmla="*/ 6821032 h 6857999"/>
              <a:gd name="connsiteX159" fmla="*/ 5067713 w 6739841"/>
              <a:gd name="connsiteY159" fmla="*/ 6824697 h 6857999"/>
              <a:gd name="connsiteX160" fmla="*/ 4999820 w 6739841"/>
              <a:gd name="connsiteY160" fmla="*/ 6808117 h 6857999"/>
              <a:gd name="connsiteX161" fmla="*/ 5047119 w 6739841"/>
              <a:gd name="connsiteY161" fmla="*/ 6756280 h 6857999"/>
              <a:gd name="connsiteX162" fmla="*/ 5072775 w 6739841"/>
              <a:gd name="connsiteY162" fmla="*/ 6739700 h 6857999"/>
              <a:gd name="connsiteX163" fmla="*/ 5131066 w 6739841"/>
              <a:gd name="connsiteY163" fmla="*/ 6700254 h 6857999"/>
              <a:gd name="connsiteX164" fmla="*/ 5156723 w 6739841"/>
              <a:gd name="connsiteY164" fmla="*/ 6643358 h 6857999"/>
              <a:gd name="connsiteX165" fmla="*/ 5099823 w 6739841"/>
              <a:gd name="connsiteY165" fmla="*/ 6628175 h 6857999"/>
              <a:gd name="connsiteX166" fmla="*/ 4976953 w 6739841"/>
              <a:gd name="connsiteY166" fmla="*/ 6638297 h 6857999"/>
              <a:gd name="connsiteX167" fmla="*/ 4898940 w 6739841"/>
              <a:gd name="connsiteY167" fmla="*/ 6644756 h 6857999"/>
              <a:gd name="connsiteX168" fmla="*/ 4816910 w 6739841"/>
              <a:gd name="connsiteY168" fmla="*/ 6622241 h 6857999"/>
              <a:gd name="connsiteX169" fmla="*/ 4868747 w 6739841"/>
              <a:gd name="connsiteY169" fmla="*/ 6568659 h 6857999"/>
              <a:gd name="connsiteX170" fmla="*/ 4896323 w 6739841"/>
              <a:gd name="connsiteY170" fmla="*/ 6552599 h 6857999"/>
              <a:gd name="connsiteX171" fmla="*/ 4896843 w 6739841"/>
              <a:gd name="connsiteY171" fmla="*/ 6552599 h 6857999"/>
              <a:gd name="connsiteX172" fmla="*/ 4957409 w 6739841"/>
              <a:gd name="connsiteY172" fmla="*/ 6515077 h 6857999"/>
              <a:gd name="connsiteX173" fmla="*/ 4986731 w 6739841"/>
              <a:gd name="connsiteY173" fmla="*/ 6469699 h 6857999"/>
              <a:gd name="connsiteX174" fmla="*/ 4930355 w 6739841"/>
              <a:gd name="connsiteY174" fmla="*/ 6445787 h 6857999"/>
              <a:gd name="connsiteX175" fmla="*/ 4799631 w 6739841"/>
              <a:gd name="connsiteY175" fmla="*/ 6449451 h 6857999"/>
              <a:gd name="connsiteX176" fmla="*/ 4799106 w 6739841"/>
              <a:gd name="connsiteY176" fmla="*/ 6449451 h 6857999"/>
              <a:gd name="connsiteX177" fmla="*/ 4725803 w 6739841"/>
              <a:gd name="connsiteY177" fmla="*/ 6452596 h 6857999"/>
              <a:gd name="connsiteX178" fmla="*/ 4649708 w 6739841"/>
              <a:gd name="connsiteY178" fmla="*/ 6453469 h 6857999"/>
              <a:gd name="connsiteX179" fmla="*/ 4638191 w 6739841"/>
              <a:gd name="connsiteY179" fmla="*/ 6402155 h 6857999"/>
              <a:gd name="connsiteX180" fmla="*/ 4718824 w 6739841"/>
              <a:gd name="connsiteY180" fmla="*/ 6364106 h 6857999"/>
              <a:gd name="connsiteX181" fmla="*/ 4745876 w 6739841"/>
              <a:gd name="connsiteY181" fmla="*/ 6351716 h 6857999"/>
              <a:gd name="connsiteX182" fmla="*/ 4821448 w 6739841"/>
              <a:gd name="connsiteY182" fmla="*/ 6279806 h 6857999"/>
              <a:gd name="connsiteX183" fmla="*/ 4750414 w 6739841"/>
              <a:gd name="connsiteY183" fmla="*/ 6255021 h 6857999"/>
              <a:gd name="connsiteX184" fmla="*/ 4615676 w 6739841"/>
              <a:gd name="connsiteY184" fmla="*/ 6254497 h 6857999"/>
              <a:gd name="connsiteX185" fmla="*/ 4515669 w 6739841"/>
              <a:gd name="connsiteY185" fmla="*/ 6258687 h 6857999"/>
              <a:gd name="connsiteX186" fmla="*/ 4431368 w 6739841"/>
              <a:gd name="connsiteY186" fmla="*/ 6235824 h 6857999"/>
              <a:gd name="connsiteX187" fmla="*/ 4498736 w 6739841"/>
              <a:gd name="connsiteY187" fmla="*/ 6183114 h 6857999"/>
              <a:gd name="connsiteX188" fmla="*/ 4534517 w 6739841"/>
              <a:gd name="connsiteY188" fmla="*/ 6168452 h 6857999"/>
              <a:gd name="connsiteX189" fmla="*/ 4602409 w 6739841"/>
              <a:gd name="connsiteY189" fmla="*/ 6140007 h 6857999"/>
              <a:gd name="connsiteX190" fmla="*/ 4652325 w 6739841"/>
              <a:gd name="connsiteY190" fmla="*/ 6088694 h 6857999"/>
              <a:gd name="connsiteX191" fmla="*/ 4576229 w 6739841"/>
              <a:gd name="connsiteY191" fmla="*/ 6061641 h 6857999"/>
              <a:gd name="connsiteX192" fmla="*/ 4434509 w 6739841"/>
              <a:gd name="connsiteY192" fmla="*/ 6062161 h 6857999"/>
              <a:gd name="connsiteX193" fmla="*/ 4301515 w 6739841"/>
              <a:gd name="connsiteY193" fmla="*/ 6062686 h 6857999"/>
              <a:gd name="connsiteX194" fmla="*/ 4223499 w 6739841"/>
              <a:gd name="connsiteY194" fmla="*/ 6033364 h 6857999"/>
              <a:gd name="connsiteX195" fmla="*/ 4287729 w 6739841"/>
              <a:gd name="connsiteY195" fmla="*/ 5989731 h 6857999"/>
              <a:gd name="connsiteX196" fmla="*/ 4347417 w 6739841"/>
              <a:gd name="connsiteY196" fmla="*/ 5969485 h 6857999"/>
              <a:gd name="connsiteX197" fmla="*/ 4440097 w 6739841"/>
              <a:gd name="connsiteY197" fmla="*/ 5937895 h 6857999"/>
              <a:gd name="connsiteX198" fmla="*/ 4479539 w 6739841"/>
              <a:gd name="connsiteY198" fmla="*/ 5892516 h 6857999"/>
              <a:gd name="connsiteX199" fmla="*/ 4424037 w 6739841"/>
              <a:gd name="connsiteY199" fmla="*/ 5868605 h 6857999"/>
              <a:gd name="connsiteX200" fmla="*/ 4244269 w 6739841"/>
              <a:gd name="connsiteY200" fmla="*/ 5859881 h 6857999"/>
              <a:gd name="connsiteX201" fmla="*/ 4243748 w 6739841"/>
              <a:gd name="connsiteY201" fmla="*/ 5859881 h 6857999"/>
              <a:gd name="connsiteX202" fmla="*/ 4099755 w 6739841"/>
              <a:gd name="connsiteY202" fmla="*/ 5852898 h 6857999"/>
              <a:gd name="connsiteX203" fmla="*/ 4003939 w 6739841"/>
              <a:gd name="connsiteY203" fmla="*/ 5820435 h 6857999"/>
              <a:gd name="connsiteX204" fmla="*/ 4088763 w 6739841"/>
              <a:gd name="connsiteY204" fmla="*/ 5778722 h 6857999"/>
              <a:gd name="connsiteX205" fmla="*/ 4154734 w 6739841"/>
              <a:gd name="connsiteY205" fmla="*/ 5764936 h 6857999"/>
              <a:gd name="connsiteX206" fmla="*/ 4240955 w 6739841"/>
              <a:gd name="connsiteY206" fmla="*/ 5743466 h 6857999"/>
              <a:gd name="connsiteX207" fmla="*/ 4312860 w 6739841"/>
              <a:gd name="connsiteY207" fmla="*/ 5687091 h 6857999"/>
              <a:gd name="connsiteX208" fmla="*/ 4044258 w 6739841"/>
              <a:gd name="connsiteY208" fmla="*/ 5647649 h 6857999"/>
              <a:gd name="connsiteX209" fmla="*/ 3937443 w 6739841"/>
              <a:gd name="connsiteY209" fmla="*/ 5647124 h 6857999"/>
              <a:gd name="connsiteX210" fmla="*/ 3801308 w 6739841"/>
              <a:gd name="connsiteY210" fmla="*/ 5647996 h 6857999"/>
              <a:gd name="connsiteX211" fmla="*/ 3516646 w 6739841"/>
              <a:gd name="connsiteY211" fmla="*/ 5686047 h 6857999"/>
              <a:gd name="connsiteX212" fmla="*/ 3561151 w 6739841"/>
              <a:gd name="connsiteY212" fmla="*/ 5733692 h 6857999"/>
              <a:gd name="connsiteX213" fmla="*/ 3681231 w 6739841"/>
              <a:gd name="connsiteY213" fmla="*/ 5765808 h 6857999"/>
              <a:gd name="connsiteX214" fmla="*/ 3681755 w 6739841"/>
              <a:gd name="connsiteY214" fmla="*/ 5765808 h 6857999"/>
              <a:gd name="connsiteX215" fmla="*/ 3784028 w 6739841"/>
              <a:gd name="connsiteY215" fmla="*/ 5786927 h 6857999"/>
              <a:gd name="connsiteX216" fmla="*/ 3850527 w 6739841"/>
              <a:gd name="connsiteY216" fmla="*/ 5824100 h 6857999"/>
              <a:gd name="connsiteX217" fmla="*/ 3784552 w 6739841"/>
              <a:gd name="connsiteY217" fmla="*/ 5855691 h 6857999"/>
              <a:gd name="connsiteX218" fmla="*/ 3586459 w 6739841"/>
              <a:gd name="connsiteY218" fmla="*/ 5859358 h 6857999"/>
              <a:gd name="connsiteX219" fmla="*/ 3355029 w 6739841"/>
              <a:gd name="connsiteY219" fmla="*/ 5872620 h 6857999"/>
              <a:gd name="connsiteX220" fmla="*/ 3348222 w 6739841"/>
              <a:gd name="connsiteY220" fmla="*/ 5921142 h 6857999"/>
              <a:gd name="connsiteX221" fmla="*/ 3473361 w 6739841"/>
              <a:gd name="connsiteY221" fmla="*/ 5970707 h 6857999"/>
              <a:gd name="connsiteX222" fmla="*/ 3538984 w 6739841"/>
              <a:gd name="connsiteY222" fmla="*/ 5990955 h 6857999"/>
              <a:gd name="connsiteX223" fmla="*/ 3612813 w 6739841"/>
              <a:gd name="connsiteY223" fmla="*/ 6038603 h 6857999"/>
              <a:gd name="connsiteX224" fmla="*/ 3540905 w 6739841"/>
              <a:gd name="connsiteY224" fmla="*/ 6065131 h 6857999"/>
              <a:gd name="connsiteX225" fmla="*/ 3379989 w 6739841"/>
              <a:gd name="connsiteY225" fmla="*/ 6062862 h 6857999"/>
              <a:gd name="connsiteX226" fmla="*/ 3379464 w 6739841"/>
              <a:gd name="connsiteY226" fmla="*/ 6062862 h 6857999"/>
              <a:gd name="connsiteX227" fmla="*/ 3235125 w 6739841"/>
              <a:gd name="connsiteY227" fmla="*/ 6059196 h 6857999"/>
              <a:gd name="connsiteX228" fmla="*/ 3151177 w 6739841"/>
              <a:gd name="connsiteY228" fmla="*/ 6079441 h 6857999"/>
              <a:gd name="connsiteX229" fmla="*/ 3204758 w 6739841"/>
              <a:gd name="connsiteY229" fmla="*/ 6137736 h 6857999"/>
              <a:gd name="connsiteX230" fmla="*/ 3274396 w 6739841"/>
              <a:gd name="connsiteY230" fmla="*/ 6166183 h 6857999"/>
              <a:gd name="connsiteX231" fmla="*/ 3333564 w 6739841"/>
              <a:gd name="connsiteY231" fmla="*/ 6189574 h 6857999"/>
              <a:gd name="connsiteX232" fmla="*/ 3392203 w 6739841"/>
              <a:gd name="connsiteY232" fmla="*/ 6237221 h 6857999"/>
              <a:gd name="connsiteX233" fmla="*/ 3322914 w 6739841"/>
              <a:gd name="connsiteY233" fmla="*/ 6262354 h 6857999"/>
              <a:gd name="connsiteX234" fmla="*/ 3183464 w 6739841"/>
              <a:gd name="connsiteY234" fmla="*/ 6255545 h 6857999"/>
              <a:gd name="connsiteX235" fmla="*/ 3045408 w 6739841"/>
              <a:gd name="connsiteY235" fmla="*/ 6249087 h 6857999"/>
              <a:gd name="connsiteX236" fmla="*/ 2971581 w 6739841"/>
              <a:gd name="connsiteY236" fmla="*/ 6270209 h 6857999"/>
              <a:gd name="connsiteX237" fmla="*/ 3078919 w 6739841"/>
              <a:gd name="connsiteY237" fmla="*/ 6357822 h 6857999"/>
              <a:gd name="connsiteX238" fmla="*/ 3121156 w 6739841"/>
              <a:gd name="connsiteY238" fmla="*/ 6374751 h 6857999"/>
              <a:gd name="connsiteX239" fmla="*/ 3163743 w 6739841"/>
              <a:gd name="connsiteY239" fmla="*/ 6398138 h 6857999"/>
              <a:gd name="connsiteX240" fmla="*/ 3152747 w 6739841"/>
              <a:gd name="connsiteY240" fmla="*/ 6450326 h 6857999"/>
              <a:gd name="connsiteX241" fmla="*/ 3097767 w 6739841"/>
              <a:gd name="connsiteY241" fmla="*/ 6452596 h 6857999"/>
              <a:gd name="connsiteX242" fmla="*/ 2990954 w 6739841"/>
              <a:gd name="connsiteY242" fmla="*/ 6444392 h 6857999"/>
              <a:gd name="connsiteX243" fmla="*/ 2848887 w 6739841"/>
              <a:gd name="connsiteY243" fmla="*/ 6431998 h 6857999"/>
              <a:gd name="connsiteX244" fmla="*/ 2796178 w 6739841"/>
              <a:gd name="connsiteY244" fmla="*/ 6452243 h 6857999"/>
              <a:gd name="connsiteX245" fmla="*/ 2836145 w 6739841"/>
              <a:gd name="connsiteY245" fmla="*/ 6508093 h 6857999"/>
              <a:gd name="connsiteX246" fmla="*/ 2893392 w 6739841"/>
              <a:gd name="connsiteY246" fmla="*/ 6540210 h 6857999"/>
              <a:gd name="connsiteX247" fmla="*/ 2978216 w 6739841"/>
              <a:gd name="connsiteY247" fmla="*/ 6610895 h 6857999"/>
              <a:gd name="connsiteX248" fmla="*/ 2895312 w 6739841"/>
              <a:gd name="connsiteY248" fmla="*/ 6643010 h 6857999"/>
              <a:gd name="connsiteX249" fmla="*/ 2797226 w 6739841"/>
              <a:gd name="connsiteY249" fmla="*/ 6635154 h 6857999"/>
              <a:gd name="connsiteX250" fmla="*/ 2796702 w 6739841"/>
              <a:gd name="connsiteY250" fmla="*/ 6635154 h 6857999"/>
              <a:gd name="connsiteX251" fmla="*/ 1904146 w 6739841"/>
              <a:gd name="connsiteY251" fmla="*/ 6226047 h 6857999"/>
              <a:gd name="connsiteX252" fmla="*/ 1845326 w 6739841"/>
              <a:gd name="connsiteY252" fmla="*/ 6230585 h 6857999"/>
              <a:gd name="connsiteX253" fmla="*/ 1868192 w 6739841"/>
              <a:gd name="connsiteY253" fmla="*/ 6285392 h 6857999"/>
              <a:gd name="connsiteX254" fmla="*/ 2724792 w 6739841"/>
              <a:gd name="connsiteY254" fmla="*/ 6706365 h 6857999"/>
              <a:gd name="connsiteX255" fmla="*/ 2725669 w 6739841"/>
              <a:gd name="connsiteY255" fmla="*/ 6706888 h 6857999"/>
              <a:gd name="connsiteX256" fmla="*/ 2776629 w 6739841"/>
              <a:gd name="connsiteY256" fmla="*/ 6777922 h 6857999"/>
              <a:gd name="connsiteX257" fmla="*/ 2625834 w 6739841"/>
              <a:gd name="connsiteY257" fmla="*/ 6803579 h 6857999"/>
              <a:gd name="connsiteX258" fmla="*/ 2257224 w 6739841"/>
              <a:gd name="connsiteY258" fmla="*/ 6689432 h 6857999"/>
              <a:gd name="connsiteX259" fmla="*/ 2247973 w 6739841"/>
              <a:gd name="connsiteY259" fmla="*/ 6685246 h 6857999"/>
              <a:gd name="connsiteX260" fmla="*/ 2174669 w 6739841"/>
              <a:gd name="connsiteY260" fmla="*/ 6649990 h 6857999"/>
              <a:gd name="connsiteX261" fmla="*/ 2119167 w 6739841"/>
              <a:gd name="connsiteY261" fmla="*/ 6621539 h 6857999"/>
              <a:gd name="connsiteX262" fmla="*/ 2059130 w 6739841"/>
              <a:gd name="connsiteY262" fmla="*/ 6589953 h 6857999"/>
              <a:gd name="connsiteX263" fmla="*/ 2054941 w 6739841"/>
              <a:gd name="connsiteY263" fmla="*/ 6587684 h 6857999"/>
              <a:gd name="connsiteX264" fmla="*/ 1989842 w 6739841"/>
              <a:gd name="connsiteY264" fmla="*/ 6551903 h 6857999"/>
              <a:gd name="connsiteX265" fmla="*/ 1965579 w 6739841"/>
              <a:gd name="connsiteY265" fmla="*/ 6538116 h 6857999"/>
              <a:gd name="connsiteX266" fmla="*/ 1836775 w 6739841"/>
              <a:gd name="connsiteY266" fmla="*/ 6461147 h 6857999"/>
              <a:gd name="connsiteX267" fmla="*/ 1811118 w 6739841"/>
              <a:gd name="connsiteY267" fmla="*/ 6445088 h 6857999"/>
              <a:gd name="connsiteX268" fmla="*/ 1747067 w 6739841"/>
              <a:gd name="connsiteY268" fmla="*/ 6404073 h 6857999"/>
              <a:gd name="connsiteX269" fmla="*/ 1724901 w 6739841"/>
              <a:gd name="connsiteY269" fmla="*/ 6388713 h 6857999"/>
              <a:gd name="connsiteX270" fmla="*/ 1691042 w 6739841"/>
              <a:gd name="connsiteY270" fmla="*/ 6365850 h 6857999"/>
              <a:gd name="connsiteX271" fmla="*/ 1685631 w 6739841"/>
              <a:gd name="connsiteY271" fmla="*/ 6361661 h 6857999"/>
              <a:gd name="connsiteX272" fmla="*/ 1665386 w 6739841"/>
              <a:gd name="connsiteY272" fmla="*/ 6347525 h 6857999"/>
              <a:gd name="connsiteX273" fmla="*/ 1635190 w 6739841"/>
              <a:gd name="connsiteY273" fmla="*/ 6326059 h 6857999"/>
              <a:gd name="connsiteX274" fmla="*/ 1634318 w 6739841"/>
              <a:gd name="connsiteY274" fmla="*/ 6325359 h 6857999"/>
              <a:gd name="connsiteX275" fmla="*/ 1559095 w 6739841"/>
              <a:gd name="connsiteY275" fmla="*/ 6269857 h 6857999"/>
              <a:gd name="connsiteX276" fmla="*/ 1558747 w 6739841"/>
              <a:gd name="connsiteY276" fmla="*/ 6269508 h 6857999"/>
              <a:gd name="connsiteX277" fmla="*/ 1529425 w 6739841"/>
              <a:gd name="connsiteY277" fmla="*/ 6246994 h 6857999"/>
              <a:gd name="connsiteX278" fmla="*/ 1495041 w 6739841"/>
              <a:gd name="connsiteY278" fmla="*/ 6219941 h 6857999"/>
              <a:gd name="connsiteX279" fmla="*/ 1450012 w 6739841"/>
              <a:gd name="connsiteY279" fmla="*/ 6184512 h 6857999"/>
              <a:gd name="connsiteX280" fmla="*/ 1445822 w 6739841"/>
              <a:gd name="connsiteY280" fmla="*/ 6181194 h 6857999"/>
              <a:gd name="connsiteX281" fmla="*/ 1421914 w 6739841"/>
              <a:gd name="connsiteY281" fmla="*/ 6160949 h 6857999"/>
              <a:gd name="connsiteX282" fmla="*/ 1407600 w 6739841"/>
              <a:gd name="connsiteY282" fmla="*/ 6148907 h 6857999"/>
              <a:gd name="connsiteX283" fmla="*/ 1332900 w 6739841"/>
              <a:gd name="connsiteY283" fmla="*/ 6085029 h 6857999"/>
              <a:gd name="connsiteX284" fmla="*/ 1320511 w 6739841"/>
              <a:gd name="connsiteY284" fmla="*/ 6074031 h 6857999"/>
              <a:gd name="connsiteX285" fmla="*/ 0 w 6739841"/>
              <a:gd name="connsiteY285" fmla="*/ 3137168 h 6857999"/>
              <a:gd name="connsiteX286" fmla="*/ 1531800 w 6739841"/>
              <a:gd name="connsiteY286" fmla="*/ 27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6739841" h="6857999">
                <a:moveTo>
                  <a:pt x="3952866" y="5446369"/>
                </a:moveTo>
                <a:cubicBezTo>
                  <a:pt x="3893678" y="5444754"/>
                  <a:pt x="3829056" y="5446236"/>
                  <a:pt x="3777745" y="5452868"/>
                </a:cubicBezTo>
                <a:cubicBezTo>
                  <a:pt x="3760291" y="5455136"/>
                  <a:pt x="3719453" y="5459327"/>
                  <a:pt x="3719453" y="5485855"/>
                </a:cubicBezTo>
                <a:cubicBezTo>
                  <a:pt x="3719453" y="5523905"/>
                  <a:pt x="3830801" y="5542230"/>
                  <a:pt x="3900966" y="5547292"/>
                </a:cubicBezTo>
                <a:lnTo>
                  <a:pt x="3901491" y="5547292"/>
                </a:lnTo>
                <a:cubicBezTo>
                  <a:pt x="3911087" y="5548164"/>
                  <a:pt x="3919290" y="5548688"/>
                  <a:pt x="3926623" y="5548688"/>
                </a:cubicBezTo>
                <a:cubicBezTo>
                  <a:pt x="3933951" y="5548688"/>
                  <a:pt x="3940409" y="5548688"/>
                  <a:pt x="3947741" y="5548164"/>
                </a:cubicBezTo>
                <a:lnTo>
                  <a:pt x="3948264" y="5548164"/>
                </a:lnTo>
                <a:lnTo>
                  <a:pt x="3948264" y="5548336"/>
                </a:lnTo>
                <a:cubicBezTo>
                  <a:pt x="4043558" y="5546943"/>
                  <a:pt x="4129778" y="5519367"/>
                  <a:pt x="4129778" y="5487776"/>
                </a:cubicBezTo>
                <a:cubicBezTo>
                  <a:pt x="4129778" y="5470324"/>
                  <a:pt x="4110054" y="5461247"/>
                  <a:pt x="4095394" y="5458454"/>
                </a:cubicBezTo>
                <a:cubicBezTo>
                  <a:pt x="4065810" y="5452696"/>
                  <a:pt x="4012053" y="5447983"/>
                  <a:pt x="3952866" y="5446369"/>
                </a:cubicBezTo>
                <a:close/>
                <a:moveTo>
                  <a:pt x="3959543" y="3534208"/>
                </a:moveTo>
                <a:cubicBezTo>
                  <a:pt x="3974531" y="3534448"/>
                  <a:pt x="3988493" y="3534928"/>
                  <a:pt x="4000449" y="3535626"/>
                </a:cubicBezTo>
                <a:cubicBezTo>
                  <a:pt x="4014236" y="3535977"/>
                  <a:pt x="4025757" y="3536498"/>
                  <a:pt x="4032561" y="3537895"/>
                </a:cubicBezTo>
                <a:lnTo>
                  <a:pt x="4032737" y="3538071"/>
                </a:lnTo>
                <a:cubicBezTo>
                  <a:pt x="4050016" y="3540688"/>
                  <a:pt x="4067469" y="3549068"/>
                  <a:pt x="4073929" y="3566868"/>
                </a:cubicBezTo>
                <a:cubicBezTo>
                  <a:pt x="4077590" y="3577865"/>
                  <a:pt x="4071659" y="3590603"/>
                  <a:pt x="4062931" y="3600729"/>
                </a:cubicBezTo>
                <a:cubicBezTo>
                  <a:pt x="4059789" y="3604915"/>
                  <a:pt x="4055600" y="3608408"/>
                  <a:pt x="4051934" y="3611722"/>
                </a:cubicBezTo>
                <a:cubicBezTo>
                  <a:pt x="3983693" y="3666176"/>
                  <a:pt x="3834642" y="3662514"/>
                  <a:pt x="3771810" y="3605267"/>
                </a:cubicBezTo>
                <a:cubicBezTo>
                  <a:pt x="3767623" y="3601601"/>
                  <a:pt x="3763434" y="3596014"/>
                  <a:pt x="3760291" y="3590603"/>
                </a:cubicBezTo>
                <a:cubicBezTo>
                  <a:pt x="3755753" y="3582227"/>
                  <a:pt x="3752961" y="3572627"/>
                  <a:pt x="3755230" y="3564423"/>
                </a:cubicBezTo>
                <a:cubicBezTo>
                  <a:pt x="3760291" y="3546622"/>
                  <a:pt x="3777572" y="3538243"/>
                  <a:pt x="3790487" y="3537371"/>
                </a:cubicBezTo>
                <a:cubicBezTo>
                  <a:pt x="3796423" y="3536850"/>
                  <a:pt x="3804797" y="3536498"/>
                  <a:pt x="3815271" y="3535977"/>
                </a:cubicBezTo>
                <a:cubicBezTo>
                  <a:pt x="3840578" y="3535101"/>
                  <a:pt x="3876703" y="3534230"/>
                  <a:pt x="3912484" y="3534230"/>
                </a:cubicBezTo>
                <a:cubicBezTo>
                  <a:pt x="3928541" y="3533969"/>
                  <a:pt x="3944555" y="3533969"/>
                  <a:pt x="3959543" y="3534208"/>
                </a:cubicBezTo>
                <a:close/>
                <a:moveTo>
                  <a:pt x="3926795" y="586020"/>
                </a:moveTo>
                <a:cubicBezTo>
                  <a:pt x="2520068" y="586020"/>
                  <a:pt x="1375489" y="1730430"/>
                  <a:pt x="1375489" y="3137340"/>
                </a:cubicBezTo>
                <a:cubicBezTo>
                  <a:pt x="1375489" y="3905462"/>
                  <a:pt x="1719315" y="4624708"/>
                  <a:pt x="2305918" y="5107470"/>
                </a:cubicBezTo>
                <a:cubicBezTo>
                  <a:pt x="2310105" y="5110260"/>
                  <a:pt x="2313423" y="5111308"/>
                  <a:pt x="2316388" y="5109563"/>
                </a:cubicBezTo>
                <a:cubicBezTo>
                  <a:pt x="2324592" y="5105025"/>
                  <a:pt x="2320926" y="5095773"/>
                  <a:pt x="2331051" y="5079717"/>
                </a:cubicBezTo>
                <a:cubicBezTo>
                  <a:pt x="2340300" y="5064883"/>
                  <a:pt x="2358104" y="5060520"/>
                  <a:pt x="2367353" y="5059649"/>
                </a:cubicBezTo>
                <a:cubicBezTo>
                  <a:pt x="2383060" y="5058075"/>
                  <a:pt x="2391960" y="5057899"/>
                  <a:pt x="2422154" y="5059296"/>
                </a:cubicBezTo>
                <a:cubicBezTo>
                  <a:pt x="2437341" y="5060520"/>
                  <a:pt x="2450080" y="5058251"/>
                  <a:pt x="2459331" y="5053713"/>
                </a:cubicBezTo>
                <a:cubicBezTo>
                  <a:pt x="2478009" y="5043589"/>
                  <a:pt x="2481322" y="5022995"/>
                  <a:pt x="2480798" y="5001004"/>
                </a:cubicBezTo>
                <a:lnTo>
                  <a:pt x="2480798" y="5000480"/>
                </a:lnTo>
                <a:cubicBezTo>
                  <a:pt x="2480273" y="4987738"/>
                  <a:pt x="2478881" y="4974824"/>
                  <a:pt x="2478881" y="4962954"/>
                </a:cubicBezTo>
                <a:cubicBezTo>
                  <a:pt x="2478881" y="4915831"/>
                  <a:pt x="2496681" y="4889127"/>
                  <a:pt x="2543979" y="4889652"/>
                </a:cubicBezTo>
                <a:cubicBezTo>
                  <a:pt x="2560036" y="4889652"/>
                  <a:pt x="2576094" y="4891047"/>
                  <a:pt x="2590752" y="4891047"/>
                </a:cubicBezTo>
                <a:lnTo>
                  <a:pt x="2591277" y="4891047"/>
                </a:lnTo>
                <a:cubicBezTo>
                  <a:pt x="2632465" y="4892445"/>
                  <a:pt x="2663708" y="4887382"/>
                  <a:pt x="2652710" y="4830134"/>
                </a:cubicBezTo>
                <a:cubicBezTo>
                  <a:pt x="2652362" y="4825596"/>
                  <a:pt x="2650965" y="4820014"/>
                  <a:pt x="2649569" y="4814603"/>
                </a:cubicBezTo>
                <a:cubicBezTo>
                  <a:pt x="2636130" y="4766084"/>
                  <a:pt x="2644511" y="4732572"/>
                  <a:pt x="2706816" y="4733968"/>
                </a:cubicBezTo>
                <a:cubicBezTo>
                  <a:pt x="2720606" y="4734317"/>
                  <a:pt x="2734393" y="4735190"/>
                  <a:pt x="2747659" y="4735713"/>
                </a:cubicBezTo>
                <a:cubicBezTo>
                  <a:pt x="2787102" y="4736238"/>
                  <a:pt x="2820090" y="4728907"/>
                  <a:pt x="2814155" y="4669739"/>
                </a:cubicBezTo>
                <a:lnTo>
                  <a:pt x="2814155" y="4669218"/>
                </a:lnTo>
                <a:cubicBezTo>
                  <a:pt x="2814155" y="4663807"/>
                  <a:pt x="2813282" y="4657348"/>
                  <a:pt x="2811885" y="4650017"/>
                </a:cubicBezTo>
                <a:cubicBezTo>
                  <a:pt x="2800541" y="4593122"/>
                  <a:pt x="2822531" y="4568338"/>
                  <a:pt x="2882572" y="4569734"/>
                </a:cubicBezTo>
                <a:cubicBezTo>
                  <a:pt x="2892171" y="4570254"/>
                  <a:pt x="2901771" y="4571127"/>
                  <a:pt x="2911369" y="4572524"/>
                </a:cubicBezTo>
                <a:lnTo>
                  <a:pt x="2911892" y="4572524"/>
                </a:lnTo>
                <a:cubicBezTo>
                  <a:pt x="2922890" y="4573920"/>
                  <a:pt x="2933884" y="4575318"/>
                  <a:pt x="2944879" y="4574792"/>
                </a:cubicBezTo>
                <a:cubicBezTo>
                  <a:pt x="2980133" y="4573573"/>
                  <a:pt x="2994271" y="4552802"/>
                  <a:pt x="2986069" y="4518943"/>
                </a:cubicBezTo>
                <a:cubicBezTo>
                  <a:pt x="2984847" y="4513884"/>
                  <a:pt x="2982926" y="4509346"/>
                  <a:pt x="2980657" y="4504283"/>
                </a:cubicBezTo>
                <a:cubicBezTo>
                  <a:pt x="2977865" y="4498697"/>
                  <a:pt x="2975246" y="4492762"/>
                  <a:pt x="2973329" y="4486831"/>
                </a:cubicBezTo>
                <a:cubicBezTo>
                  <a:pt x="2956745" y="4435518"/>
                  <a:pt x="2977865" y="4407069"/>
                  <a:pt x="3031969" y="4404800"/>
                </a:cubicBezTo>
                <a:cubicBezTo>
                  <a:pt x="3042095" y="4404275"/>
                  <a:pt x="3057625" y="4407594"/>
                  <a:pt x="3074557" y="4410734"/>
                </a:cubicBezTo>
                <a:lnTo>
                  <a:pt x="3075082" y="4410734"/>
                </a:lnTo>
                <a:cubicBezTo>
                  <a:pt x="3106148" y="4415794"/>
                  <a:pt x="3141400" y="4419459"/>
                  <a:pt x="3154318" y="4396072"/>
                </a:cubicBezTo>
                <a:cubicBezTo>
                  <a:pt x="3161473" y="4382808"/>
                  <a:pt x="3153269" y="4360815"/>
                  <a:pt x="3145067" y="4340573"/>
                </a:cubicBezTo>
                <a:cubicBezTo>
                  <a:pt x="3142797" y="4336035"/>
                  <a:pt x="3140877" y="4330972"/>
                  <a:pt x="3139133" y="4326783"/>
                </a:cubicBezTo>
                <a:cubicBezTo>
                  <a:pt x="3114872" y="4268138"/>
                  <a:pt x="3134594" y="4236549"/>
                  <a:pt x="3197774" y="4240214"/>
                </a:cubicBezTo>
                <a:cubicBezTo>
                  <a:pt x="3206503" y="4241087"/>
                  <a:pt x="3221511" y="4244227"/>
                  <a:pt x="3238967" y="4247021"/>
                </a:cubicBezTo>
                <a:cubicBezTo>
                  <a:pt x="3275267" y="4254004"/>
                  <a:pt x="3320647" y="4259414"/>
                  <a:pt x="3333911" y="4237420"/>
                </a:cubicBezTo>
                <a:cubicBezTo>
                  <a:pt x="3343160" y="4221365"/>
                  <a:pt x="3327977" y="4194661"/>
                  <a:pt x="3313317" y="4173194"/>
                </a:cubicBezTo>
                <a:cubicBezTo>
                  <a:pt x="3304590" y="4160279"/>
                  <a:pt x="3296214" y="4149282"/>
                  <a:pt x="3293073" y="4143347"/>
                </a:cubicBezTo>
                <a:cubicBezTo>
                  <a:pt x="3275092" y="4107046"/>
                  <a:pt x="3290279" y="4076852"/>
                  <a:pt x="3329721" y="4072661"/>
                </a:cubicBezTo>
                <a:cubicBezTo>
                  <a:pt x="3348398" y="4070744"/>
                  <a:pt x="3376847" y="4074931"/>
                  <a:pt x="3406690" y="4079992"/>
                </a:cubicBezTo>
                <a:cubicBezTo>
                  <a:pt x="3459923" y="4088197"/>
                  <a:pt x="3516297" y="4098318"/>
                  <a:pt x="3527814" y="4077724"/>
                </a:cubicBezTo>
                <a:cubicBezTo>
                  <a:pt x="3540209" y="4055209"/>
                  <a:pt x="3508965" y="4027808"/>
                  <a:pt x="3483309" y="4003897"/>
                </a:cubicBezTo>
                <a:cubicBezTo>
                  <a:pt x="3471791" y="3993424"/>
                  <a:pt x="3461667" y="3983652"/>
                  <a:pt x="3456257" y="3975448"/>
                </a:cubicBezTo>
                <a:cubicBezTo>
                  <a:pt x="3430077" y="3934608"/>
                  <a:pt x="3447532" y="3904414"/>
                  <a:pt x="3496576" y="3901620"/>
                </a:cubicBezTo>
                <a:cubicBezTo>
                  <a:pt x="3512284" y="3900747"/>
                  <a:pt x="3543349" y="3905287"/>
                  <a:pt x="3576858" y="3911220"/>
                </a:cubicBezTo>
                <a:cubicBezTo>
                  <a:pt x="3612638" y="3917156"/>
                  <a:pt x="3651037" y="3924484"/>
                  <a:pt x="3674949" y="3927277"/>
                </a:cubicBezTo>
                <a:cubicBezTo>
                  <a:pt x="3702874" y="3930418"/>
                  <a:pt x="3740919" y="3941067"/>
                  <a:pt x="3750171" y="3913490"/>
                </a:cubicBezTo>
                <a:cubicBezTo>
                  <a:pt x="3760116" y="3884167"/>
                  <a:pt x="3718406" y="3870381"/>
                  <a:pt x="3696938" y="3855194"/>
                </a:cubicBezTo>
                <a:cubicBezTo>
                  <a:pt x="3684545" y="3846470"/>
                  <a:pt x="3671107" y="3838789"/>
                  <a:pt x="3658365" y="3830062"/>
                </a:cubicBezTo>
                <a:cubicBezTo>
                  <a:pt x="3641961" y="3819417"/>
                  <a:pt x="3626425" y="3808072"/>
                  <a:pt x="3613510" y="3794281"/>
                </a:cubicBezTo>
                <a:cubicBezTo>
                  <a:pt x="3597803" y="3778226"/>
                  <a:pt x="3595186" y="3761645"/>
                  <a:pt x="3601994" y="3748383"/>
                </a:cubicBezTo>
                <a:cubicBezTo>
                  <a:pt x="3605307" y="3742447"/>
                  <a:pt x="3610370" y="3737386"/>
                  <a:pt x="3617176" y="3733195"/>
                </a:cubicBezTo>
                <a:cubicBezTo>
                  <a:pt x="3623633" y="3729530"/>
                  <a:pt x="3631311" y="3726389"/>
                  <a:pt x="3640564" y="3724991"/>
                </a:cubicBezTo>
                <a:cubicBezTo>
                  <a:pt x="3661682" y="3720806"/>
                  <a:pt x="3707060" y="3725864"/>
                  <a:pt x="3756627" y="3732323"/>
                </a:cubicBezTo>
                <a:cubicBezTo>
                  <a:pt x="3811605" y="3739307"/>
                  <a:pt x="3871645" y="3748383"/>
                  <a:pt x="3908294" y="3748903"/>
                </a:cubicBezTo>
                <a:cubicBezTo>
                  <a:pt x="3951930" y="3749255"/>
                  <a:pt x="4012839" y="3744717"/>
                  <a:pt x="4067817" y="3743320"/>
                </a:cubicBezTo>
                <a:lnTo>
                  <a:pt x="4068341" y="3743320"/>
                </a:lnTo>
                <a:cubicBezTo>
                  <a:pt x="4129778" y="3741399"/>
                  <a:pt x="4183007" y="3743845"/>
                  <a:pt x="4194876" y="3761645"/>
                </a:cubicBezTo>
                <a:cubicBezTo>
                  <a:pt x="4216343" y="3795156"/>
                  <a:pt x="4188769" y="3816799"/>
                  <a:pt x="4156307" y="3835996"/>
                </a:cubicBezTo>
                <a:lnTo>
                  <a:pt x="4155782" y="3835996"/>
                </a:lnTo>
                <a:cubicBezTo>
                  <a:pt x="4145833" y="3841932"/>
                  <a:pt x="4135189" y="3848039"/>
                  <a:pt x="4125589" y="3853449"/>
                </a:cubicBezTo>
                <a:cubicBezTo>
                  <a:pt x="4103598" y="3866888"/>
                  <a:pt x="4042161" y="3886960"/>
                  <a:pt x="4052634" y="3919073"/>
                </a:cubicBezTo>
                <a:cubicBezTo>
                  <a:pt x="4061361" y="3945080"/>
                  <a:pt x="4099755" y="3940542"/>
                  <a:pt x="4125937" y="3936876"/>
                </a:cubicBezTo>
                <a:cubicBezTo>
                  <a:pt x="4154734" y="3932338"/>
                  <a:pt x="4193657" y="3923087"/>
                  <a:pt x="4232226" y="3916284"/>
                </a:cubicBezTo>
                <a:lnTo>
                  <a:pt x="4232751" y="3916284"/>
                </a:lnTo>
                <a:cubicBezTo>
                  <a:pt x="4294536" y="3904414"/>
                  <a:pt x="4354225" y="3898827"/>
                  <a:pt x="4364697" y="3927277"/>
                </a:cubicBezTo>
                <a:cubicBezTo>
                  <a:pt x="4373425" y="3951188"/>
                  <a:pt x="4350910" y="3981907"/>
                  <a:pt x="4322461" y="4010704"/>
                </a:cubicBezTo>
                <a:cubicBezTo>
                  <a:pt x="4310068" y="4023967"/>
                  <a:pt x="4296281" y="4036361"/>
                  <a:pt x="4283887" y="4048230"/>
                </a:cubicBezTo>
                <a:cubicBezTo>
                  <a:pt x="4262245" y="4068300"/>
                  <a:pt x="4288425" y="4100414"/>
                  <a:pt x="4316875" y="4099542"/>
                </a:cubicBezTo>
                <a:cubicBezTo>
                  <a:pt x="4330489" y="4099019"/>
                  <a:pt x="4362252" y="4093083"/>
                  <a:pt x="4396113" y="4088021"/>
                </a:cubicBezTo>
                <a:lnTo>
                  <a:pt x="4396636" y="4088021"/>
                </a:lnTo>
                <a:cubicBezTo>
                  <a:pt x="4444283" y="4081566"/>
                  <a:pt x="4496644" y="4078248"/>
                  <a:pt x="4512175" y="4098494"/>
                </a:cubicBezTo>
                <a:cubicBezTo>
                  <a:pt x="4531028" y="4123802"/>
                  <a:pt x="4509385" y="4157659"/>
                  <a:pt x="4487915" y="4183839"/>
                </a:cubicBezTo>
                <a:cubicBezTo>
                  <a:pt x="4473781" y="4200247"/>
                  <a:pt x="4459991" y="4213684"/>
                  <a:pt x="4457201" y="4219095"/>
                </a:cubicBezTo>
                <a:cubicBezTo>
                  <a:pt x="4441489" y="4247893"/>
                  <a:pt x="4453535" y="4270931"/>
                  <a:pt x="4485999" y="4271804"/>
                </a:cubicBezTo>
                <a:cubicBezTo>
                  <a:pt x="4504671" y="4272676"/>
                  <a:pt x="4538183" y="4263952"/>
                  <a:pt x="4559301" y="4258890"/>
                </a:cubicBezTo>
                <a:cubicBezTo>
                  <a:pt x="4563839" y="4257494"/>
                  <a:pt x="4568029" y="4256622"/>
                  <a:pt x="4571171" y="4256097"/>
                </a:cubicBezTo>
                <a:cubicBezTo>
                  <a:pt x="4658784" y="4238645"/>
                  <a:pt x="4688979" y="4267442"/>
                  <a:pt x="4652325" y="4356453"/>
                </a:cubicBezTo>
                <a:cubicBezTo>
                  <a:pt x="4651977" y="4357849"/>
                  <a:pt x="4651105" y="4359247"/>
                  <a:pt x="4650580" y="4360643"/>
                </a:cubicBezTo>
                <a:cubicBezTo>
                  <a:pt x="4629638" y="4409162"/>
                  <a:pt x="4627193" y="4437087"/>
                  <a:pt x="4681823" y="4435342"/>
                </a:cubicBezTo>
                <a:cubicBezTo>
                  <a:pt x="4696134" y="4434819"/>
                  <a:pt x="4710792" y="4433074"/>
                  <a:pt x="4724931" y="4432549"/>
                </a:cubicBezTo>
                <a:cubicBezTo>
                  <a:pt x="4738369" y="4431152"/>
                  <a:pt x="4751636" y="4431152"/>
                  <a:pt x="4764897" y="4432549"/>
                </a:cubicBezTo>
                <a:cubicBezTo>
                  <a:pt x="4803819" y="4437087"/>
                  <a:pt x="4819528" y="4464140"/>
                  <a:pt x="4810279" y="4502191"/>
                </a:cubicBezTo>
                <a:cubicBezTo>
                  <a:pt x="4809054" y="4507249"/>
                  <a:pt x="4807139" y="4511439"/>
                  <a:pt x="4804867" y="4515977"/>
                </a:cubicBezTo>
                <a:lnTo>
                  <a:pt x="4804867" y="4516501"/>
                </a:lnTo>
                <a:cubicBezTo>
                  <a:pt x="4802601" y="4522436"/>
                  <a:pt x="4799281" y="4528371"/>
                  <a:pt x="4797537" y="4534825"/>
                </a:cubicBezTo>
                <a:cubicBezTo>
                  <a:pt x="4783747" y="4580203"/>
                  <a:pt x="4797885" y="4599056"/>
                  <a:pt x="4846579" y="4600449"/>
                </a:cubicBezTo>
                <a:cubicBezTo>
                  <a:pt x="4858970" y="4600801"/>
                  <a:pt x="4871363" y="4599577"/>
                  <a:pt x="4883755" y="4599056"/>
                </a:cubicBezTo>
                <a:cubicBezTo>
                  <a:pt x="4892482" y="4598704"/>
                  <a:pt x="4900686" y="4598704"/>
                  <a:pt x="4908886" y="4599577"/>
                </a:cubicBezTo>
                <a:cubicBezTo>
                  <a:pt x="4955663" y="4604115"/>
                  <a:pt x="4974512" y="4628899"/>
                  <a:pt x="4966657" y="4674800"/>
                </a:cubicBezTo>
                <a:cubicBezTo>
                  <a:pt x="4966133" y="4677943"/>
                  <a:pt x="4965260" y="4680736"/>
                  <a:pt x="4964388" y="4683529"/>
                </a:cubicBezTo>
                <a:lnTo>
                  <a:pt x="4964388" y="4684053"/>
                </a:lnTo>
                <a:cubicBezTo>
                  <a:pt x="4962119" y="4692253"/>
                  <a:pt x="4958457" y="4700108"/>
                  <a:pt x="4957932" y="4708312"/>
                </a:cubicBezTo>
                <a:cubicBezTo>
                  <a:pt x="4953219" y="4742693"/>
                  <a:pt x="4967005" y="4759973"/>
                  <a:pt x="5001913" y="4765560"/>
                </a:cubicBezTo>
                <a:cubicBezTo>
                  <a:pt x="5010990" y="4766956"/>
                  <a:pt x="5020066" y="4765560"/>
                  <a:pt x="5029315" y="4766084"/>
                </a:cubicBezTo>
                <a:cubicBezTo>
                  <a:pt x="5033853" y="4766084"/>
                  <a:pt x="5038563" y="4766604"/>
                  <a:pt x="5043101" y="4766604"/>
                </a:cubicBezTo>
                <a:cubicBezTo>
                  <a:pt x="5111345" y="4769397"/>
                  <a:pt x="5123215" y="4781266"/>
                  <a:pt x="5120073" y="4847239"/>
                </a:cubicBezTo>
                <a:cubicBezTo>
                  <a:pt x="5120073" y="4852301"/>
                  <a:pt x="5119721" y="4857712"/>
                  <a:pt x="5119201" y="4863299"/>
                </a:cubicBezTo>
                <a:cubicBezTo>
                  <a:pt x="5115883" y="4907804"/>
                  <a:pt x="5128797" y="4924732"/>
                  <a:pt x="5172778" y="4928397"/>
                </a:cubicBezTo>
                <a:cubicBezTo>
                  <a:pt x="5179761" y="4928745"/>
                  <a:pt x="5187440" y="4928397"/>
                  <a:pt x="5196169" y="4927001"/>
                </a:cubicBezTo>
                <a:cubicBezTo>
                  <a:pt x="5205417" y="4926129"/>
                  <a:pt x="5215366" y="4924384"/>
                  <a:pt x="5226883" y="4921591"/>
                </a:cubicBezTo>
                <a:lnTo>
                  <a:pt x="5227236" y="4921242"/>
                </a:lnTo>
                <a:cubicBezTo>
                  <a:pt x="5273137" y="4911642"/>
                  <a:pt x="5290065" y="4925432"/>
                  <a:pt x="5292858" y="4997863"/>
                </a:cubicBezTo>
                <a:cubicBezTo>
                  <a:pt x="5293383" y="5005715"/>
                  <a:pt x="5292511" y="5017236"/>
                  <a:pt x="5294255" y="5029102"/>
                </a:cubicBezTo>
                <a:cubicBezTo>
                  <a:pt x="5296524" y="5047955"/>
                  <a:pt x="5303852" y="5069072"/>
                  <a:pt x="5328115" y="5080939"/>
                </a:cubicBezTo>
                <a:cubicBezTo>
                  <a:pt x="5334921" y="5084255"/>
                  <a:pt x="5341730" y="5086525"/>
                  <a:pt x="5349581" y="5087398"/>
                </a:cubicBezTo>
                <a:cubicBezTo>
                  <a:pt x="5382045" y="5092808"/>
                  <a:pt x="5377855" y="5091239"/>
                  <a:pt x="5417301" y="5092808"/>
                </a:cubicBezTo>
                <a:cubicBezTo>
                  <a:pt x="5442781" y="5093856"/>
                  <a:pt x="5460933" y="5110784"/>
                  <a:pt x="5464947" y="5118812"/>
                </a:cubicBezTo>
                <a:cubicBezTo>
                  <a:pt x="5480831" y="5150928"/>
                  <a:pt x="5464247" y="5166462"/>
                  <a:pt x="5460585" y="5174491"/>
                </a:cubicBezTo>
                <a:cubicBezTo>
                  <a:pt x="5459709" y="5176408"/>
                  <a:pt x="5461631" y="5175536"/>
                  <a:pt x="5466169" y="5172393"/>
                </a:cubicBezTo>
                <a:cubicBezTo>
                  <a:pt x="5479259" y="5162444"/>
                  <a:pt x="5492521" y="5152324"/>
                  <a:pt x="5505439" y="5142199"/>
                </a:cubicBezTo>
                <a:cubicBezTo>
                  <a:pt x="5514163" y="5134696"/>
                  <a:pt x="5521147" y="5128413"/>
                  <a:pt x="5522019" y="5129286"/>
                </a:cubicBezTo>
                <a:cubicBezTo>
                  <a:pt x="6126075" y="4647748"/>
                  <a:pt x="6478105" y="3925183"/>
                  <a:pt x="6478105" y="3137340"/>
                </a:cubicBezTo>
                <a:cubicBezTo>
                  <a:pt x="6478105" y="1730606"/>
                  <a:pt x="5333525" y="586020"/>
                  <a:pt x="3926795" y="586020"/>
                </a:cubicBezTo>
                <a:close/>
                <a:moveTo>
                  <a:pt x="1569884" y="0"/>
                </a:moveTo>
                <a:lnTo>
                  <a:pt x="6283429" y="0"/>
                </a:lnTo>
                <a:lnTo>
                  <a:pt x="6321443" y="27309"/>
                </a:lnTo>
                <a:cubicBezTo>
                  <a:pt x="6464681" y="137869"/>
                  <a:pt x="6600101" y="258089"/>
                  <a:pt x="6726718" y="386983"/>
                </a:cubicBezTo>
                <a:lnTo>
                  <a:pt x="6739841" y="401289"/>
                </a:lnTo>
                <a:lnTo>
                  <a:pt x="6739841" y="5871257"/>
                </a:lnTo>
                <a:lnTo>
                  <a:pt x="6664370" y="5949141"/>
                </a:lnTo>
                <a:cubicBezTo>
                  <a:pt x="6614512" y="5997933"/>
                  <a:pt x="6563290" y="6045463"/>
                  <a:pt x="6510745" y="6091660"/>
                </a:cubicBezTo>
                <a:cubicBezTo>
                  <a:pt x="6531338" y="6107543"/>
                  <a:pt x="6557343" y="6094453"/>
                  <a:pt x="6584395" y="6123250"/>
                </a:cubicBezTo>
                <a:cubicBezTo>
                  <a:pt x="6613717" y="6154318"/>
                  <a:pt x="6594343" y="6187826"/>
                  <a:pt x="6616858" y="6217148"/>
                </a:cubicBezTo>
                <a:cubicBezTo>
                  <a:pt x="6661363" y="6275443"/>
                  <a:pt x="6733793" y="6248390"/>
                  <a:pt x="6738331" y="6340542"/>
                </a:cubicBezTo>
                <a:lnTo>
                  <a:pt x="6739841" y="6349349"/>
                </a:lnTo>
                <a:lnTo>
                  <a:pt x="6739841" y="6857999"/>
                </a:lnTo>
                <a:lnTo>
                  <a:pt x="5319651" y="6857999"/>
                </a:lnTo>
                <a:lnTo>
                  <a:pt x="5325285" y="6844499"/>
                </a:lnTo>
                <a:cubicBezTo>
                  <a:pt x="5325933" y="6838648"/>
                  <a:pt x="5324624" y="6833118"/>
                  <a:pt x="5321309" y="6827838"/>
                </a:cubicBezTo>
                <a:cubicBezTo>
                  <a:pt x="5308390" y="6808117"/>
                  <a:pt x="5264061" y="6813704"/>
                  <a:pt x="5230549" y="6815973"/>
                </a:cubicBezTo>
                <a:cubicBezTo>
                  <a:pt x="5200183" y="6817717"/>
                  <a:pt x="5172778" y="6819115"/>
                  <a:pt x="5148869" y="6821032"/>
                </a:cubicBezTo>
                <a:cubicBezTo>
                  <a:pt x="5107679" y="6823300"/>
                  <a:pt x="5077833" y="6824697"/>
                  <a:pt x="5067713" y="6824697"/>
                </a:cubicBezTo>
                <a:cubicBezTo>
                  <a:pt x="5049736" y="6825570"/>
                  <a:pt x="5002961" y="6830108"/>
                  <a:pt x="4999820" y="6808117"/>
                </a:cubicBezTo>
                <a:cubicBezTo>
                  <a:pt x="4996679" y="6785603"/>
                  <a:pt x="5036647" y="6763088"/>
                  <a:pt x="5047119" y="6756280"/>
                </a:cubicBezTo>
                <a:cubicBezTo>
                  <a:pt x="5057240" y="6749824"/>
                  <a:pt x="5065443" y="6744238"/>
                  <a:pt x="5072775" y="6739700"/>
                </a:cubicBezTo>
                <a:cubicBezTo>
                  <a:pt x="5095809" y="6725563"/>
                  <a:pt x="5107679" y="6718234"/>
                  <a:pt x="5131066" y="6700254"/>
                </a:cubicBezTo>
                <a:cubicBezTo>
                  <a:pt x="5145729" y="6689261"/>
                  <a:pt x="5165973" y="6665348"/>
                  <a:pt x="5156723" y="6643358"/>
                </a:cubicBezTo>
                <a:cubicBezTo>
                  <a:pt x="5147998" y="6623113"/>
                  <a:pt x="5124087" y="6626427"/>
                  <a:pt x="5099823" y="6628175"/>
                </a:cubicBezTo>
                <a:cubicBezTo>
                  <a:pt x="5058985" y="6631488"/>
                  <a:pt x="5017797" y="6635154"/>
                  <a:pt x="4976953" y="6638297"/>
                </a:cubicBezTo>
                <a:cubicBezTo>
                  <a:pt x="4950777" y="6640565"/>
                  <a:pt x="4925117" y="6642835"/>
                  <a:pt x="4898940" y="6644756"/>
                </a:cubicBezTo>
                <a:cubicBezTo>
                  <a:pt x="4871887" y="6647023"/>
                  <a:pt x="4824763" y="6652087"/>
                  <a:pt x="4816910" y="6622241"/>
                </a:cubicBezTo>
                <a:cubicBezTo>
                  <a:pt x="4810103" y="6597109"/>
                  <a:pt x="4847629" y="6581049"/>
                  <a:pt x="4868747" y="6568659"/>
                </a:cubicBezTo>
                <a:cubicBezTo>
                  <a:pt x="4878519" y="6563072"/>
                  <a:pt x="4887071" y="6557662"/>
                  <a:pt x="4896323" y="6552599"/>
                </a:cubicBezTo>
                <a:lnTo>
                  <a:pt x="4896843" y="6552599"/>
                </a:lnTo>
                <a:cubicBezTo>
                  <a:pt x="4917441" y="6541258"/>
                  <a:pt x="4936815" y="6530261"/>
                  <a:pt x="4957409" y="6515077"/>
                </a:cubicBezTo>
                <a:cubicBezTo>
                  <a:pt x="4973812" y="6502335"/>
                  <a:pt x="4994057" y="6491690"/>
                  <a:pt x="4986731" y="6469699"/>
                </a:cubicBezTo>
                <a:cubicBezTo>
                  <a:pt x="4978527" y="6442995"/>
                  <a:pt x="4945539" y="6445264"/>
                  <a:pt x="4930355" y="6445787"/>
                </a:cubicBezTo>
                <a:cubicBezTo>
                  <a:pt x="4882533" y="6446660"/>
                  <a:pt x="4842215" y="6448058"/>
                  <a:pt x="4799631" y="6449451"/>
                </a:cubicBezTo>
                <a:lnTo>
                  <a:pt x="4799106" y="6449451"/>
                </a:lnTo>
                <a:cubicBezTo>
                  <a:pt x="4775719" y="6450326"/>
                  <a:pt x="4751983" y="6451718"/>
                  <a:pt x="4725803" y="6452596"/>
                </a:cubicBezTo>
                <a:cubicBezTo>
                  <a:pt x="4705210" y="6453989"/>
                  <a:pt x="4674491" y="6455385"/>
                  <a:pt x="4649708" y="6453469"/>
                </a:cubicBezTo>
                <a:cubicBezTo>
                  <a:pt x="4620737" y="6451198"/>
                  <a:pt x="4613058" y="6415942"/>
                  <a:pt x="4638191" y="6402155"/>
                </a:cubicBezTo>
                <a:cubicBezTo>
                  <a:pt x="4666987" y="6386620"/>
                  <a:pt x="4689502" y="6377019"/>
                  <a:pt x="4718824" y="6364106"/>
                </a:cubicBezTo>
                <a:cubicBezTo>
                  <a:pt x="4727024" y="6359915"/>
                  <a:pt x="4735751" y="6356250"/>
                  <a:pt x="4745876" y="6351716"/>
                </a:cubicBezTo>
                <a:cubicBezTo>
                  <a:pt x="4776591" y="6338102"/>
                  <a:pt x="4829301" y="6308780"/>
                  <a:pt x="4821448" y="6279806"/>
                </a:cubicBezTo>
                <a:cubicBezTo>
                  <a:pt x="4815513" y="6256418"/>
                  <a:pt x="4779733" y="6255545"/>
                  <a:pt x="4750414" y="6255021"/>
                </a:cubicBezTo>
                <a:cubicBezTo>
                  <a:pt x="4698578" y="6253976"/>
                  <a:pt x="4660528" y="6253101"/>
                  <a:pt x="4615676" y="6254497"/>
                </a:cubicBezTo>
                <a:cubicBezTo>
                  <a:pt x="4586702" y="6255021"/>
                  <a:pt x="4555111" y="6256418"/>
                  <a:pt x="4515669" y="6258687"/>
                </a:cubicBezTo>
                <a:cubicBezTo>
                  <a:pt x="4487743" y="6260609"/>
                  <a:pt x="4435034" y="6269336"/>
                  <a:pt x="4431368" y="6235824"/>
                </a:cubicBezTo>
                <a:cubicBezTo>
                  <a:pt x="4428051" y="6207899"/>
                  <a:pt x="4474477" y="6193236"/>
                  <a:pt x="4498736" y="6183114"/>
                </a:cubicBezTo>
                <a:cubicBezTo>
                  <a:pt x="4512003" y="6177704"/>
                  <a:pt x="4523521" y="6172990"/>
                  <a:pt x="4534517" y="6168452"/>
                </a:cubicBezTo>
                <a:cubicBezTo>
                  <a:pt x="4557903" y="6158856"/>
                  <a:pt x="4577626" y="6151000"/>
                  <a:pt x="4602409" y="6140007"/>
                </a:cubicBezTo>
                <a:cubicBezTo>
                  <a:pt x="4624752" y="6129883"/>
                  <a:pt x="4659133" y="6118013"/>
                  <a:pt x="4652325" y="6088694"/>
                </a:cubicBezTo>
                <a:cubicBezTo>
                  <a:pt x="4644473" y="6056230"/>
                  <a:pt x="4607819" y="6061641"/>
                  <a:pt x="4576229" y="6061641"/>
                </a:cubicBezTo>
                <a:cubicBezTo>
                  <a:pt x="4526139" y="6062161"/>
                  <a:pt x="4480411" y="6062686"/>
                  <a:pt x="4434509" y="6062161"/>
                </a:cubicBezTo>
                <a:cubicBezTo>
                  <a:pt x="4391401" y="6062686"/>
                  <a:pt x="4348641" y="6062686"/>
                  <a:pt x="4301515" y="6062686"/>
                </a:cubicBezTo>
                <a:cubicBezTo>
                  <a:pt x="4273417" y="6062686"/>
                  <a:pt x="4221233" y="6064082"/>
                  <a:pt x="4223499" y="6033364"/>
                </a:cubicBezTo>
                <a:cubicBezTo>
                  <a:pt x="4225420" y="6006314"/>
                  <a:pt x="4267483" y="5996538"/>
                  <a:pt x="4287729" y="5989731"/>
                </a:cubicBezTo>
                <a:cubicBezTo>
                  <a:pt x="4306229" y="5983276"/>
                  <a:pt x="4327171" y="5976293"/>
                  <a:pt x="4347417" y="5969485"/>
                </a:cubicBezTo>
                <a:cubicBezTo>
                  <a:pt x="4390178" y="5955350"/>
                  <a:pt x="4430496" y="5942084"/>
                  <a:pt x="4440097" y="5937895"/>
                </a:cubicBezTo>
                <a:cubicBezTo>
                  <a:pt x="4469067" y="5924980"/>
                  <a:pt x="4484950" y="5913982"/>
                  <a:pt x="4479539" y="5892516"/>
                </a:cubicBezTo>
                <a:cubicBezTo>
                  <a:pt x="4475001" y="5873144"/>
                  <a:pt x="4446552" y="5869130"/>
                  <a:pt x="4424037" y="5868605"/>
                </a:cubicBezTo>
                <a:cubicBezTo>
                  <a:pt x="4413915" y="5868081"/>
                  <a:pt x="4330837" y="5864067"/>
                  <a:pt x="4244269" y="5859881"/>
                </a:cubicBezTo>
                <a:lnTo>
                  <a:pt x="4243748" y="5859881"/>
                </a:lnTo>
                <a:cubicBezTo>
                  <a:pt x="4191387" y="5857087"/>
                  <a:pt x="4138679" y="5854820"/>
                  <a:pt x="4099755" y="5852898"/>
                </a:cubicBezTo>
                <a:cubicBezTo>
                  <a:pt x="4069041" y="5851677"/>
                  <a:pt x="4005335" y="5854820"/>
                  <a:pt x="4003939" y="5820435"/>
                </a:cubicBezTo>
                <a:cubicBezTo>
                  <a:pt x="4002543" y="5791112"/>
                  <a:pt x="4060313" y="5783784"/>
                  <a:pt x="4088763" y="5778722"/>
                </a:cubicBezTo>
                <a:cubicBezTo>
                  <a:pt x="4113022" y="5774184"/>
                  <a:pt x="4134141" y="5769471"/>
                  <a:pt x="4154734" y="5764936"/>
                </a:cubicBezTo>
                <a:cubicBezTo>
                  <a:pt x="4182311" y="5758653"/>
                  <a:pt x="4208839" y="5751669"/>
                  <a:pt x="4240955" y="5743466"/>
                </a:cubicBezTo>
                <a:cubicBezTo>
                  <a:pt x="4256486" y="5739275"/>
                  <a:pt x="4325775" y="5728806"/>
                  <a:pt x="4312860" y="5687091"/>
                </a:cubicBezTo>
                <a:cubicBezTo>
                  <a:pt x="4303261" y="5655852"/>
                  <a:pt x="4173063" y="5648521"/>
                  <a:pt x="4044258" y="5647649"/>
                </a:cubicBezTo>
                <a:cubicBezTo>
                  <a:pt x="4007605" y="5646601"/>
                  <a:pt x="3970952" y="5647124"/>
                  <a:pt x="3937443" y="5647124"/>
                </a:cubicBezTo>
                <a:cubicBezTo>
                  <a:pt x="3889273" y="5647473"/>
                  <a:pt x="3843544" y="5647473"/>
                  <a:pt x="3801308" y="5647996"/>
                </a:cubicBezTo>
                <a:cubicBezTo>
                  <a:pt x="3638119" y="5649916"/>
                  <a:pt x="3526245" y="5654804"/>
                  <a:pt x="3516646" y="5686047"/>
                </a:cubicBezTo>
                <a:cubicBezTo>
                  <a:pt x="3508442" y="5712051"/>
                  <a:pt x="3541429" y="5727233"/>
                  <a:pt x="3561151" y="5733692"/>
                </a:cubicBezTo>
                <a:cubicBezTo>
                  <a:pt x="3602866" y="5746608"/>
                  <a:pt x="3638991" y="5756207"/>
                  <a:pt x="3681231" y="5765808"/>
                </a:cubicBezTo>
                <a:lnTo>
                  <a:pt x="3681755" y="5765808"/>
                </a:lnTo>
                <a:cubicBezTo>
                  <a:pt x="3711598" y="5772611"/>
                  <a:pt x="3743713" y="5779070"/>
                  <a:pt x="3784028" y="5786927"/>
                </a:cubicBezTo>
                <a:cubicBezTo>
                  <a:pt x="3818936" y="5793907"/>
                  <a:pt x="3851923" y="5798445"/>
                  <a:pt x="3850527" y="5824100"/>
                </a:cubicBezTo>
                <a:cubicBezTo>
                  <a:pt x="3848782" y="5849756"/>
                  <a:pt x="3808811" y="5854820"/>
                  <a:pt x="3784552" y="5855691"/>
                </a:cubicBezTo>
                <a:cubicBezTo>
                  <a:pt x="3727654" y="5856563"/>
                  <a:pt x="3655747" y="5857960"/>
                  <a:pt x="3586459" y="5859358"/>
                </a:cubicBezTo>
                <a:cubicBezTo>
                  <a:pt x="3477027" y="5861625"/>
                  <a:pt x="3375275" y="5865292"/>
                  <a:pt x="3355029" y="5872620"/>
                </a:cubicBezTo>
                <a:cubicBezTo>
                  <a:pt x="3331813" y="5881695"/>
                  <a:pt x="3325707" y="5908749"/>
                  <a:pt x="3348222" y="5921142"/>
                </a:cubicBezTo>
                <a:cubicBezTo>
                  <a:pt x="3373878" y="5935453"/>
                  <a:pt x="3423445" y="5954127"/>
                  <a:pt x="3473361" y="5970707"/>
                </a:cubicBezTo>
                <a:cubicBezTo>
                  <a:pt x="3495876" y="5978038"/>
                  <a:pt x="3518391" y="5985021"/>
                  <a:pt x="3538984" y="5990955"/>
                </a:cubicBezTo>
                <a:cubicBezTo>
                  <a:pt x="3559582" y="5996887"/>
                  <a:pt x="3614207" y="6008756"/>
                  <a:pt x="3612813" y="6038603"/>
                </a:cubicBezTo>
                <a:cubicBezTo>
                  <a:pt x="3611942" y="6063386"/>
                  <a:pt x="3567957" y="6065655"/>
                  <a:pt x="3540905" y="6065131"/>
                </a:cubicBezTo>
                <a:cubicBezTo>
                  <a:pt x="3487323" y="6064258"/>
                  <a:pt x="3433571" y="6063734"/>
                  <a:pt x="3379989" y="6062862"/>
                </a:cubicBezTo>
                <a:lnTo>
                  <a:pt x="3379464" y="6062862"/>
                </a:lnTo>
                <a:cubicBezTo>
                  <a:pt x="3331466" y="6061465"/>
                  <a:pt x="3283295" y="6060593"/>
                  <a:pt x="3235125" y="6059196"/>
                </a:cubicBezTo>
                <a:cubicBezTo>
                  <a:pt x="3197080" y="6057975"/>
                  <a:pt x="3159902" y="6055182"/>
                  <a:pt x="3151177" y="6079441"/>
                </a:cubicBezTo>
                <a:cubicBezTo>
                  <a:pt x="3139655" y="6110684"/>
                  <a:pt x="3183640" y="6128137"/>
                  <a:pt x="3204758" y="6137736"/>
                </a:cubicBezTo>
                <a:cubicBezTo>
                  <a:pt x="3227621" y="6148210"/>
                  <a:pt x="3251008" y="6157459"/>
                  <a:pt x="3274396" y="6166183"/>
                </a:cubicBezTo>
                <a:cubicBezTo>
                  <a:pt x="3294117" y="6174038"/>
                  <a:pt x="3313838" y="6181719"/>
                  <a:pt x="3333564" y="6189574"/>
                </a:cubicBezTo>
                <a:cubicBezTo>
                  <a:pt x="3367071" y="6203709"/>
                  <a:pt x="3393951" y="6212088"/>
                  <a:pt x="3392203" y="6237221"/>
                </a:cubicBezTo>
                <a:cubicBezTo>
                  <a:pt x="3389761" y="6260956"/>
                  <a:pt x="3347173" y="6262877"/>
                  <a:pt x="3322914" y="6262354"/>
                </a:cubicBezTo>
                <a:cubicBezTo>
                  <a:pt x="3289407" y="6261481"/>
                  <a:pt x="3235649" y="6258339"/>
                  <a:pt x="3183464" y="6255545"/>
                </a:cubicBezTo>
                <a:cubicBezTo>
                  <a:pt x="3127438" y="6252229"/>
                  <a:pt x="3072112" y="6249087"/>
                  <a:pt x="3045408" y="6249087"/>
                </a:cubicBezTo>
                <a:cubicBezTo>
                  <a:pt x="3018707" y="6249087"/>
                  <a:pt x="2978388" y="6242280"/>
                  <a:pt x="2971581" y="6270209"/>
                </a:cubicBezTo>
                <a:cubicBezTo>
                  <a:pt x="2962508" y="6307382"/>
                  <a:pt x="3029876" y="6338625"/>
                  <a:pt x="3078919" y="6357822"/>
                </a:cubicBezTo>
                <a:cubicBezTo>
                  <a:pt x="3097244" y="6365155"/>
                  <a:pt x="3112955" y="6370564"/>
                  <a:pt x="3121156" y="6374751"/>
                </a:cubicBezTo>
                <a:cubicBezTo>
                  <a:pt x="3135817" y="6381558"/>
                  <a:pt x="3151349" y="6388541"/>
                  <a:pt x="3163743" y="6398138"/>
                </a:cubicBezTo>
                <a:cubicBezTo>
                  <a:pt x="3186257" y="6416814"/>
                  <a:pt x="3181195" y="6442471"/>
                  <a:pt x="3152747" y="6450326"/>
                </a:cubicBezTo>
                <a:cubicBezTo>
                  <a:pt x="3135293" y="6454861"/>
                  <a:pt x="3116097" y="6453989"/>
                  <a:pt x="3097767" y="6452596"/>
                </a:cubicBezTo>
                <a:cubicBezTo>
                  <a:pt x="3069319" y="6450326"/>
                  <a:pt x="3030401" y="6447533"/>
                  <a:pt x="2990954" y="6444392"/>
                </a:cubicBezTo>
                <a:cubicBezTo>
                  <a:pt x="2927776" y="6438982"/>
                  <a:pt x="2864071" y="6432871"/>
                  <a:pt x="2848887" y="6431998"/>
                </a:cubicBezTo>
                <a:cubicBezTo>
                  <a:pt x="2825152" y="6430253"/>
                  <a:pt x="2803509" y="6426588"/>
                  <a:pt x="2796178" y="6452243"/>
                </a:cubicBezTo>
                <a:cubicBezTo>
                  <a:pt x="2791291" y="6468651"/>
                  <a:pt x="2808219" y="6491514"/>
                  <a:pt x="2836145" y="6508093"/>
                </a:cubicBezTo>
                <a:cubicBezTo>
                  <a:pt x="2855867" y="6519964"/>
                  <a:pt x="2875592" y="6530608"/>
                  <a:pt x="2893392" y="6540210"/>
                </a:cubicBezTo>
                <a:cubicBezTo>
                  <a:pt x="2943307" y="6566041"/>
                  <a:pt x="2981358" y="6585764"/>
                  <a:pt x="2978216" y="6610895"/>
                </a:cubicBezTo>
                <a:cubicBezTo>
                  <a:pt x="2974550" y="6641613"/>
                  <a:pt x="2937549" y="6643531"/>
                  <a:pt x="2895312" y="6643010"/>
                </a:cubicBezTo>
                <a:cubicBezTo>
                  <a:pt x="2872797" y="6642485"/>
                  <a:pt x="2865466" y="6643010"/>
                  <a:pt x="2797226" y="6635154"/>
                </a:cubicBezTo>
                <a:lnTo>
                  <a:pt x="2796702" y="6635154"/>
                </a:lnTo>
                <a:cubicBezTo>
                  <a:pt x="2723399" y="6627126"/>
                  <a:pt x="2386901" y="6544223"/>
                  <a:pt x="1904146" y="6226047"/>
                </a:cubicBezTo>
                <a:cubicBezTo>
                  <a:pt x="1895417" y="6220289"/>
                  <a:pt x="1860685" y="6207027"/>
                  <a:pt x="1845326" y="6230585"/>
                </a:cubicBezTo>
                <a:cubicBezTo>
                  <a:pt x="1831364" y="6252055"/>
                  <a:pt x="1858593" y="6278933"/>
                  <a:pt x="1868192" y="6285392"/>
                </a:cubicBezTo>
                <a:cubicBezTo>
                  <a:pt x="2252338" y="6540734"/>
                  <a:pt x="2600527" y="6665177"/>
                  <a:pt x="2724792" y="6706365"/>
                </a:cubicBezTo>
                <a:cubicBezTo>
                  <a:pt x="2725375" y="6706713"/>
                  <a:pt x="2725669" y="6706888"/>
                  <a:pt x="2725669" y="6706888"/>
                </a:cubicBezTo>
                <a:cubicBezTo>
                  <a:pt x="2780819" y="6725213"/>
                  <a:pt x="2781167" y="6760123"/>
                  <a:pt x="2776629" y="6777922"/>
                </a:cubicBezTo>
                <a:cubicBezTo>
                  <a:pt x="2762843" y="6827491"/>
                  <a:pt x="2702803" y="6819115"/>
                  <a:pt x="2625834" y="6803579"/>
                </a:cubicBezTo>
                <a:cubicBezTo>
                  <a:pt x="2499646" y="6778794"/>
                  <a:pt x="2326861" y="6719631"/>
                  <a:pt x="2257224" y="6689432"/>
                </a:cubicBezTo>
                <a:cubicBezTo>
                  <a:pt x="2253906" y="6688039"/>
                  <a:pt x="2251113" y="6686644"/>
                  <a:pt x="2247973" y="6685246"/>
                </a:cubicBezTo>
                <a:cubicBezTo>
                  <a:pt x="2223187" y="6673901"/>
                  <a:pt x="2198929" y="6661859"/>
                  <a:pt x="2174669" y="6649990"/>
                </a:cubicBezTo>
                <a:cubicBezTo>
                  <a:pt x="2155820" y="6640741"/>
                  <a:pt x="2137496" y="6631664"/>
                  <a:pt x="2119167" y="6621539"/>
                </a:cubicBezTo>
                <a:cubicBezTo>
                  <a:pt x="2098922" y="6611419"/>
                  <a:pt x="2078852" y="6600422"/>
                  <a:pt x="2059130" y="6589953"/>
                </a:cubicBezTo>
                <a:cubicBezTo>
                  <a:pt x="2057734" y="6589076"/>
                  <a:pt x="2056337" y="6588556"/>
                  <a:pt x="2054941" y="6587684"/>
                </a:cubicBezTo>
                <a:cubicBezTo>
                  <a:pt x="2032951" y="6576162"/>
                  <a:pt x="2011309" y="6564293"/>
                  <a:pt x="1989842" y="6551903"/>
                </a:cubicBezTo>
                <a:cubicBezTo>
                  <a:pt x="1982162" y="6547365"/>
                  <a:pt x="1973782" y="6542654"/>
                  <a:pt x="1965579" y="6538116"/>
                </a:cubicBezTo>
                <a:cubicBezTo>
                  <a:pt x="1922122" y="6513332"/>
                  <a:pt x="1879014" y="6487672"/>
                  <a:pt x="1836775" y="6461147"/>
                </a:cubicBezTo>
                <a:cubicBezTo>
                  <a:pt x="1828050" y="6456085"/>
                  <a:pt x="1819322" y="6450499"/>
                  <a:pt x="1811118" y="6445088"/>
                </a:cubicBezTo>
                <a:cubicBezTo>
                  <a:pt x="1789652" y="6431825"/>
                  <a:pt x="1768186" y="6418211"/>
                  <a:pt x="1747067" y="6404073"/>
                </a:cubicBezTo>
                <a:cubicBezTo>
                  <a:pt x="1739561" y="6399015"/>
                  <a:pt x="1732405" y="6393775"/>
                  <a:pt x="1724901" y="6388713"/>
                </a:cubicBezTo>
                <a:cubicBezTo>
                  <a:pt x="1713380" y="6381209"/>
                  <a:pt x="1702035" y="6373353"/>
                  <a:pt x="1691042" y="6365850"/>
                </a:cubicBezTo>
                <a:cubicBezTo>
                  <a:pt x="1689297" y="6364454"/>
                  <a:pt x="1687376" y="6363058"/>
                  <a:pt x="1685631" y="6361661"/>
                </a:cubicBezTo>
                <a:cubicBezTo>
                  <a:pt x="1678824" y="6357123"/>
                  <a:pt x="1672192" y="6352236"/>
                  <a:pt x="1665386" y="6347525"/>
                </a:cubicBezTo>
                <a:cubicBezTo>
                  <a:pt x="1655437" y="6340369"/>
                  <a:pt x="1645139" y="6333214"/>
                  <a:pt x="1635190" y="6326059"/>
                </a:cubicBezTo>
                <a:cubicBezTo>
                  <a:pt x="1634843" y="6325707"/>
                  <a:pt x="1634667" y="6325535"/>
                  <a:pt x="1634318" y="6325359"/>
                </a:cubicBezTo>
                <a:cubicBezTo>
                  <a:pt x="1609012" y="6307035"/>
                  <a:pt x="1583879" y="6288706"/>
                  <a:pt x="1559095" y="6269857"/>
                </a:cubicBezTo>
                <a:cubicBezTo>
                  <a:pt x="1559095" y="6269684"/>
                  <a:pt x="1558747" y="6269508"/>
                  <a:pt x="1558747" y="6269508"/>
                </a:cubicBezTo>
                <a:cubicBezTo>
                  <a:pt x="1548798" y="6262004"/>
                  <a:pt x="1539198" y="6254497"/>
                  <a:pt x="1529425" y="6246994"/>
                </a:cubicBezTo>
                <a:cubicBezTo>
                  <a:pt x="1517903" y="6238093"/>
                  <a:pt x="1506386" y="6229017"/>
                  <a:pt x="1495041" y="6219941"/>
                </a:cubicBezTo>
                <a:cubicBezTo>
                  <a:pt x="1480031" y="6208075"/>
                  <a:pt x="1464847" y="6196553"/>
                  <a:pt x="1450012" y="6184512"/>
                </a:cubicBezTo>
                <a:cubicBezTo>
                  <a:pt x="1448615" y="6183464"/>
                  <a:pt x="1447219" y="6182242"/>
                  <a:pt x="1445822" y="6181194"/>
                </a:cubicBezTo>
                <a:cubicBezTo>
                  <a:pt x="1437971" y="6174215"/>
                  <a:pt x="1429767" y="6167755"/>
                  <a:pt x="1421914" y="6160949"/>
                </a:cubicBezTo>
                <a:cubicBezTo>
                  <a:pt x="1417024" y="6157111"/>
                  <a:pt x="1412314" y="6153096"/>
                  <a:pt x="1407600" y="6148907"/>
                </a:cubicBezTo>
                <a:cubicBezTo>
                  <a:pt x="1382469" y="6127962"/>
                  <a:pt x="1357512" y="6106670"/>
                  <a:pt x="1332900" y="6085029"/>
                </a:cubicBezTo>
                <a:cubicBezTo>
                  <a:pt x="1328714" y="6081539"/>
                  <a:pt x="1324525" y="6077873"/>
                  <a:pt x="1320511" y="6074031"/>
                </a:cubicBezTo>
                <a:cubicBezTo>
                  <a:pt x="485722" y="5333838"/>
                  <a:pt x="0" y="4270235"/>
                  <a:pt x="0" y="3137168"/>
                </a:cubicBezTo>
                <a:cubicBezTo>
                  <a:pt x="0" y="1872792"/>
                  <a:pt x="600755" y="746034"/>
                  <a:pt x="1531800" y="27361"/>
                </a:cubicBezTo>
                <a:close/>
              </a:path>
            </a:pathLst>
          </a:custGeom>
          <a:gradFill>
            <a:gsLst>
              <a:gs pos="3000">
                <a:schemeClr val="accent1">
                  <a:alpha val="0"/>
                </a:schemeClr>
              </a:gs>
              <a:gs pos="57000">
                <a:schemeClr val="accent1">
                  <a:alpha val="64000"/>
                </a:schemeClr>
              </a:gs>
              <a:gs pos="100000">
                <a:schemeClr val="accent2">
                  <a:alpha val="37000"/>
                </a:schemeClr>
              </a:gs>
            </a:gsLst>
            <a:lin ang="3000000" scaled="0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421E8E-3391-53D2-D198-3FDE4245878F}"/>
              </a:ext>
            </a:extLst>
          </p:cNvPr>
          <p:cNvSpPr/>
          <p:nvPr userDrawn="1"/>
        </p:nvSpPr>
        <p:spPr>
          <a:xfrm>
            <a:off x="5452159" y="-1"/>
            <a:ext cx="6739841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82A915-4520-8082-8BBF-37EBA5AB6D8B}"/>
              </a:ext>
            </a:extLst>
          </p:cNvPr>
          <p:cNvSpPr/>
          <p:nvPr userDrawn="1"/>
        </p:nvSpPr>
        <p:spPr>
          <a:xfrm>
            <a:off x="358774" y="1140548"/>
            <a:ext cx="2430021" cy="615824"/>
          </a:xfrm>
          <a:custGeom>
            <a:avLst/>
            <a:gdLst>
              <a:gd name="connsiteX0" fmla="*/ 1882808 w 9722479"/>
              <a:gd name="connsiteY0" fmla="*/ 2377738 h 2463902"/>
              <a:gd name="connsiteX1" fmla="*/ 1881035 w 9722479"/>
              <a:gd name="connsiteY1" fmla="*/ 2389320 h 2463902"/>
              <a:gd name="connsiteX2" fmla="*/ 1869781 w 9722479"/>
              <a:gd name="connsiteY2" fmla="*/ 2398392 h 2463902"/>
              <a:gd name="connsiteX3" fmla="*/ 1764875 w 9722479"/>
              <a:gd name="connsiteY3" fmla="*/ 2459887 h 2463902"/>
              <a:gd name="connsiteX4" fmla="*/ 1741104 w 9722479"/>
              <a:gd name="connsiteY4" fmla="*/ 2457213 h 2463902"/>
              <a:gd name="connsiteX5" fmla="*/ 1754375 w 9722479"/>
              <a:gd name="connsiteY5" fmla="*/ 2436650 h 2463902"/>
              <a:gd name="connsiteX6" fmla="*/ 1860302 w 9722479"/>
              <a:gd name="connsiteY6" fmla="*/ 2385072 h 2463902"/>
              <a:gd name="connsiteX7" fmla="*/ 1872309 w 9722479"/>
              <a:gd name="connsiteY7" fmla="*/ 2378978 h 2463902"/>
              <a:gd name="connsiteX8" fmla="*/ 1882809 w 9722479"/>
              <a:gd name="connsiteY8" fmla="*/ 2377732 h 2463902"/>
              <a:gd name="connsiteX9" fmla="*/ 1882858 w 9722479"/>
              <a:gd name="connsiteY9" fmla="*/ 2377732 h 2463902"/>
              <a:gd name="connsiteX10" fmla="*/ 1882808 w 9722479"/>
              <a:gd name="connsiteY10" fmla="*/ 2377738 h 2463902"/>
              <a:gd name="connsiteX11" fmla="*/ 1100994 w 9722479"/>
              <a:gd name="connsiteY11" fmla="*/ 1736862 h 2463902"/>
              <a:gd name="connsiteX12" fmla="*/ 1052218 w 9722479"/>
              <a:gd name="connsiteY12" fmla="*/ 1738673 h 2463902"/>
              <a:gd name="connsiteX13" fmla="*/ 1035980 w 9722479"/>
              <a:gd name="connsiteY13" fmla="*/ 1747860 h 2463902"/>
              <a:gd name="connsiteX14" fmla="*/ 1086537 w 9722479"/>
              <a:gd name="connsiteY14" fmla="*/ 1764972 h 2463902"/>
              <a:gd name="connsiteX15" fmla="*/ 1086683 w 9722479"/>
              <a:gd name="connsiteY15" fmla="*/ 1764972 h 2463902"/>
              <a:gd name="connsiteX16" fmla="*/ 1093683 w 9722479"/>
              <a:gd name="connsiteY16" fmla="*/ 1765361 h 2463902"/>
              <a:gd name="connsiteX17" fmla="*/ 1099565 w 9722479"/>
              <a:gd name="connsiteY17" fmla="*/ 1765215 h 2463902"/>
              <a:gd name="connsiteX18" fmla="*/ 1099711 w 9722479"/>
              <a:gd name="connsiteY18" fmla="*/ 1765215 h 2463902"/>
              <a:gd name="connsiteX19" fmla="*/ 1099711 w 9722479"/>
              <a:gd name="connsiteY19" fmla="*/ 1765263 h 2463902"/>
              <a:gd name="connsiteX20" fmla="*/ 1150269 w 9722479"/>
              <a:gd name="connsiteY20" fmla="*/ 1748395 h 2463902"/>
              <a:gd name="connsiteX21" fmla="*/ 1140691 w 9722479"/>
              <a:gd name="connsiteY21" fmla="*/ 1740228 h 2463902"/>
              <a:gd name="connsiteX22" fmla="*/ 1100994 w 9722479"/>
              <a:gd name="connsiteY22" fmla="*/ 1736862 h 2463902"/>
              <a:gd name="connsiteX23" fmla="*/ 1089746 w 9722479"/>
              <a:gd name="connsiteY23" fmla="*/ 1204276 h 2463902"/>
              <a:gd name="connsiteX24" fmla="*/ 1114247 w 9722479"/>
              <a:gd name="connsiteY24" fmla="*/ 1204664 h 2463902"/>
              <a:gd name="connsiteX25" fmla="*/ 1123192 w 9722479"/>
              <a:gd name="connsiteY25" fmla="*/ 1205296 h 2463902"/>
              <a:gd name="connsiteX26" fmla="*/ 1123240 w 9722479"/>
              <a:gd name="connsiteY26" fmla="*/ 1205345 h 2463902"/>
              <a:gd name="connsiteX27" fmla="*/ 1134713 w 9722479"/>
              <a:gd name="connsiteY27" fmla="*/ 1213366 h 2463902"/>
              <a:gd name="connsiteX28" fmla="*/ 1131649 w 9722479"/>
              <a:gd name="connsiteY28" fmla="*/ 1222797 h 2463902"/>
              <a:gd name="connsiteX29" fmla="*/ 1128588 w 9722479"/>
              <a:gd name="connsiteY29" fmla="*/ 1225860 h 2463902"/>
              <a:gd name="connsiteX30" fmla="*/ 1050565 w 9722479"/>
              <a:gd name="connsiteY30" fmla="*/ 1224061 h 2463902"/>
              <a:gd name="connsiteX31" fmla="*/ 1047356 w 9722479"/>
              <a:gd name="connsiteY31" fmla="*/ 1219977 h 2463902"/>
              <a:gd name="connsiteX32" fmla="*/ 1045947 w 9722479"/>
              <a:gd name="connsiteY32" fmla="*/ 1212685 h 2463902"/>
              <a:gd name="connsiteX33" fmla="*/ 1055766 w 9722479"/>
              <a:gd name="connsiteY33" fmla="*/ 1205151 h 2463902"/>
              <a:gd name="connsiteX34" fmla="*/ 1062670 w 9722479"/>
              <a:gd name="connsiteY34" fmla="*/ 1204762 h 2463902"/>
              <a:gd name="connsiteX35" fmla="*/ 1089746 w 9722479"/>
              <a:gd name="connsiteY35" fmla="*/ 1204276 h 2463902"/>
              <a:gd name="connsiteX36" fmla="*/ 5823665 w 9722479"/>
              <a:gd name="connsiteY36" fmla="*/ 998529 h 2463902"/>
              <a:gd name="connsiteX37" fmla="*/ 5823665 w 9722479"/>
              <a:gd name="connsiteY37" fmla="*/ 1756299 h 2463902"/>
              <a:gd name="connsiteX38" fmla="*/ 6039018 w 9722479"/>
              <a:gd name="connsiteY38" fmla="*/ 1756299 h 2463902"/>
              <a:gd name="connsiteX39" fmla="*/ 6429327 w 9722479"/>
              <a:gd name="connsiteY39" fmla="*/ 1378289 h 2463902"/>
              <a:gd name="connsiteX40" fmla="*/ 6039018 w 9722479"/>
              <a:gd name="connsiteY40" fmla="*/ 998529 h 2463902"/>
              <a:gd name="connsiteX41" fmla="*/ 9106219 w 9722479"/>
              <a:gd name="connsiteY41" fmla="*/ 991480 h 2463902"/>
              <a:gd name="connsiteX42" fmla="*/ 8963785 w 9722479"/>
              <a:gd name="connsiteY42" fmla="*/ 1467930 h 2463902"/>
              <a:gd name="connsiteX43" fmla="*/ 8963834 w 9722479"/>
              <a:gd name="connsiteY43" fmla="*/ 1467930 h 2463902"/>
              <a:gd name="connsiteX44" fmla="*/ 9321621 w 9722479"/>
              <a:gd name="connsiteY44" fmla="*/ 1467930 h 2463902"/>
              <a:gd name="connsiteX45" fmla="*/ 9179186 w 9722479"/>
              <a:gd name="connsiteY45" fmla="*/ 991480 h 2463902"/>
              <a:gd name="connsiteX46" fmla="*/ 3793949 w 9722479"/>
              <a:gd name="connsiteY46" fmla="*/ 991480 h 2463902"/>
              <a:gd name="connsiteX47" fmla="*/ 3651515 w 9722479"/>
              <a:gd name="connsiteY47" fmla="*/ 1467930 h 2463902"/>
              <a:gd name="connsiteX48" fmla="*/ 4009303 w 9722479"/>
              <a:gd name="connsiteY48" fmla="*/ 1467930 h 2463902"/>
              <a:gd name="connsiteX49" fmla="*/ 3866868 w 9722479"/>
              <a:gd name="connsiteY49" fmla="*/ 991480 h 2463902"/>
              <a:gd name="connsiteX50" fmla="*/ 8933888 w 9722479"/>
              <a:gd name="connsiteY50" fmla="*/ 762904 h 2463902"/>
              <a:gd name="connsiteX51" fmla="*/ 9353219 w 9722479"/>
              <a:gd name="connsiteY51" fmla="*/ 762904 h 2463902"/>
              <a:gd name="connsiteX52" fmla="*/ 9353267 w 9722479"/>
              <a:gd name="connsiteY52" fmla="*/ 762904 h 2463902"/>
              <a:gd name="connsiteX53" fmla="*/ 9722479 w 9722479"/>
              <a:gd name="connsiteY53" fmla="*/ 1993674 h 2463902"/>
              <a:gd name="connsiteX54" fmla="*/ 9476306 w 9722479"/>
              <a:gd name="connsiteY54" fmla="*/ 1993674 h 2463902"/>
              <a:gd name="connsiteX55" fmla="*/ 9390165 w 9722479"/>
              <a:gd name="connsiteY55" fmla="*/ 1700054 h 2463902"/>
              <a:gd name="connsiteX56" fmla="*/ 8895241 w 9722479"/>
              <a:gd name="connsiteY56" fmla="*/ 1700054 h 2463902"/>
              <a:gd name="connsiteX57" fmla="*/ 8809100 w 9722479"/>
              <a:gd name="connsiteY57" fmla="*/ 1993674 h 2463902"/>
              <a:gd name="connsiteX58" fmla="*/ 8562927 w 9722479"/>
              <a:gd name="connsiteY58" fmla="*/ 1993674 h 2463902"/>
              <a:gd name="connsiteX59" fmla="*/ 7720911 w 9722479"/>
              <a:gd name="connsiteY59" fmla="*/ 762904 h 2463902"/>
              <a:gd name="connsiteX60" fmla="*/ 7956487 w 9722479"/>
              <a:gd name="connsiteY60" fmla="*/ 762904 h 2463902"/>
              <a:gd name="connsiteX61" fmla="*/ 7956487 w 9722479"/>
              <a:gd name="connsiteY61" fmla="*/ 1761598 h 2463902"/>
              <a:gd name="connsiteX62" fmla="*/ 8526808 w 9722479"/>
              <a:gd name="connsiteY62" fmla="*/ 1761598 h 2463902"/>
              <a:gd name="connsiteX63" fmla="*/ 8526808 w 9722479"/>
              <a:gd name="connsiteY63" fmla="*/ 1993674 h 2463902"/>
              <a:gd name="connsiteX64" fmla="*/ 7720911 w 9722479"/>
              <a:gd name="connsiteY64" fmla="*/ 1993674 h 2463902"/>
              <a:gd name="connsiteX65" fmla="*/ 6726009 w 9722479"/>
              <a:gd name="connsiteY65" fmla="*/ 762904 h 2463902"/>
              <a:gd name="connsiteX66" fmla="*/ 7642305 w 9722479"/>
              <a:gd name="connsiteY66" fmla="*/ 762904 h 2463902"/>
              <a:gd name="connsiteX67" fmla="*/ 7642305 w 9722479"/>
              <a:gd name="connsiteY67" fmla="*/ 994980 h 2463902"/>
              <a:gd name="connsiteX68" fmla="*/ 6961633 w 9722479"/>
              <a:gd name="connsiteY68" fmla="*/ 994980 h 2463902"/>
              <a:gd name="connsiteX69" fmla="*/ 6961633 w 9722479"/>
              <a:gd name="connsiteY69" fmla="*/ 1262251 h 2463902"/>
              <a:gd name="connsiteX70" fmla="*/ 7545372 w 9722479"/>
              <a:gd name="connsiteY70" fmla="*/ 1262251 h 2463902"/>
              <a:gd name="connsiteX71" fmla="*/ 7545372 w 9722479"/>
              <a:gd name="connsiteY71" fmla="*/ 1494327 h 2463902"/>
              <a:gd name="connsiteX72" fmla="*/ 6961633 w 9722479"/>
              <a:gd name="connsiteY72" fmla="*/ 1494327 h 2463902"/>
              <a:gd name="connsiteX73" fmla="*/ 6961633 w 9722479"/>
              <a:gd name="connsiteY73" fmla="*/ 1761598 h 2463902"/>
              <a:gd name="connsiteX74" fmla="*/ 7638805 w 9722479"/>
              <a:gd name="connsiteY74" fmla="*/ 1761598 h 2463902"/>
              <a:gd name="connsiteX75" fmla="*/ 7638805 w 9722479"/>
              <a:gd name="connsiteY75" fmla="*/ 1993674 h 2463902"/>
              <a:gd name="connsiteX76" fmla="*/ 6726009 w 9722479"/>
              <a:gd name="connsiteY76" fmla="*/ 1993674 h 2463902"/>
              <a:gd name="connsiteX77" fmla="*/ 4421244 w 9722479"/>
              <a:gd name="connsiteY77" fmla="*/ 762904 h 2463902"/>
              <a:gd name="connsiteX78" fmla="*/ 4846457 w 9722479"/>
              <a:gd name="connsiteY78" fmla="*/ 762904 h 2463902"/>
              <a:gd name="connsiteX79" fmla="*/ 5254753 w 9722479"/>
              <a:gd name="connsiteY79" fmla="*/ 1765195 h 2463902"/>
              <a:gd name="connsiteX80" fmla="*/ 5281441 w 9722479"/>
              <a:gd name="connsiteY80" fmla="*/ 1765098 h 2463902"/>
              <a:gd name="connsiteX81" fmla="*/ 5281392 w 9722479"/>
              <a:gd name="connsiteY81" fmla="*/ 1765098 h 2463902"/>
              <a:gd name="connsiteX82" fmla="*/ 5281392 w 9722479"/>
              <a:gd name="connsiteY82" fmla="*/ 762904 h 2463902"/>
              <a:gd name="connsiteX83" fmla="*/ 5517017 w 9722479"/>
              <a:gd name="connsiteY83" fmla="*/ 762904 h 2463902"/>
              <a:gd name="connsiteX84" fmla="*/ 5517017 w 9722479"/>
              <a:gd name="connsiteY84" fmla="*/ 1993674 h 2463902"/>
              <a:gd name="connsiteX85" fmla="*/ 5096179 w 9722479"/>
              <a:gd name="connsiteY85" fmla="*/ 1993674 h 2463902"/>
              <a:gd name="connsiteX86" fmla="*/ 4687640 w 9722479"/>
              <a:gd name="connsiteY86" fmla="*/ 991480 h 2463902"/>
              <a:gd name="connsiteX87" fmla="*/ 4656868 w 9722479"/>
              <a:gd name="connsiteY87" fmla="*/ 991480 h 2463902"/>
              <a:gd name="connsiteX88" fmla="*/ 4656868 w 9722479"/>
              <a:gd name="connsiteY88" fmla="*/ 1993674 h 2463902"/>
              <a:gd name="connsiteX89" fmla="*/ 4421244 w 9722479"/>
              <a:gd name="connsiteY89" fmla="*/ 1993674 h 2463902"/>
              <a:gd name="connsiteX90" fmla="*/ 3621667 w 9722479"/>
              <a:gd name="connsiteY90" fmla="*/ 762904 h 2463902"/>
              <a:gd name="connsiteX91" fmla="*/ 3621716 w 9722479"/>
              <a:gd name="connsiteY91" fmla="*/ 762904 h 2463902"/>
              <a:gd name="connsiteX92" fmla="*/ 4040998 w 9722479"/>
              <a:gd name="connsiteY92" fmla="*/ 762904 h 2463902"/>
              <a:gd name="connsiteX93" fmla="*/ 4410209 w 9722479"/>
              <a:gd name="connsiteY93" fmla="*/ 1993674 h 2463902"/>
              <a:gd name="connsiteX94" fmla="*/ 4164085 w 9722479"/>
              <a:gd name="connsiteY94" fmla="*/ 1993674 h 2463902"/>
              <a:gd name="connsiteX95" fmla="*/ 4077895 w 9722479"/>
              <a:gd name="connsiteY95" fmla="*/ 1700054 h 2463902"/>
              <a:gd name="connsiteX96" fmla="*/ 3582971 w 9722479"/>
              <a:gd name="connsiteY96" fmla="*/ 1700054 h 2463902"/>
              <a:gd name="connsiteX97" fmla="*/ 3496830 w 9722479"/>
              <a:gd name="connsiteY97" fmla="*/ 1993674 h 2463902"/>
              <a:gd name="connsiteX98" fmla="*/ 3250657 w 9722479"/>
              <a:gd name="connsiteY98" fmla="*/ 1993674 h 2463902"/>
              <a:gd name="connsiteX99" fmla="*/ 2287158 w 9722479"/>
              <a:gd name="connsiteY99" fmla="*/ 762904 h 2463902"/>
              <a:gd name="connsiteX100" fmla="*/ 2528569 w 9722479"/>
              <a:gd name="connsiteY100" fmla="*/ 762904 h 2463902"/>
              <a:gd name="connsiteX101" fmla="*/ 2528569 w 9722479"/>
              <a:gd name="connsiteY101" fmla="*/ 1485576 h 2463902"/>
              <a:gd name="connsiteX102" fmla="*/ 2606008 w 9722479"/>
              <a:gd name="connsiteY102" fmla="*/ 1728785 h 2463902"/>
              <a:gd name="connsiteX103" fmla="*/ 2804151 w 9722479"/>
              <a:gd name="connsiteY103" fmla="*/ 1806224 h 2463902"/>
              <a:gd name="connsiteX104" fmla="*/ 2995101 w 9722479"/>
              <a:gd name="connsiteY104" fmla="*/ 1728785 h 2463902"/>
              <a:gd name="connsiteX105" fmla="*/ 3070742 w 9722479"/>
              <a:gd name="connsiteY105" fmla="*/ 1485576 h 2463902"/>
              <a:gd name="connsiteX106" fmla="*/ 3070791 w 9722479"/>
              <a:gd name="connsiteY106" fmla="*/ 1485576 h 2463902"/>
              <a:gd name="connsiteX107" fmla="*/ 3070791 w 9722479"/>
              <a:gd name="connsiteY107" fmla="*/ 762904 h 2463902"/>
              <a:gd name="connsiteX108" fmla="*/ 3313999 w 9722479"/>
              <a:gd name="connsiteY108" fmla="*/ 762904 h 2463902"/>
              <a:gd name="connsiteX109" fmla="*/ 3313999 w 9722479"/>
              <a:gd name="connsiteY109" fmla="*/ 1523932 h 2463902"/>
              <a:gd name="connsiteX110" fmla="*/ 3162668 w 9722479"/>
              <a:gd name="connsiteY110" fmla="*/ 1900435 h 2463902"/>
              <a:gd name="connsiteX111" fmla="*/ 2804200 w 9722479"/>
              <a:gd name="connsiteY111" fmla="*/ 2051766 h 2463902"/>
              <a:gd name="connsiteX112" fmla="*/ 2434892 w 9722479"/>
              <a:gd name="connsiteY112" fmla="*/ 1900435 h 2463902"/>
              <a:gd name="connsiteX113" fmla="*/ 2287158 w 9722479"/>
              <a:gd name="connsiteY113" fmla="*/ 1523932 h 2463902"/>
              <a:gd name="connsiteX114" fmla="*/ 5596596 w 9722479"/>
              <a:gd name="connsiteY114" fmla="*/ 761154 h 2463902"/>
              <a:gd name="connsiteX115" fmla="*/ 6054817 w 9722479"/>
              <a:gd name="connsiteY115" fmla="*/ 762904 h 2463902"/>
              <a:gd name="connsiteX116" fmla="*/ 6672000 w 9722479"/>
              <a:gd name="connsiteY116" fmla="*/ 1378289 h 2463902"/>
              <a:gd name="connsiteX117" fmla="*/ 6039018 w 9722479"/>
              <a:gd name="connsiteY117" fmla="*/ 1993674 h 2463902"/>
              <a:gd name="connsiteX118" fmla="*/ 5596596 w 9722479"/>
              <a:gd name="connsiteY118" fmla="*/ 1993674 h 2463902"/>
              <a:gd name="connsiteX119" fmla="*/ 1093732 w 9722479"/>
              <a:gd name="connsiteY119" fmla="*/ 383115 h 2463902"/>
              <a:gd name="connsiteX120" fmla="*/ 383115 w 9722479"/>
              <a:gd name="connsiteY120" fmla="*/ 1093731 h 2463902"/>
              <a:gd name="connsiteX121" fmla="*/ 642268 w 9722479"/>
              <a:gd name="connsiteY121" fmla="*/ 1642469 h 2463902"/>
              <a:gd name="connsiteX122" fmla="*/ 645185 w 9722479"/>
              <a:gd name="connsiteY122" fmla="*/ 1643052 h 2463902"/>
              <a:gd name="connsiteX123" fmla="*/ 649268 w 9722479"/>
              <a:gd name="connsiteY123" fmla="*/ 1634739 h 2463902"/>
              <a:gd name="connsiteX124" fmla="*/ 659380 w 9722479"/>
              <a:gd name="connsiteY124" fmla="*/ 1629149 h 2463902"/>
              <a:gd name="connsiteX125" fmla="*/ 674644 w 9722479"/>
              <a:gd name="connsiteY125" fmla="*/ 1629052 h 2463902"/>
              <a:gd name="connsiteX126" fmla="*/ 684998 w 9722479"/>
              <a:gd name="connsiteY126" fmla="*/ 1627496 h 2463902"/>
              <a:gd name="connsiteX127" fmla="*/ 690978 w 9722479"/>
              <a:gd name="connsiteY127" fmla="*/ 1612815 h 2463902"/>
              <a:gd name="connsiteX128" fmla="*/ 690978 w 9722479"/>
              <a:gd name="connsiteY128" fmla="*/ 1612669 h 2463902"/>
              <a:gd name="connsiteX129" fmla="*/ 690443 w 9722479"/>
              <a:gd name="connsiteY129" fmla="*/ 1602217 h 2463902"/>
              <a:gd name="connsiteX130" fmla="*/ 708575 w 9722479"/>
              <a:gd name="connsiteY130" fmla="*/ 1581800 h 2463902"/>
              <a:gd name="connsiteX131" fmla="*/ 721604 w 9722479"/>
              <a:gd name="connsiteY131" fmla="*/ 1582189 h 2463902"/>
              <a:gd name="connsiteX132" fmla="*/ 721749 w 9722479"/>
              <a:gd name="connsiteY132" fmla="*/ 1582189 h 2463902"/>
              <a:gd name="connsiteX133" fmla="*/ 738861 w 9722479"/>
              <a:gd name="connsiteY133" fmla="*/ 1565223 h 2463902"/>
              <a:gd name="connsiteX134" fmla="*/ 737986 w 9722479"/>
              <a:gd name="connsiteY134" fmla="*/ 1560897 h 2463902"/>
              <a:gd name="connsiteX135" fmla="*/ 753931 w 9722479"/>
              <a:gd name="connsiteY135" fmla="*/ 1538438 h 2463902"/>
              <a:gd name="connsiteX136" fmla="*/ 765306 w 9722479"/>
              <a:gd name="connsiteY136" fmla="*/ 1538924 h 2463902"/>
              <a:gd name="connsiteX137" fmla="*/ 783827 w 9722479"/>
              <a:gd name="connsiteY137" fmla="*/ 1520549 h 2463902"/>
              <a:gd name="connsiteX138" fmla="*/ 783827 w 9722479"/>
              <a:gd name="connsiteY138" fmla="*/ 1520403 h 2463902"/>
              <a:gd name="connsiteX139" fmla="*/ 783196 w 9722479"/>
              <a:gd name="connsiteY139" fmla="*/ 1515055 h 2463902"/>
              <a:gd name="connsiteX140" fmla="*/ 802884 w 9722479"/>
              <a:gd name="connsiteY140" fmla="*/ 1492694 h 2463902"/>
              <a:gd name="connsiteX141" fmla="*/ 810905 w 9722479"/>
              <a:gd name="connsiteY141" fmla="*/ 1493471 h 2463902"/>
              <a:gd name="connsiteX142" fmla="*/ 811050 w 9722479"/>
              <a:gd name="connsiteY142" fmla="*/ 1493471 h 2463902"/>
              <a:gd name="connsiteX143" fmla="*/ 820238 w 9722479"/>
              <a:gd name="connsiteY143" fmla="*/ 1494103 h 2463902"/>
              <a:gd name="connsiteX144" fmla="*/ 831711 w 9722479"/>
              <a:gd name="connsiteY144" fmla="*/ 1478547 h 2463902"/>
              <a:gd name="connsiteX145" fmla="*/ 830204 w 9722479"/>
              <a:gd name="connsiteY145" fmla="*/ 1474464 h 2463902"/>
              <a:gd name="connsiteX146" fmla="*/ 828162 w 9722479"/>
              <a:gd name="connsiteY146" fmla="*/ 1469603 h 2463902"/>
              <a:gd name="connsiteX147" fmla="*/ 844496 w 9722479"/>
              <a:gd name="connsiteY147" fmla="*/ 1446755 h 2463902"/>
              <a:gd name="connsiteX148" fmla="*/ 856357 w 9722479"/>
              <a:gd name="connsiteY148" fmla="*/ 1448408 h 2463902"/>
              <a:gd name="connsiteX149" fmla="*/ 856503 w 9722479"/>
              <a:gd name="connsiteY149" fmla="*/ 1448408 h 2463902"/>
              <a:gd name="connsiteX150" fmla="*/ 878573 w 9722479"/>
              <a:gd name="connsiteY150" fmla="*/ 1444324 h 2463902"/>
              <a:gd name="connsiteX151" fmla="*/ 875997 w 9722479"/>
              <a:gd name="connsiteY151" fmla="*/ 1428866 h 2463902"/>
              <a:gd name="connsiteX152" fmla="*/ 874344 w 9722479"/>
              <a:gd name="connsiteY152" fmla="*/ 1425025 h 2463902"/>
              <a:gd name="connsiteX153" fmla="*/ 890678 w 9722479"/>
              <a:gd name="connsiteY153" fmla="*/ 1400913 h 2463902"/>
              <a:gd name="connsiteX154" fmla="*/ 902150 w 9722479"/>
              <a:gd name="connsiteY154" fmla="*/ 1402809 h 2463902"/>
              <a:gd name="connsiteX155" fmla="*/ 928595 w 9722479"/>
              <a:gd name="connsiteY155" fmla="*/ 1400136 h 2463902"/>
              <a:gd name="connsiteX156" fmla="*/ 922859 w 9722479"/>
              <a:gd name="connsiteY156" fmla="*/ 1382246 h 2463902"/>
              <a:gd name="connsiteX157" fmla="*/ 917220 w 9722479"/>
              <a:gd name="connsiteY157" fmla="*/ 1373933 h 2463902"/>
              <a:gd name="connsiteX158" fmla="*/ 927429 w 9722479"/>
              <a:gd name="connsiteY158" fmla="*/ 1354245 h 2463902"/>
              <a:gd name="connsiteX159" fmla="*/ 948867 w 9722479"/>
              <a:gd name="connsiteY159" fmla="*/ 1356287 h 2463902"/>
              <a:gd name="connsiteX160" fmla="*/ 982604 w 9722479"/>
              <a:gd name="connsiteY160" fmla="*/ 1355655 h 2463902"/>
              <a:gd name="connsiteX161" fmla="*/ 970207 w 9722479"/>
              <a:gd name="connsiteY161" fmla="*/ 1335092 h 2463902"/>
              <a:gd name="connsiteX162" fmla="*/ 962673 w 9722479"/>
              <a:gd name="connsiteY162" fmla="*/ 1327168 h 2463902"/>
              <a:gd name="connsiteX163" fmla="*/ 973902 w 9722479"/>
              <a:gd name="connsiteY163" fmla="*/ 1306605 h 2463902"/>
              <a:gd name="connsiteX164" fmla="*/ 996264 w 9722479"/>
              <a:gd name="connsiteY164" fmla="*/ 1309279 h 2463902"/>
              <a:gd name="connsiteX165" fmla="*/ 1023584 w 9722479"/>
              <a:gd name="connsiteY165" fmla="*/ 1313751 h 2463902"/>
              <a:gd name="connsiteX166" fmla="*/ 1044536 w 9722479"/>
              <a:gd name="connsiteY166" fmla="*/ 1309911 h 2463902"/>
              <a:gd name="connsiteX167" fmla="*/ 1029709 w 9722479"/>
              <a:gd name="connsiteY167" fmla="*/ 1293674 h 2463902"/>
              <a:gd name="connsiteX168" fmla="*/ 1018966 w 9722479"/>
              <a:gd name="connsiteY168" fmla="*/ 1286674 h 2463902"/>
              <a:gd name="connsiteX169" fmla="*/ 1006472 w 9722479"/>
              <a:gd name="connsiteY169" fmla="*/ 1276708 h 2463902"/>
              <a:gd name="connsiteX170" fmla="*/ 1003264 w 9722479"/>
              <a:gd name="connsiteY170" fmla="*/ 1263924 h 2463902"/>
              <a:gd name="connsiteX171" fmla="*/ 1007493 w 9722479"/>
              <a:gd name="connsiteY171" fmla="*/ 1259694 h 2463902"/>
              <a:gd name="connsiteX172" fmla="*/ 1014007 w 9722479"/>
              <a:gd name="connsiteY172" fmla="*/ 1257409 h 2463902"/>
              <a:gd name="connsiteX173" fmla="*/ 1046335 w 9722479"/>
              <a:gd name="connsiteY173" fmla="*/ 1259451 h 2463902"/>
              <a:gd name="connsiteX174" fmla="*/ 1088579 w 9722479"/>
              <a:gd name="connsiteY174" fmla="*/ 1264069 h 2463902"/>
              <a:gd name="connsiteX175" fmla="*/ 1133012 w 9722479"/>
              <a:gd name="connsiteY175" fmla="*/ 1262514 h 2463902"/>
              <a:gd name="connsiteX176" fmla="*/ 1133156 w 9722479"/>
              <a:gd name="connsiteY176" fmla="*/ 1262514 h 2463902"/>
              <a:gd name="connsiteX177" fmla="*/ 1168400 w 9722479"/>
              <a:gd name="connsiteY177" fmla="*/ 1267618 h 2463902"/>
              <a:gd name="connsiteX178" fmla="*/ 1157657 w 9722479"/>
              <a:gd name="connsiteY178" fmla="*/ 1288327 h 2463902"/>
              <a:gd name="connsiteX179" fmla="*/ 1157511 w 9722479"/>
              <a:gd name="connsiteY179" fmla="*/ 1288327 h 2463902"/>
              <a:gd name="connsiteX180" fmla="*/ 1149102 w 9722479"/>
              <a:gd name="connsiteY180" fmla="*/ 1293188 h 2463902"/>
              <a:gd name="connsiteX181" fmla="*/ 1128781 w 9722479"/>
              <a:gd name="connsiteY181" fmla="*/ 1311466 h 2463902"/>
              <a:gd name="connsiteX182" fmla="*/ 1149199 w 9722479"/>
              <a:gd name="connsiteY182" fmla="*/ 1316425 h 2463902"/>
              <a:gd name="connsiteX183" fmla="*/ 1178803 w 9722479"/>
              <a:gd name="connsiteY183" fmla="*/ 1310689 h 2463902"/>
              <a:gd name="connsiteX184" fmla="*/ 1178950 w 9722479"/>
              <a:gd name="connsiteY184" fmla="*/ 1310689 h 2463902"/>
              <a:gd name="connsiteX185" fmla="*/ 1215701 w 9722479"/>
              <a:gd name="connsiteY185" fmla="*/ 1313751 h 2463902"/>
              <a:gd name="connsiteX186" fmla="*/ 1203936 w 9722479"/>
              <a:gd name="connsiteY186" fmla="*/ 1336988 h 2463902"/>
              <a:gd name="connsiteX187" fmla="*/ 1193193 w 9722479"/>
              <a:gd name="connsiteY187" fmla="*/ 1347440 h 2463902"/>
              <a:gd name="connsiteX188" fmla="*/ 1202381 w 9722479"/>
              <a:gd name="connsiteY188" fmla="*/ 1361732 h 2463902"/>
              <a:gd name="connsiteX189" fmla="*/ 1224452 w 9722479"/>
              <a:gd name="connsiteY189" fmla="*/ 1358523 h 2463902"/>
              <a:gd name="connsiteX190" fmla="*/ 1224597 w 9722479"/>
              <a:gd name="connsiteY190" fmla="*/ 1358523 h 2463902"/>
              <a:gd name="connsiteX191" fmla="*/ 1256778 w 9722479"/>
              <a:gd name="connsiteY191" fmla="*/ 1361440 h 2463902"/>
              <a:gd name="connsiteX192" fmla="*/ 1250022 w 9722479"/>
              <a:gd name="connsiteY192" fmla="*/ 1385211 h 2463902"/>
              <a:gd name="connsiteX193" fmla="*/ 1241465 w 9722479"/>
              <a:gd name="connsiteY193" fmla="*/ 1395031 h 2463902"/>
              <a:gd name="connsiteX194" fmla="*/ 1249487 w 9722479"/>
              <a:gd name="connsiteY194" fmla="*/ 1409712 h 2463902"/>
              <a:gd name="connsiteX195" fmla="*/ 1269904 w 9722479"/>
              <a:gd name="connsiteY195" fmla="*/ 1406115 h 2463902"/>
              <a:gd name="connsiteX196" fmla="*/ 1273209 w 9722479"/>
              <a:gd name="connsiteY196" fmla="*/ 1405337 h 2463902"/>
              <a:gd name="connsiteX197" fmla="*/ 1295814 w 9722479"/>
              <a:gd name="connsiteY197" fmla="*/ 1433289 h 2463902"/>
              <a:gd name="connsiteX198" fmla="*/ 1295328 w 9722479"/>
              <a:gd name="connsiteY198" fmla="*/ 1434456 h 2463902"/>
              <a:gd name="connsiteX199" fmla="*/ 1304030 w 9722479"/>
              <a:gd name="connsiteY199" fmla="*/ 1455262 h 2463902"/>
              <a:gd name="connsiteX200" fmla="*/ 1316036 w 9722479"/>
              <a:gd name="connsiteY200" fmla="*/ 1454484 h 2463902"/>
              <a:gd name="connsiteX201" fmla="*/ 1327169 w 9722479"/>
              <a:gd name="connsiteY201" fmla="*/ 1454484 h 2463902"/>
              <a:gd name="connsiteX202" fmla="*/ 1339808 w 9722479"/>
              <a:gd name="connsiteY202" fmla="*/ 1473881 h 2463902"/>
              <a:gd name="connsiteX203" fmla="*/ 1338301 w 9722479"/>
              <a:gd name="connsiteY203" fmla="*/ 1477721 h 2463902"/>
              <a:gd name="connsiteX204" fmla="*/ 1338301 w 9722479"/>
              <a:gd name="connsiteY204" fmla="*/ 1477867 h 2463902"/>
              <a:gd name="connsiteX205" fmla="*/ 1336259 w 9722479"/>
              <a:gd name="connsiteY205" fmla="*/ 1482971 h 2463902"/>
              <a:gd name="connsiteX206" fmla="*/ 1349920 w 9722479"/>
              <a:gd name="connsiteY206" fmla="*/ 1501249 h 2463902"/>
              <a:gd name="connsiteX207" fmla="*/ 1360275 w 9722479"/>
              <a:gd name="connsiteY207" fmla="*/ 1500861 h 2463902"/>
              <a:gd name="connsiteX208" fmla="*/ 1367275 w 9722479"/>
              <a:gd name="connsiteY208" fmla="*/ 1501006 h 2463902"/>
              <a:gd name="connsiteX209" fmla="*/ 1383366 w 9722479"/>
              <a:gd name="connsiteY209" fmla="*/ 1521958 h 2463902"/>
              <a:gd name="connsiteX210" fmla="*/ 1382734 w 9722479"/>
              <a:gd name="connsiteY210" fmla="*/ 1524389 h 2463902"/>
              <a:gd name="connsiteX211" fmla="*/ 1382734 w 9722479"/>
              <a:gd name="connsiteY211" fmla="*/ 1524535 h 2463902"/>
              <a:gd name="connsiteX212" fmla="*/ 1380934 w 9722479"/>
              <a:gd name="connsiteY212" fmla="*/ 1531292 h 2463902"/>
              <a:gd name="connsiteX213" fmla="*/ 1393185 w 9722479"/>
              <a:gd name="connsiteY213" fmla="*/ 1547237 h 2463902"/>
              <a:gd name="connsiteX214" fmla="*/ 1400817 w 9722479"/>
              <a:gd name="connsiteY214" fmla="*/ 1547383 h 2463902"/>
              <a:gd name="connsiteX215" fmla="*/ 1404658 w 9722479"/>
              <a:gd name="connsiteY215" fmla="*/ 1547528 h 2463902"/>
              <a:gd name="connsiteX216" fmla="*/ 1426095 w 9722479"/>
              <a:gd name="connsiteY216" fmla="*/ 1569987 h 2463902"/>
              <a:gd name="connsiteX217" fmla="*/ 1425852 w 9722479"/>
              <a:gd name="connsiteY217" fmla="*/ 1574460 h 2463902"/>
              <a:gd name="connsiteX218" fmla="*/ 1440776 w 9722479"/>
              <a:gd name="connsiteY218" fmla="*/ 1592592 h 2463902"/>
              <a:gd name="connsiteX219" fmla="*/ 1447291 w 9722479"/>
              <a:gd name="connsiteY219" fmla="*/ 1592203 h 2463902"/>
              <a:gd name="connsiteX220" fmla="*/ 1455847 w 9722479"/>
              <a:gd name="connsiteY220" fmla="*/ 1590696 h 2463902"/>
              <a:gd name="connsiteX221" fmla="*/ 1455944 w 9722479"/>
              <a:gd name="connsiteY221" fmla="*/ 1590599 h 2463902"/>
              <a:gd name="connsiteX222" fmla="*/ 1474221 w 9722479"/>
              <a:gd name="connsiteY222" fmla="*/ 1611940 h 2463902"/>
              <a:gd name="connsiteX223" fmla="*/ 1474610 w 9722479"/>
              <a:gd name="connsiteY223" fmla="*/ 1620641 h 2463902"/>
              <a:gd name="connsiteX224" fmla="*/ 1484041 w 9722479"/>
              <a:gd name="connsiteY224" fmla="*/ 1635080 h 2463902"/>
              <a:gd name="connsiteX225" fmla="*/ 1490020 w 9722479"/>
              <a:gd name="connsiteY225" fmla="*/ 1636878 h 2463902"/>
              <a:gd name="connsiteX226" fmla="*/ 1508883 w 9722479"/>
              <a:gd name="connsiteY226" fmla="*/ 1638385 h 2463902"/>
              <a:gd name="connsiteX227" fmla="*/ 1522153 w 9722479"/>
              <a:gd name="connsiteY227" fmla="*/ 1645628 h 2463902"/>
              <a:gd name="connsiteX228" fmla="*/ 1520939 w 9722479"/>
              <a:gd name="connsiteY228" fmla="*/ 1661136 h 2463902"/>
              <a:gd name="connsiteX229" fmla="*/ 1522493 w 9722479"/>
              <a:gd name="connsiteY229" fmla="*/ 1660552 h 2463902"/>
              <a:gd name="connsiteX230" fmla="*/ 1533432 w 9722479"/>
              <a:gd name="connsiteY230" fmla="*/ 1652143 h 2463902"/>
              <a:gd name="connsiteX231" fmla="*/ 1538050 w 9722479"/>
              <a:gd name="connsiteY231" fmla="*/ 1648545 h 2463902"/>
              <a:gd name="connsiteX232" fmla="*/ 1804348 w 9722479"/>
              <a:gd name="connsiteY232" fmla="*/ 1093731 h 2463902"/>
              <a:gd name="connsiteX233" fmla="*/ 1093732 w 9722479"/>
              <a:gd name="connsiteY233" fmla="*/ 383115 h 2463902"/>
              <a:gd name="connsiteX234" fmla="*/ 1093683 w 9722479"/>
              <a:gd name="connsiteY234" fmla="*/ 0 h 2463902"/>
              <a:gd name="connsiteX235" fmla="*/ 2187367 w 9722479"/>
              <a:gd name="connsiteY235" fmla="*/ 1093683 h 2463902"/>
              <a:gd name="connsiteX236" fmla="*/ 2187415 w 9722479"/>
              <a:gd name="connsiteY236" fmla="*/ 1093586 h 2463902"/>
              <a:gd name="connsiteX237" fmla="*/ 1813440 w 9722479"/>
              <a:gd name="connsiteY237" fmla="*/ 1916594 h 2463902"/>
              <a:gd name="connsiteX238" fmla="*/ 1833953 w 9722479"/>
              <a:gd name="connsiteY238" fmla="*/ 1925393 h 2463902"/>
              <a:gd name="connsiteX239" fmla="*/ 1842995 w 9722479"/>
              <a:gd name="connsiteY239" fmla="*/ 1951546 h 2463902"/>
              <a:gd name="connsiteX240" fmla="*/ 1876829 w 9722479"/>
              <a:gd name="connsiteY240" fmla="*/ 1985915 h 2463902"/>
              <a:gd name="connsiteX241" fmla="*/ 1877704 w 9722479"/>
              <a:gd name="connsiteY241" fmla="*/ 1991020 h 2463902"/>
              <a:gd name="connsiteX242" fmla="*/ 1888449 w 9722479"/>
              <a:gd name="connsiteY242" fmla="*/ 2001860 h 2463902"/>
              <a:gd name="connsiteX243" fmla="*/ 1901866 w 9722479"/>
              <a:gd name="connsiteY243" fmla="*/ 2005701 h 2463902"/>
              <a:gd name="connsiteX244" fmla="*/ 1921019 w 9722479"/>
              <a:gd name="connsiteY244" fmla="*/ 2027674 h 2463902"/>
              <a:gd name="connsiteX245" fmla="*/ 1941437 w 9722479"/>
              <a:gd name="connsiteY245" fmla="*/ 2048626 h 2463902"/>
              <a:gd name="connsiteX246" fmla="*/ 1964430 w 9722479"/>
              <a:gd name="connsiteY246" fmla="*/ 2069577 h 2463902"/>
              <a:gd name="connsiteX247" fmla="*/ 1984847 w 9722479"/>
              <a:gd name="connsiteY247" fmla="*/ 2091404 h 2463902"/>
              <a:gd name="connsiteX248" fmla="*/ 1992771 w 9722479"/>
              <a:gd name="connsiteY248" fmla="*/ 2097141 h 2463902"/>
              <a:gd name="connsiteX249" fmla="*/ 1989563 w 9722479"/>
              <a:gd name="connsiteY249" fmla="*/ 2103801 h 2463902"/>
              <a:gd name="connsiteX250" fmla="*/ 1982806 w 9722479"/>
              <a:gd name="connsiteY250" fmla="*/ 2109780 h 2463902"/>
              <a:gd name="connsiteX251" fmla="*/ 1918054 w 9722479"/>
              <a:gd name="connsiteY251" fmla="*/ 2161747 h 2463902"/>
              <a:gd name="connsiteX252" fmla="*/ 1898755 w 9722479"/>
              <a:gd name="connsiteY252" fmla="*/ 2187268 h 2463902"/>
              <a:gd name="connsiteX253" fmla="*/ 1933609 w 9722479"/>
              <a:gd name="connsiteY253" fmla="*/ 2172830 h 2463902"/>
              <a:gd name="connsiteX254" fmla="*/ 2002445 w 9722479"/>
              <a:gd name="connsiteY254" fmla="*/ 2116926 h 2463902"/>
              <a:gd name="connsiteX255" fmla="*/ 2005895 w 9722479"/>
              <a:gd name="connsiteY255" fmla="*/ 2114009 h 2463902"/>
              <a:gd name="connsiteX256" fmla="*/ 2038856 w 9722479"/>
              <a:gd name="connsiteY256" fmla="*/ 2144635 h 2463902"/>
              <a:gd name="connsiteX257" fmla="*/ 2014986 w 9722479"/>
              <a:gd name="connsiteY257" fmla="*/ 2165052 h 2463902"/>
              <a:gd name="connsiteX258" fmla="*/ 2014452 w 9722479"/>
              <a:gd name="connsiteY258" fmla="*/ 2165587 h 2463902"/>
              <a:gd name="connsiteX259" fmla="*/ 1933901 w 9722479"/>
              <a:gd name="connsiteY259" fmla="*/ 2228394 h 2463902"/>
              <a:gd name="connsiteX260" fmla="*/ 1829967 w 9722479"/>
              <a:gd name="connsiteY260" fmla="*/ 2297084 h 2463902"/>
              <a:gd name="connsiteX261" fmla="*/ 1790252 w 9722479"/>
              <a:gd name="connsiteY261" fmla="*/ 2329751 h 2463902"/>
              <a:gd name="connsiteX262" fmla="*/ 1833808 w 9722479"/>
              <a:gd name="connsiteY262" fmla="*/ 2317112 h 2463902"/>
              <a:gd name="connsiteX263" fmla="*/ 1912317 w 9722479"/>
              <a:gd name="connsiteY263" fmla="*/ 2266798 h 2463902"/>
              <a:gd name="connsiteX264" fmla="*/ 1954853 w 9722479"/>
              <a:gd name="connsiteY264" fmla="*/ 2236804 h 2463902"/>
              <a:gd name="connsiteX265" fmla="*/ 2039633 w 9722479"/>
              <a:gd name="connsiteY265" fmla="*/ 2169379 h 2463902"/>
              <a:gd name="connsiteX266" fmla="*/ 2059662 w 9722479"/>
              <a:gd name="connsiteY266" fmla="*/ 2164517 h 2463902"/>
              <a:gd name="connsiteX267" fmla="*/ 2054947 w 9722479"/>
              <a:gd name="connsiteY267" fmla="*/ 2183671 h 2463902"/>
              <a:gd name="connsiteX268" fmla="*/ 1901234 w 9722479"/>
              <a:gd name="connsiteY268" fmla="*/ 2311862 h 2463902"/>
              <a:gd name="connsiteX269" fmla="*/ 1808675 w 9722479"/>
              <a:gd name="connsiteY269" fmla="*/ 2369711 h 2463902"/>
              <a:gd name="connsiteX270" fmla="*/ 1808530 w 9722479"/>
              <a:gd name="connsiteY270" fmla="*/ 2369711 h 2463902"/>
              <a:gd name="connsiteX271" fmla="*/ 1759091 w 9722479"/>
              <a:gd name="connsiteY271" fmla="*/ 2396885 h 2463902"/>
              <a:gd name="connsiteX272" fmla="*/ 1723069 w 9722479"/>
              <a:gd name="connsiteY272" fmla="*/ 2411420 h 2463902"/>
              <a:gd name="connsiteX273" fmla="*/ 1705326 w 9722479"/>
              <a:gd name="connsiteY273" fmla="*/ 2414240 h 2463902"/>
              <a:gd name="connsiteX274" fmla="*/ 1696137 w 9722479"/>
              <a:gd name="connsiteY274" fmla="*/ 2397906 h 2463902"/>
              <a:gd name="connsiteX275" fmla="*/ 1702408 w 9722479"/>
              <a:gd name="connsiteY275" fmla="*/ 2390760 h 2463902"/>
              <a:gd name="connsiteX276" fmla="*/ 1706735 w 9722479"/>
              <a:gd name="connsiteY276" fmla="*/ 2386676 h 2463902"/>
              <a:gd name="connsiteX277" fmla="*/ 1714902 w 9722479"/>
              <a:gd name="connsiteY277" fmla="*/ 2364072 h 2463902"/>
              <a:gd name="connsiteX278" fmla="*/ 1685930 w 9722479"/>
              <a:gd name="connsiteY278" fmla="*/ 2362176 h 2463902"/>
              <a:gd name="connsiteX279" fmla="*/ 1676207 w 9722479"/>
              <a:gd name="connsiteY279" fmla="*/ 2364217 h 2463902"/>
              <a:gd name="connsiteX280" fmla="*/ 1676061 w 9722479"/>
              <a:gd name="connsiteY280" fmla="*/ 2364217 h 2463902"/>
              <a:gd name="connsiteX281" fmla="*/ 1645435 w 9722479"/>
              <a:gd name="connsiteY281" fmla="*/ 2362953 h 2463902"/>
              <a:gd name="connsiteX282" fmla="*/ 1653602 w 9722479"/>
              <a:gd name="connsiteY282" fmla="*/ 2345599 h 2463902"/>
              <a:gd name="connsiteX283" fmla="*/ 1655789 w 9722479"/>
              <a:gd name="connsiteY283" fmla="*/ 2343557 h 2463902"/>
              <a:gd name="connsiteX284" fmla="*/ 1668428 w 9722479"/>
              <a:gd name="connsiteY284" fmla="*/ 2330918 h 2463902"/>
              <a:gd name="connsiteX285" fmla="*/ 1671102 w 9722479"/>
              <a:gd name="connsiteY285" fmla="*/ 2316383 h 2463902"/>
              <a:gd name="connsiteX286" fmla="*/ 1649907 w 9722479"/>
              <a:gd name="connsiteY286" fmla="*/ 2312931 h 2463902"/>
              <a:gd name="connsiteX287" fmla="*/ 1627935 w 9722479"/>
              <a:gd name="connsiteY287" fmla="*/ 2315605 h 2463902"/>
              <a:gd name="connsiteX288" fmla="*/ 1615150 w 9722479"/>
              <a:gd name="connsiteY288" fmla="*/ 2317793 h 2463902"/>
              <a:gd name="connsiteX289" fmla="*/ 1596385 w 9722479"/>
              <a:gd name="connsiteY289" fmla="*/ 2314195 h 2463902"/>
              <a:gd name="connsiteX290" fmla="*/ 1600712 w 9722479"/>
              <a:gd name="connsiteY290" fmla="*/ 2301945 h 2463902"/>
              <a:gd name="connsiteX291" fmla="*/ 1608003 w 9722479"/>
              <a:gd name="connsiteY291" fmla="*/ 2295431 h 2463902"/>
              <a:gd name="connsiteX292" fmla="*/ 1617969 w 9722479"/>
              <a:gd name="connsiteY292" fmla="*/ 2286243 h 2463902"/>
              <a:gd name="connsiteX293" fmla="*/ 1624483 w 9722479"/>
              <a:gd name="connsiteY293" fmla="*/ 2269764 h 2463902"/>
              <a:gd name="connsiteX294" fmla="*/ 1608150 w 9722479"/>
              <a:gd name="connsiteY294" fmla="*/ 2265291 h 2463902"/>
              <a:gd name="connsiteX295" fmla="*/ 1581461 w 9722479"/>
              <a:gd name="connsiteY295" fmla="*/ 2268597 h 2463902"/>
              <a:gd name="connsiteX296" fmla="*/ 1581316 w 9722479"/>
              <a:gd name="connsiteY296" fmla="*/ 2268597 h 2463902"/>
              <a:gd name="connsiteX297" fmla="*/ 1576746 w 9722479"/>
              <a:gd name="connsiteY297" fmla="*/ 2269132 h 2463902"/>
              <a:gd name="connsiteX298" fmla="*/ 1552099 w 9722479"/>
              <a:gd name="connsiteY298" fmla="*/ 2270784 h 2463902"/>
              <a:gd name="connsiteX299" fmla="*/ 1546995 w 9722479"/>
              <a:gd name="connsiteY299" fmla="*/ 2256346 h 2463902"/>
              <a:gd name="connsiteX300" fmla="*/ 1559391 w 9722479"/>
              <a:gd name="connsiteY300" fmla="*/ 2246381 h 2463902"/>
              <a:gd name="connsiteX301" fmla="*/ 1571155 w 9722479"/>
              <a:gd name="connsiteY301" fmla="*/ 2237047 h 2463902"/>
              <a:gd name="connsiteX302" fmla="*/ 1577280 w 9722479"/>
              <a:gd name="connsiteY302" fmla="*/ 2221102 h 2463902"/>
              <a:gd name="connsiteX303" fmla="*/ 1558127 w 9722479"/>
              <a:gd name="connsiteY303" fmla="*/ 2216387 h 2463902"/>
              <a:gd name="connsiteX304" fmla="*/ 1533238 w 9722479"/>
              <a:gd name="connsiteY304" fmla="*/ 2219984 h 2463902"/>
              <a:gd name="connsiteX305" fmla="*/ 1533091 w 9722479"/>
              <a:gd name="connsiteY305" fmla="*/ 2219984 h 2463902"/>
              <a:gd name="connsiteX306" fmla="*/ 1503584 w 9722479"/>
              <a:gd name="connsiteY306" fmla="*/ 2222172 h 2463902"/>
              <a:gd name="connsiteX307" fmla="*/ 1498237 w 9722479"/>
              <a:gd name="connsiteY307" fmla="*/ 2205449 h 2463902"/>
              <a:gd name="connsiteX308" fmla="*/ 1510390 w 9722479"/>
              <a:gd name="connsiteY308" fmla="*/ 2197039 h 2463902"/>
              <a:gd name="connsiteX309" fmla="*/ 1525702 w 9722479"/>
              <a:gd name="connsiteY309" fmla="*/ 2185956 h 2463902"/>
              <a:gd name="connsiteX310" fmla="*/ 1529252 w 9722479"/>
              <a:gd name="connsiteY310" fmla="*/ 2171421 h 2463902"/>
              <a:gd name="connsiteX311" fmla="*/ 1513015 w 9722479"/>
              <a:gd name="connsiteY311" fmla="*/ 2166802 h 2463902"/>
              <a:gd name="connsiteX312" fmla="*/ 1483410 w 9722479"/>
              <a:gd name="connsiteY312" fmla="*/ 2169865 h 2463902"/>
              <a:gd name="connsiteX313" fmla="*/ 1452250 w 9722479"/>
              <a:gd name="connsiteY313" fmla="*/ 2172296 h 2463902"/>
              <a:gd name="connsiteX314" fmla="*/ 1447145 w 9722479"/>
              <a:gd name="connsiteY314" fmla="*/ 2158393 h 2463902"/>
              <a:gd name="connsiteX315" fmla="*/ 1461437 w 9722479"/>
              <a:gd name="connsiteY315" fmla="*/ 2147795 h 2463902"/>
              <a:gd name="connsiteX316" fmla="*/ 1467319 w 9722479"/>
              <a:gd name="connsiteY316" fmla="*/ 2143857 h 2463902"/>
              <a:gd name="connsiteX317" fmla="*/ 1482145 w 9722479"/>
              <a:gd name="connsiteY317" fmla="*/ 2121642 h 2463902"/>
              <a:gd name="connsiteX318" fmla="*/ 1456867 w 9722479"/>
              <a:gd name="connsiteY318" fmla="*/ 2118336 h 2463902"/>
              <a:gd name="connsiteX319" fmla="*/ 1434117 w 9722479"/>
              <a:gd name="connsiteY319" fmla="*/ 2119746 h 2463902"/>
              <a:gd name="connsiteX320" fmla="*/ 1411511 w 9722479"/>
              <a:gd name="connsiteY320" fmla="*/ 2120766 h 2463902"/>
              <a:gd name="connsiteX321" fmla="*/ 1392602 w 9722479"/>
              <a:gd name="connsiteY321" fmla="*/ 2116148 h 2463902"/>
              <a:gd name="connsiteX322" fmla="*/ 1405776 w 9722479"/>
              <a:gd name="connsiteY322" fmla="*/ 2101710 h 2463902"/>
              <a:gd name="connsiteX323" fmla="*/ 1412922 w 9722479"/>
              <a:gd name="connsiteY323" fmla="*/ 2097092 h 2463902"/>
              <a:gd name="connsiteX324" fmla="*/ 1429159 w 9722479"/>
              <a:gd name="connsiteY324" fmla="*/ 2086106 h 2463902"/>
              <a:gd name="connsiteX325" fmla="*/ 1436304 w 9722479"/>
              <a:gd name="connsiteY325" fmla="*/ 2070258 h 2463902"/>
              <a:gd name="connsiteX326" fmla="*/ 1420457 w 9722479"/>
              <a:gd name="connsiteY326" fmla="*/ 2066029 h 2463902"/>
              <a:gd name="connsiteX327" fmla="*/ 1386233 w 9722479"/>
              <a:gd name="connsiteY327" fmla="*/ 2068848 h 2463902"/>
              <a:gd name="connsiteX328" fmla="*/ 1364504 w 9722479"/>
              <a:gd name="connsiteY328" fmla="*/ 2070647 h 2463902"/>
              <a:gd name="connsiteX329" fmla="*/ 1341656 w 9722479"/>
              <a:gd name="connsiteY329" fmla="*/ 2064376 h 2463902"/>
              <a:gd name="connsiteX330" fmla="*/ 1356094 w 9722479"/>
              <a:gd name="connsiteY330" fmla="*/ 2049452 h 2463902"/>
              <a:gd name="connsiteX331" fmla="*/ 1363774 w 9722479"/>
              <a:gd name="connsiteY331" fmla="*/ 2044980 h 2463902"/>
              <a:gd name="connsiteX332" fmla="*/ 1363921 w 9722479"/>
              <a:gd name="connsiteY332" fmla="*/ 2044980 h 2463902"/>
              <a:gd name="connsiteX333" fmla="*/ 1380788 w 9722479"/>
              <a:gd name="connsiteY333" fmla="*/ 2034528 h 2463902"/>
              <a:gd name="connsiteX334" fmla="*/ 1388956 w 9722479"/>
              <a:gd name="connsiteY334" fmla="*/ 2021889 h 2463902"/>
              <a:gd name="connsiteX335" fmla="*/ 1373253 w 9722479"/>
              <a:gd name="connsiteY335" fmla="*/ 2015229 h 2463902"/>
              <a:gd name="connsiteX336" fmla="*/ 1336844 w 9722479"/>
              <a:gd name="connsiteY336" fmla="*/ 2016249 h 2463902"/>
              <a:gd name="connsiteX337" fmla="*/ 1336698 w 9722479"/>
              <a:gd name="connsiteY337" fmla="*/ 2016249 h 2463902"/>
              <a:gd name="connsiteX338" fmla="*/ 1316280 w 9722479"/>
              <a:gd name="connsiteY338" fmla="*/ 2017125 h 2463902"/>
              <a:gd name="connsiteX339" fmla="*/ 1295084 w 9722479"/>
              <a:gd name="connsiteY339" fmla="*/ 2017368 h 2463902"/>
              <a:gd name="connsiteX340" fmla="*/ 1291876 w 9722479"/>
              <a:gd name="connsiteY340" fmla="*/ 2003076 h 2463902"/>
              <a:gd name="connsiteX341" fmla="*/ 1314335 w 9722479"/>
              <a:gd name="connsiteY341" fmla="*/ 1992478 h 2463902"/>
              <a:gd name="connsiteX342" fmla="*/ 1321870 w 9722479"/>
              <a:gd name="connsiteY342" fmla="*/ 1989027 h 2463902"/>
              <a:gd name="connsiteX343" fmla="*/ 1342920 w 9722479"/>
              <a:gd name="connsiteY343" fmla="*/ 1968998 h 2463902"/>
              <a:gd name="connsiteX344" fmla="*/ 1323135 w 9722479"/>
              <a:gd name="connsiteY344" fmla="*/ 1962095 h 2463902"/>
              <a:gd name="connsiteX345" fmla="*/ 1285606 w 9722479"/>
              <a:gd name="connsiteY345" fmla="*/ 1961949 h 2463902"/>
              <a:gd name="connsiteX346" fmla="*/ 1257751 w 9722479"/>
              <a:gd name="connsiteY346" fmla="*/ 1963116 h 2463902"/>
              <a:gd name="connsiteX347" fmla="*/ 1234270 w 9722479"/>
              <a:gd name="connsiteY347" fmla="*/ 1956748 h 2463902"/>
              <a:gd name="connsiteX348" fmla="*/ 1253035 w 9722479"/>
              <a:gd name="connsiteY348" fmla="*/ 1942067 h 2463902"/>
              <a:gd name="connsiteX349" fmla="*/ 1263000 w 9722479"/>
              <a:gd name="connsiteY349" fmla="*/ 1937984 h 2463902"/>
              <a:gd name="connsiteX350" fmla="*/ 1281911 w 9722479"/>
              <a:gd name="connsiteY350" fmla="*/ 1930060 h 2463902"/>
              <a:gd name="connsiteX351" fmla="*/ 1295814 w 9722479"/>
              <a:gd name="connsiteY351" fmla="*/ 1915768 h 2463902"/>
              <a:gd name="connsiteX352" fmla="*/ 1274620 w 9722479"/>
              <a:gd name="connsiteY352" fmla="*/ 1908233 h 2463902"/>
              <a:gd name="connsiteX353" fmla="*/ 1235146 w 9722479"/>
              <a:gd name="connsiteY353" fmla="*/ 1908378 h 2463902"/>
              <a:gd name="connsiteX354" fmla="*/ 1198103 w 9722479"/>
              <a:gd name="connsiteY354" fmla="*/ 1908524 h 2463902"/>
              <a:gd name="connsiteX355" fmla="*/ 1176373 w 9722479"/>
              <a:gd name="connsiteY355" fmla="*/ 1900358 h 2463902"/>
              <a:gd name="connsiteX356" fmla="*/ 1194262 w 9722479"/>
              <a:gd name="connsiteY356" fmla="*/ 1888204 h 2463902"/>
              <a:gd name="connsiteX357" fmla="*/ 1210888 w 9722479"/>
              <a:gd name="connsiteY357" fmla="*/ 1882565 h 2463902"/>
              <a:gd name="connsiteX358" fmla="*/ 1236702 w 9722479"/>
              <a:gd name="connsiteY358" fmla="*/ 1873766 h 2463902"/>
              <a:gd name="connsiteX359" fmla="*/ 1247687 w 9722479"/>
              <a:gd name="connsiteY359" fmla="*/ 1861127 h 2463902"/>
              <a:gd name="connsiteX360" fmla="*/ 1232229 w 9722479"/>
              <a:gd name="connsiteY360" fmla="*/ 1854467 h 2463902"/>
              <a:gd name="connsiteX361" fmla="*/ 1182159 w 9722479"/>
              <a:gd name="connsiteY361" fmla="*/ 1852037 h 2463902"/>
              <a:gd name="connsiteX362" fmla="*/ 1182012 w 9722479"/>
              <a:gd name="connsiteY362" fmla="*/ 1852037 h 2463902"/>
              <a:gd name="connsiteX363" fmla="*/ 1141908 w 9722479"/>
              <a:gd name="connsiteY363" fmla="*/ 1850092 h 2463902"/>
              <a:gd name="connsiteX364" fmla="*/ 1115218 w 9722479"/>
              <a:gd name="connsiteY364" fmla="*/ 1841050 h 2463902"/>
              <a:gd name="connsiteX365" fmla="*/ 1138845 w 9722479"/>
              <a:gd name="connsiteY365" fmla="*/ 1829432 h 2463902"/>
              <a:gd name="connsiteX366" fmla="*/ 1157221 w 9722479"/>
              <a:gd name="connsiteY366" fmla="*/ 1825592 h 2463902"/>
              <a:gd name="connsiteX367" fmla="*/ 1181234 w 9722479"/>
              <a:gd name="connsiteY367" fmla="*/ 1819612 h 2463902"/>
              <a:gd name="connsiteX368" fmla="*/ 1201263 w 9722479"/>
              <a:gd name="connsiteY368" fmla="*/ 1803910 h 2463902"/>
              <a:gd name="connsiteX369" fmla="*/ 1126449 w 9722479"/>
              <a:gd name="connsiteY369" fmla="*/ 1792924 h 2463902"/>
              <a:gd name="connsiteX370" fmla="*/ 1096697 w 9722479"/>
              <a:gd name="connsiteY370" fmla="*/ 1792778 h 2463902"/>
              <a:gd name="connsiteX371" fmla="*/ 1058779 w 9722479"/>
              <a:gd name="connsiteY371" fmla="*/ 1793021 h 2463902"/>
              <a:gd name="connsiteX372" fmla="*/ 979492 w 9722479"/>
              <a:gd name="connsiteY372" fmla="*/ 1803619 h 2463902"/>
              <a:gd name="connsiteX373" fmla="*/ 991889 w 9722479"/>
              <a:gd name="connsiteY373" fmla="*/ 1816890 h 2463902"/>
              <a:gd name="connsiteX374" fmla="*/ 1025334 w 9722479"/>
              <a:gd name="connsiteY374" fmla="*/ 1825835 h 2463902"/>
              <a:gd name="connsiteX375" fmla="*/ 1025480 w 9722479"/>
              <a:gd name="connsiteY375" fmla="*/ 1825835 h 2463902"/>
              <a:gd name="connsiteX376" fmla="*/ 1053968 w 9722479"/>
              <a:gd name="connsiteY376" fmla="*/ 1831717 h 2463902"/>
              <a:gd name="connsiteX377" fmla="*/ 1072489 w 9722479"/>
              <a:gd name="connsiteY377" fmla="*/ 1842071 h 2463902"/>
              <a:gd name="connsiteX378" fmla="*/ 1054114 w 9722479"/>
              <a:gd name="connsiteY378" fmla="*/ 1850870 h 2463902"/>
              <a:gd name="connsiteX379" fmla="*/ 998937 w 9722479"/>
              <a:gd name="connsiteY379" fmla="*/ 1851891 h 2463902"/>
              <a:gd name="connsiteX380" fmla="*/ 934477 w 9722479"/>
              <a:gd name="connsiteY380" fmla="*/ 1855585 h 2463902"/>
              <a:gd name="connsiteX381" fmla="*/ 932581 w 9722479"/>
              <a:gd name="connsiteY381" fmla="*/ 1869100 h 2463902"/>
              <a:gd name="connsiteX382" fmla="*/ 967437 w 9722479"/>
              <a:gd name="connsiteY382" fmla="*/ 1882906 h 2463902"/>
              <a:gd name="connsiteX383" fmla="*/ 985715 w 9722479"/>
              <a:gd name="connsiteY383" fmla="*/ 1888545 h 2463902"/>
              <a:gd name="connsiteX384" fmla="*/ 1006278 w 9722479"/>
              <a:gd name="connsiteY384" fmla="*/ 1901816 h 2463902"/>
              <a:gd name="connsiteX385" fmla="*/ 986250 w 9722479"/>
              <a:gd name="connsiteY385" fmla="*/ 1909205 h 2463902"/>
              <a:gd name="connsiteX386" fmla="*/ 941429 w 9722479"/>
              <a:gd name="connsiteY386" fmla="*/ 1908573 h 2463902"/>
              <a:gd name="connsiteX387" fmla="*/ 941283 w 9722479"/>
              <a:gd name="connsiteY387" fmla="*/ 1908573 h 2463902"/>
              <a:gd name="connsiteX388" fmla="*/ 901081 w 9722479"/>
              <a:gd name="connsiteY388" fmla="*/ 1907552 h 2463902"/>
              <a:gd name="connsiteX389" fmla="*/ 877698 w 9722479"/>
              <a:gd name="connsiteY389" fmla="*/ 1913191 h 2463902"/>
              <a:gd name="connsiteX390" fmla="*/ 892622 w 9722479"/>
              <a:gd name="connsiteY390" fmla="*/ 1929428 h 2463902"/>
              <a:gd name="connsiteX391" fmla="*/ 912018 w 9722479"/>
              <a:gd name="connsiteY391" fmla="*/ 1937352 h 2463902"/>
              <a:gd name="connsiteX392" fmla="*/ 928498 w 9722479"/>
              <a:gd name="connsiteY392" fmla="*/ 1943866 h 2463902"/>
              <a:gd name="connsiteX393" fmla="*/ 944832 w 9722479"/>
              <a:gd name="connsiteY393" fmla="*/ 1957137 h 2463902"/>
              <a:gd name="connsiteX394" fmla="*/ 925533 w 9722479"/>
              <a:gd name="connsiteY394" fmla="*/ 1964137 h 2463902"/>
              <a:gd name="connsiteX395" fmla="*/ 886691 w 9722479"/>
              <a:gd name="connsiteY395" fmla="*/ 1962241 h 2463902"/>
              <a:gd name="connsiteX396" fmla="*/ 848239 w 9722479"/>
              <a:gd name="connsiteY396" fmla="*/ 1960443 h 2463902"/>
              <a:gd name="connsiteX397" fmla="*/ 827676 w 9722479"/>
              <a:gd name="connsiteY397" fmla="*/ 1966325 h 2463902"/>
              <a:gd name="connsiteX398" fmla="*/ 857573 w 9722479"/>
              <a:gd name="connsiteY398" fmla="*/ 1990728 h 2463902"/>
              <a:gd name="connsiteX399" fmla="*/ 869337 w 9722479"/>
              <a:gd name="connsiteY399" fmla="*/ 1995444 h 2463902"/>
              <a:gd name="connsiteX400" fmla="*/ 881198 w 9722479"/>
              <a:gd name="connsiteY400" fmla="*/ 2001957 h 2463902"/>
              <a:gd name="connsiteX401" fmla="*/ 878136 w 9722479"/>
              <a:gd name="connsiteY401" fmla="*/ 2016493 h 2463902"/>
              <a:gd name="connsiteX402" fmla="*/ 862823 w 9722479"/>
              <a:gd name="connsiteY402" fmla="*/ 2017125 h 2463902"/>
              <a:gd name="connsiteX403" fmla="*/ 833072 w 9722479"/>
              <a:gd name="connsiteY403" fmla="*/ 2014840 h 2463902"/>
              <a:gd name="connsiteX404" fmla="*/ 793501 w 9722479"/>
              <a:gd name="connsiteY404" fmla="*/ 2011388 h 2463902"/>
              <a:gd name="connsiteX405" fmla="*/ 778820 w 9722479"/>
              <a:gd name="connsiteY405" fmla="*/ 2017027 h 2463902"/>
              <a:gd name="connsiteX406" fmla="*/ 789953 w 9722479"/>
              <a:gd name="connsiteY406" fmla="*/ 2032583 h 2463902"/>
              <a:gd name="connsiteX407" fmla="*/ 805897 w 9722479"/>
              <a:gd name="connsiteY407" fmla="*/ 2041528 h 2463902"/>
              <a:gd name="connsiteX408" fmla="*/ 829523 w 9722479"/>
              <a:gd name="connsiteY408" fmla="*/ 2061216 h 2463902"/>
              <a:gd name="connsiteX409" fmla="*/ 806432 w 9722479"/>
              <a:gd name="connsiteY409" fmla="*/ 2070161 h 2463902"/>
              <a:gd name="connsiteX410" fmla="*/ 779112 w 9722479"/>
              <a:gd name="connsiteY410" fmla="*/ 2067973 h 2463902"/>
              <a:gd name="connsiteX411" fmla="*/ 778966 w 9722479"/>
              <a:gd name="connsiteY411" fmla="*/ 2067973 h 2463902"/>
              <a:gd name="connsiteX412" fmla="*/ 530362 w 9722479"/>
              <a:gd name="connsiteY412" fmla="*/ 1954026 h 2463902"/>
              <a:gd name="connsiteX413" fmla="*/ 513980 w 9722479"/>
              <a:gd name="connsiteY413" fmla="*/ 1955290 h 2463902"/>
              <a:gd name="connsiteX414" fmla="*/ 520348 w 9722479"/>
              <a:gd name="connsiteY414" fmla="*/ 1970554 h 2463902"/>
              <a:gd name="connsiteX415" fmla="*/ 758938 w 9722479"/>
              <a:gd name="connsiteY415" fmla="*/ 2087807 h 2463902"/>
              <a:gd name="connsiteX416" fmla="*/ 759181 w 9722479"/>
              <a:gd name="connsiteY416" fmla="*/ 2087953 h 2463902"/>
              <a:gd name="connsiteX417" fmla="*/ 773376 w 9722479"/>
              <a:gd name="connsiteY417" fmla="*/ 2107738 h 2463902"/>
              <a:gd name="connsiteX418" fmla="*/ 731375 w 9722479"/>
              <a:gd name="connsiteY418" fmla="*/ 2114884 h 2463902"/>
              <a:gd name="connsiteX419" fmla="*/ 628705 w 9722479"/>
              <a:gd name="connsiteY419" fmla="*/ 2083092 h 2463902"/>
              <a:gd name="connsiteX420" fmla="*/ 626129 w 9722479"/>
              <a:gd name="connsiteY420" fmla="*/ 2081925 h 2463902"/>
              <a:gd name="connsiteX421" fmla="*/ 605711 w 9722479"/>
              <a:gd name="connsiteY421" fmla="*/ 2072105 h 2463902"/>
              <a:gd name="connsiteX422" fmla="*/ 590253 w 9722479"/>
              <a:gd name="connsiteY422" fmla="*/ 2064182 h 2463902"/>
              <a:gd name="connsiteX423" fmla="*/ 573530 w 9722479"/>
              <a:gd name="connsiteY423" fmla="*/ 2055383 h 2463902"/>
              <a:gd name="connsiteX424" fmla="*/ 572363 w 9722479"/>
              <a:gd name="connsiteY424" fmla="*/ 2054751 h 2463902"/>
              <a:gd name="connsiteX425" fmla="*/ 554231 w 9722479"/>
              <a:gd name="connsiteY425" fmla="*/ 2044785 h 2463902"/>
              <a:gd name="connsiteX426" fmla="*/ 547474 w 9722479"/>
              <a:gd name="connsiteY426" fmla="*/ 2040945 h 2463902"/>
              <a:gd name="connsiteX427" fmla="*/ 511598 w 9722479"/>
              <a:gd name="connsiteY427" fmla="*/ 2019507 h 2463902"/>
              <a:gd name="connsiteX428" fmla="*/ 504452 w 9722479"/>
              <a:gd name="connsiteY428" fmla="*/ 2015034 h 2463902"/>
              <a:gd name="connsiteX429" fmla="*/ 486611 w 9722479"/>
              <a:gd name="connsiteY429" fmla="*/ 2003610 h 2463902"/>
              <a:gd name="connsiteX430" fmla="*/ 480437 w 9722479"/>
              <a:gd name="connsiteY430" fmla="*/ 1999332 h 2463902"/>
              <a:gd name="connsiteX431" fmla="*/ 471006 w 9722479"/>
              <a:gd name="connsiteY431" fmla="*/ 1992964 h 2463902"/>
              <a:gd name="connsiteX432" fmla="*/ 469499 w 9722479"/>
              <a:gd name="connsiteY432" fmla="*/ 1991798 h 2463902"/>
              <a:gd name="connsiteX433" fmla="*/ 463860 w 9722479"/>
              <a:gd name="connsiteY433" fmla="*/ 1987860 h 2463902"/>
              <a:gd name="connsiteX434" fmla="*/ 455450 w 9722479"/>
              <a:gd name="connsiteY434" fmla="*/ 1981881 h 2463902"/>
              <a:gd name="connsiteX435" fmla="*/ 455207 w 9722479"/>
              <a:gd name="connsiteY435" fmla="*/ 1981686 h 2463902"/>
              <a:gd name="connsiteX436" fmla="*/ 434255 w 9722479"/>
              <a:gd name="connsiteY436" fmla="*/ 1966227 h 2463902"/>
              <a:gd name="connsiteX437" fmla="*/ 434158 w 9722479"/>
              <a:gd name="connsiteY437" fmla="*/ 1966130 h 2463902"/>
              <a:gd name="connsiteX438" fmla="*/ 425991 w 9722479"/>
              <a:gd name="connsiteY438" fmla="*/ 1959859 h 2463902"/>
              <a:gd name="connsiteX439" fmla="*/ 416415 w 9722479"/>
              <a:gd name="connsiteY439" fmla="*/ 1952324 h 2463902"/>
              <a:gd name="connsiteX440" fmla="*/ 403872 w 9722479"/>
              <a:gd name="connsiteY440" fmla="*/ 1942456 h 2463902"/>
              <a:gd name="connsiteX441" fmla="*/ 402706 w 9722479"/>
              <a:gd name="connsiteY441" fmla="*/ 1941532 h 2463902"/>
              <a:gd name="connsiteX442" fmla="*/ 396046 w 9722479"/>
              <a:gd name="connsiteY442" fmla="*/ 1935893 h 2463902"/>
              <a:gd name="connsiteX443" fmla="*/ 392060 w 9722479"/>
              <a:gd name="connsiteY443" fmla="*/ 1932539 h 2463902"/>
              <a:gd name="connsiteX444" fmla="*/ 371254 w 9722479"/>
              <a:gd name="connsiteY444" fmla="*/ 1914747 h 2463902"/>
              <a:gd name="connsiteX445" fmla="*/ 367802 w 9722479"/>
              <a:gd name="connsiteY445" fmla="*/ 1911684 h 2463902"/>
              <a:gd name="connsiteX446" fmla="*/ 0 w 9722479"/>
              <a:gd name="connsiteY446" fmla="*/ 1093683 h 2463902"/>
              <a:gd name="connsiteX447" fmla="*/ 1093683 w 9722479"/>
              <a:gd name="connsiteY447" fmla="*/ 0 h 2463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9722479" h="2463902">
                <a:moveTo>
                  <a:pt x="1882808" y="2377738"/>
                </a:moveTo>
                <a:lnTo>
                  <a:pt x="1881035" y="2389320"/>
                </a:lnTo>
                <a:cubicBezTo>
                  <a:pt x="1877292" y="2393410"/>
                  <a:pt x="1871969" y="2397080"/>
                  <a:pt x="1869781" y="2398392"/>
                </a:cubicBezTo>
                <a:cubicBezTo>
                  <a:pt x="1834974" y="2419198"/>
                  <a:pt x="1800071" y="2439810"/>
                  <a:pt x="1764875" y="2459887"/>
                </a:cubicBezTo>
                <a:cubicBezTo>
                  <a:pt x="1753403" y="2466449"/>
                  <a:pt x="1744312" y="2464553"/>
                  <a:pt x="1741104" y="2457213"/>
                </a:cubicBezTo>
                <a:cubicBezTo>
                  <a:pt x="1738138" y="2450359"/>
                  <a:pt x="1743243" y="2441900"/>
                  <a:pt x="1754375" y="2436650"/>
                </a:cubicBezTo>
                <a:cubicBezTo>
                  <a:pt x="1789862" y="2419927"/>
                  <a:pt x="1826467" y="2404906"/>
                  <a:pt x="1860302" y="2385072"/>
                </a:cubicBezTo>
                <a:cubicBezTo>
                  <a:pt x="1863316" y="2383322"/>
                  <a:pt x="1867934" y="2380746"/>
                  <a:pt x="1872309" y="2378978"/>
                </a:cubicBezTo>
                <a:close/>
                <a:moveTo>
                  <a:pt x="1882809" y="2377732"/>
                </a:moveTo>
                <a:lnTo>
                  <a:pt x="1882858" y="2377732"/>
                </a:lnTo>
                <a:lnTo>
                  <a:pt x="1882808" y="2377738"/>
                </a:lnTo>
                <a:close/>
                <a:moveTo>
                  <a:pt x="1100994" y="1736862"/>
                </a:moveTo>
                <a:cubicBezTo>
                  <a:pt x="1084508" y="1736412"/>
                  <a:pt x="1066509" y="1736826"/>
                  <a:pt x="1052218" y="1738673"/>
                </a:cubicBezTo>
                <a:cubicBezTo>
                  <a:pt x="1047357" y="1739305"/>
                  <a:pt x="1035980" y="1740471"/>
                  <a:pt x="1035980" y="1747860"/>
                </a:cubicBezTo>
                <a:cubicBezTo>
                  <a:pt x="1035980" y="1758458"/>
                  <a:pt x="1066996" y="1763562"/>
                  <a:pt x="1086537" y="1764972"/>
                </a:cubicBezTo>
                <a:lnTo>
                  <a:pt x="1086683" y="1764972"/>
                </a:lnTo>
                <a:cubicBezTo>
                  <a:pt x="1089357" y="1765215"/>
                  <a:pt x="1091641" y="1765361"/>
                  <a:pt x="1093683" y="1765361"/>
                </a:cubicBezTo>
                <a:cubicBezTo>
                  <a:pt x="1095726" y="1765361"/>
                  <a:pt x="1097524" y="1765361"/>
                  <a:pt x="1099565" y="1765215"/>
                </a:cubicBezTo>
                <a:lnTo>
                  <a:pt x="1099711" y="1765215"/>
                </a:lnTo>
                <a:lnTo>
                  <a:pt x="1099711" y="1765263"/>
                </a:lnTo>
                <a:cubicBezTo>
                  <a:pt x="1126254" y="1764875"/>
                  <a:pt x="1150269" y="1757194"/>
                  <a:pt x="1150269" y="1748395"/>
                </a:cubicBezTo>
                <a:cubicBezTo>
                  <a:pt x="1150269" y="1743534"/>
                  <a:pt x="1144776" y="1741006"/>
                  <a:pt x="1140691" y="1740228"/>
                </a:cubicBezTo>
                <a:cubicBezTo>
                  <a:pt x="1132452" y="1738624"/>
                  <a:pt x="1117480" y="1737312"/>
                  <a:pt x="1100994" y="1736862"/>
                </a:cubicBezTo>
                <a:close/>
                <a:moveTo>
                  <a:pt x="1089746" y="1204276"/>
                </a:moveTo>
                <a:cubicBezTo>
                  <a:pt x="1098691" y="1204130"/>
                  <a:pt x="1107587" y="1204276"/>
                  <a:pt x="1114247" y="1204664"/>
                </a:cubicBezTo>
                <a:cubicBezTo>
                  <a:pt x="1118087" y="1204762"/>
                  <a:pt x="1121296" y="1204908"/>
                  <a:pt x="1123192" y="1205296"/>
                </a:cubicBezTo>
                <a:lnTo>
                  <a:pt x="1123240" y="1205345"/>
                </a:lnTo>
                <a:cubicBezTo>
                  <a:pt x="1128053" y="1206074"/>
                  <a:pt x="1132914" y="1208408"/>
                  <a:pt x="1134713" y="1213366"/>
                </a:cubicBezTo>
                <a:cubicBezTo>
                  <a:pt x="1135734" y="1216429"/>
                  <a:pt x="1134081" y="1219977"/>
                  <a:pt x="1131649" y="1222797"/>
                </a:cubicBezTo>
                <a:cubicBezTo>
                  <a:pt x="1130775" y="1223964"/>
                  <a:pt x="1129609" y="1224936"/>
                  <a:pt x="1128588" y="1225860"/>
                </a:cubicBezTo>
                <a:cubicBezTo>
                  <a:pt x="1109580" y="1241027"/>
                  <a:pt x="1068065" y="1240006"/>
                  <a:pt x="1050565" y="1224061"/>
                </a:cubicBezTo>
                <a:cubicBezTo>
                  <a:pt x="1049398" y="1223040"/>
                  <a:pt x="1048231" y="1221484"/>
                  <a:pt x="1047356" y="1219977"/>
                </a:cubicBezTo>
                <a:cubicBezTo>
                  <a:pt x="1046092" y="1217644"/>
                  <a:pt x="1045315" y="1214970"/>
                  <a:pt x="1045947" y="1212685"/>
                </a:cubicBezTo>
                <a:cubicBezTo>
                  <a:pt x="1047356" y="1207727"/>
                  <a:pt x="1052169" y="1205394"/>
                  <a:pt x="1055766" y="1205151"/>
                </a:cubicBezTo>
                <a:cubicBezTo>
                  <a:pt x="1057419" y="1205005"/>
                  <a:pt x="1059753" y="1204908"/>
                  <a:pt x="1062670" y="1204762"/>
                </a:cubicBezTo>
                <a:cubicBezTo>
                  <a:pt x="1069718" y="1204519"/>
                  <a:pt x="1079781" y="1204276"/>
                  <a:pt x="1089746" y="1204276"/>
                </a:cubicBezTo>
                <a:close/>
                <a:moveTo>
                  <a:pt x="5823665" y="998529"/>
                </a:moveTo>
                <a:lnTo>
                  <a:pt x="5823665" y="1756299"/>
                </a:lnTo>
                <a:lnTo>
                  <a:pt x="6039018" y="1756299"/>
                </a:lnTo>
                <a:cubicBezTo>
                  <a:pt x="6265843" y="1756299"/>
                  <a:pt x="6429327" y="1598066"/>
                  <a:pt x="6429327" y="1378289"/>
                </a:cubicBezTo>
                <a:cubicBezTo>
                  <a:pt x="6429327" y="1158512"/>
                  <a:pt x="6265843" y="998529"/>
                  <a:pt x="6039018" y="998529"/>
                </a:cubicBezTo>
                <a:close/>
                <a:moveTo>
                  <a:pt x="9106219" y="991480"/>
                </a:moveTo>
                <a:lnTo>
                  <a:pt x="8963785" y="1467930"/>
                </a:lnTo>
                <a:lnTo>
                  <a:pt x="8963834" y="1467930"/>
                </a:lnTo>
                <a:lnTo>
                  <a:pt x="9321621" y="1467930"/>
                </a:lnTo>
                <a:lnTo>
                  <a:pt x="9179186" y="991480"/>
                </a:lnTo>
                <a:close/>
                <a:moveTo>
                  <a:pt x="3793949" y="991480"/>
                </a:moveTo>
                <a:lnTo>
                  <a:pt x="3651515" y="1467930"/>
                </a:lnTo>
                <a:lnTo>
                  <a:pt x="4009303" y="1467930"/>
                </a:lnTo>
                <a:lnTo>
                  <a:pt x="3866868" y="991480"/>
                </a:lnTo>
                <a:close/>
                <a:moveTo>
                  <a:pt x="8933888" y="762904"/>
                </a:moveTo>
                <a:lnTo>
                  <a:pt x="9353219" y="762904"/>
                </a:lnTo>
                <a:lnTo>
                  <a:pt x="9353267" y="762904"/>
                </a:lnTo>
                <a:lnTo>
                  <a:pt x="9722479" y="1993674"/>
                </a:lnTo>
                <a:lnTo>
                  <a:pt x="9476306" y="1993674"/>
                </a:lnTo>
                <a:lnTo>
                  <a:pt x="9390165" y="1700054"/>
                </a:lnTo>
                <a:lnTo>
                  <a:pt x="8895241" y="1700054"/>
                </a:lnTo>
                <a:lnTo>
                  <a:pt x="8809100" y="1993674"/>
                </a:lnTo>
                <a:lnTo>
                  <a:pt x="8562927" y="1993674"/>
                </a:lnTo>
                <a:close/>
                <a:moveTo>
                  <a:pt x="7720911" y="762904"/>
                </a:moveTo>
                <a:lnTo>
                  <a:pt x="7956487" y="762904"/>
                </a:lnTo>
                <a:lnTo>
                  <a:pt x="7956487" y="1761598"/>
                </a:lnTo>
                <a:lnTo>
                  <a:pt x="8526808" y="1761598"/>
                </a:lnTo>
                <a:lnTo>
                  <a:pt x="8526808" y="1993674"/>
                </a:lnTo>
                <a:lnTo>
                  <a:pt x="7720911" y="1993674"/>
                </a:lnTo>
                <a:close/>
                <a:moveTo>
                  <a:pt x="6726009" y="762904"/>
                </a:moveTo>
                <a:lnTo>
                  <a:pt x="7642305" y="762904"/>
                </a:lnTo>
                <a:lnTo>
                  <a:pt x="7642305" y="994980"/>
                </a:lnTo>
                <a:lnTo>
                  <a:pt x="6961633" y="994980"/>
                </a:lnTo>
                <a:lnTo>
                  <a:pt x="6961633" y="1262251"/>
                </a:lnTo>
                <a:lnTo>
                  <a:pt x="7545372" y="1262251"/>
                </a:lnTo>
                <a:lnTo>
                  <a:pt x="7545372" y="1494327"/>
                </a:lnTo>
                <a:lnTo>
                  <a:pt x="6961633" y="1494327"/>
                </a:lnTo>
                <a:lnTo>
                  <a:pt x="6961633" y="1761598"/>
                </a:lnTo>
                <a:lnTo>
                  <a:pt x="7638805" y="1761598"/>
                </a:lnTo>
                <a:lnTo>
                  <a:pt x="7638805" y="1993674"/>
                </a:lnTo>
                <a:lnTo>
                  <a:pt x="6726009" y="1993674"/>
                </a:lnTo>
                <a:close/>
                <a:moveTo>
                  <a:pt x="4421244" y="762904"/>
                </a:moveTo>
                <a:lnTo>
                  <a:pt x="4846457" y="762904"/>
                </a:lnTo>
                <a:lnTo>
                  <a:pt x="5254753" y="1765195"/>
                </a:lnTo>
                <a:lnTo>
                  <a:pt x="5281441" y="1765098"/>
                </a:lnTo>
                <a:lnTo>
                  <a:pt x="5281392" y="1765098"/>
                </a:lnTo>
                <a:lnTo>
                  <a:pt x="5281392" y="762904"/>
                </a:lnTo>
                <a:lnTo>
                  <a:pt x="5517017" y="762904"/>
                </a:lnTo>
                <a:lnTo>
                  <a:pt x="5517017" y="1993674"/>
                </a:lnTo>
                <a:lnTo>
                  <a:pt x="5096179" y="1993674"/>
                </a:lnTo>
                <a:lnTo>
                  <a:pt x="4687640" y="991480"/>
                </a:lnTo>
                <a:lnTo>
                  <a:pt x="4656868" y="991480"/>
                </a:lnTo>
                <a:lnTo>
                  <a:pt x="4656868" y="1993674"/>
                </a:lnTo>
                <a:lnTo>
                  <a:pt x="4421244" y="1993674"/>
                </a:lnTo>
                <a:close/>
                <a:moveTo>
                  <a:pt x="3621667" y="762904"/>
                </a:moveTo>
                <a:lnTo>
                  <a:pt x="3621716" y="762904"/>
                </a:lnTo>
                <a:lnTo>
                  <a:pt x="4040998" y="762904"/>
                </a:lnTo>
                <a:lnTo>
                  <a:pt x="4410209" y="1993674"/>
                </a:lnTo>
                <a:lnTo>
                  <a:pt x="4164085" y="1993674"/>
                </a:lnTo>
                <a:lnTo>
                  <a:pt x="4077895" y="1700054"/>
                </a:lnTo>
                <a:lnTo>
                  <a:pt x="3582971" y="1700054"/>
                </a:lnTo>
                <a:lnTo>
                  <a:pt x="3496830" y="1993674"/>
                </a:lnTo>
                <a:lnTo>
                  <a:pt x="3250657" y="1993674"/>
                </a:lnTo>
                <a:close/>
                <a:moveTo>
                  <a:pt x="2287158" y="762904"/>
                </a:moveTo>
                <a:lnTo>
                  <a:pt x="2528569" y="762904"/>
                </a:lnTo>
                <a:lnTo>
                  <a:pt x="2528569" y="1485576"/>
                </a:lnTo>
                <a:cubicBezTo>
                  <a:pt x="2528569" y="1617122"/>
                  <a:pt x="2557347" y="1674728"/>
                  <a:pt x="2606008" y="1728785"/>
                </a:cubicBezTo>
                <a:cubicBezTo>
                  <a:pt x="2651023" y="1775598"/>
                  <a:pt x="2715871" y="1806224"/>
                  <a:pt x="2804151" y="1806224"/>
                </a:cubicBezTo>
                <a:cubicBezTo>
                  <a:pt x="2881591" y="1806224"/>
                  <a:pt x="2950086" y="1775598"/>
                  <a:pt x="2995101" y="1728785"/>
                </a:cubicBezTo>
                <a:cubicBezTo>
                  <a:pt x="3041915" y="1674728"/>
                  <a:pt x="3070742" y="1617073"/>
                  <a:pt x="3070742" y="1485576"/>
                </a:cubicBezTo>
                <a:lnTo>
                  <a:pt x="3070791" y="1485576"/>
                </a:lnTo>
                <a:lnTo>
                  <a:pt x="3070791" y="762904"/>
                </a:lnTo>
                <a:lnTo>
                  <a:pt x="3313999" y="762904"/>
                </a:lnTo>
                <a:lnTo>
                  <a:pt x="3313999" y="1523932"/>
                </a:lnTo>
                <a:cubicBezTo>
                  <a:pt x="3313999" y="1689652"/>
                  <a:pt x="3247351" y="1813954"/>
                  <a:pt x="3162668" y="1900435"/>
                </a:cubicBezTo>
                <a:cubicBezTo>
                  <a:pt x="3072589" y="1995910"/>
                  <a:pt x="2960927" y="2051766"/>
                  <a:pt x="2804200" y="2051766"/>
                </a:cubicBezTo>
                <a:cubicBezTo>
                  <a:pt x="2647474" y="2051766"/>
                  <a:pt x="2528569" y="1995910"/>
                  <a:pt x="2434892" y="1900435"/>
                </a:cubicBezTo>
                <a:cubicBezTo>
                  <a:pt x="2350209" y="1813954"/>
                  <a:pt x="2287158" y="1689652"/>
                  <a:pt x="2287158" y="1523932"/>
                </a:cubicBezTo>
                <a:close/>
                <a:moveTo>
                  <a:pt x="5596596" y="761154"/>
                </a:moveTo>
                <a:lnTo>
                  <a:pt x="6054817" y="762904"/>
                </a:lnTo>
                <a:cubicBezTo>
                  <a:pt x="6413528" y="764654"/>
                  <a:pt x="6672000" y="1021376"/>
                  <a:pt x="6672000" y="1378289"/>
                </a:cubicBezTo>
                <a:cubicBezTo>
                  <a:pt x="6672000" y="1735202"/>
                  <a:pt x="6406479" y="1993674"/>
                  <a:pt x="6039018" y="1993674"/>
                </a:cubicBezTo>
                <a:lnTo>
                  <a:pt x="5596596" y="1993674"/>
                </a:lnTo>
                <a:close/>
                <a:moveTo>
                  <a:pt x="1093732" y="383115"/>
                </a:moveTo>
                <a:cubicBezTo>
                  <a:pt x="701916" y="383115"/>
                  <a:pt x="383115" y="701867"/>
                  <a:pt x="383115" y="1093731"/>
                </a:cubicBezTo>
                <a:cubicBezTo>
                  <a:pt x="383115" y="1307675"/>
                  <a:pt x="478882" y="1508007"/>
                  <a:pt x="642268" y="1642469"/>
                </a:cubicBezTo>
                <a:cubicBezTo>
                  <a:pt x="643435" y="1643246"/>
                  <a:pt x="644358" y="1643538"/>
                  <a:pt x="645185" y="1643052"/>
                </a:cubicBezTo>
                <a:cubicBezTo>
                  <a:pt x="647470" y="1641788"/>
                  <a:pt x="646449" y="1639211"/>
                  <a:pt x="649268" y="1634739"/>
                </a:cubicBezTo>
                <a:cubicBezTo>
                  <a:pt x="651845" y="1630607"/>
                  <a:pt x="656803" y="1629392"/>
                  <a:pt x="659380" y="1629149"/>
                </a:cubicBezTo>
                <a:cubicBezTo>
                  <a:pt x="663755" y="1628711"/>
                  <a:pt x="666234" y="1628663"/>
                  <a:pt x="674644" y="1629052"/>
                </a:cubicBezTo>
                <a:cubicBezTo>
                  <a:pt x="678873" y="1629392"/>
                  <a:pt x="682422" y="1628760"/>
                  <a:pt x="684998" y="1627496"/>
                </a:cubicBezTo>
                <a:cubicBezTo>
                  <a:pt x="690200" y="1624676"/>
                  <a:pt x="691124" y="1618940"/>
                  <a:pt x="690978" y="1612815"/>
                </a:cubicBezTo>
                <a:lnTo>
                  <a:pt x="690978" y="1612669"/>
                </a:lnTo>
                <a:cubicBezTo>
                  <a:pt x="690832" y="1609120"/>
                  <a:pt x="690443" y="1605523"/>
                  <a:pt x="690443" y="1602217"/>
                </a:cubicBezTo>
                <a:cubicBezTo>
                  <a:pt x="690443" y="1589092"/>
                  <a:pt x="695401" y="1581654"/>
                  <a:pt x="708575" y="1581800"/>
                </a:cubicBezTo>
                <a:cubicBezTo>
                  <a:pt x="713048" y="1581800"/>
                  <a:pt x="717520" y="1582189"/>
                  <a:pt x="721604" y="1582189"/>
                </a:cubicBezTo>
                <a:lnTo>
                  <a:pt x="721749" y="1582189"/>
                </a:lnTo>
                <a:cubicBezTo>
                  <a:pt x="733222" y="1582578"/>
                  <a:pt x="741923" y="1581168"/>
                  <a:pt x="738861" y="1565223"/>
                </a:cubicBezTo>
                <a:cubicBezTo>
                  <a:pt x="738764" y="1563959"/>
                  <a:pt x="738375" y="1562404"/>
                  <a:pt x="737986" y="1560897"/>
                </a:cubicBezTo>
                <a:cubicBezTo>
                  <a:pt x="734243" y="1547383"/>
                  <a:pt x="736576" y="1538049"/>
                  <a:pt x="753931" y="1538438"/>
                </a:cubicBezTo>
                <a:cubicBezTo>
                  <a:pt x="757771" y="1538535"/>
                  <a:pt x="761612" y="1538778"/>
                  <a:pt x="765306" y="1538924"/>
                </a:cubicBezTo>
                <a:cubicBezTo>
                  <a:pt x="776292" y="1539070"/>
                  <a:pt x="785480" y="1537028"/>
                  <a:pt x="783827" y="1520549"/>
                </a:cubicBezTo>
                <a:lnTo>
                  <a:pt x="783827" y="1520403"/>
                </a:lnTo>
                <a:cubicBezTo>
                  <a:pt x="783827" y="1518896"/>
                  <a:pt x="783584" y="1517097"/>
                  <a:pt x="783196" y="1515055"/>
                </a:cubicBezTo>
                <a:cubicBezTo>
                  <a:pt x="780036" y="1499208"/>
                  <a:pt x="786161" y="1492305"/>
                  <a:pt x="802884" y="1492694"/>
                </a:cubicBezTo>
                <a:cubicBezTo>
                  <a:pt x="805557" y="1492839"/>
                  <a:pt x="808231" y="1493082"/>
                  <a:pt x="810905" y="1493471"/>
                </a:cubicBezTo>
                <a:lnTo>
                  <a:pt x="811050" y="1493471"/>
                </a:lnTo>
                <a:cubicBezTo>
                  <a:pt x="814113" y="1493860"/>
                  <a:pt x="817176" y="1494249"/>
                  <a:pt x="820238" y="1494103"/>
                </a:cubicBezTo>
                <a:cubicBezTo>
                  <a:pt x="830058" y="1493763"/>
                  <a:pt x="833995" y="1487978"/>
                  <a:pt x="831711" y="1478547"/>
                </a:cubicBezTo>
                <a:cubicBezTo>
                  <a:pt x="831370" y="1477138"/>
                  <a:pt x="830836" y="1475874"/>
                  <a:pt x="830204" y="1474464"/>
                </a:cubicBezTo>
                <a:cubicBezTo>
                  <a:pt x="829426" y="1472908"/>
                  <a:pt x="828697" y="1471256"/>
                  <a:pt x="828162" y="1469603"/>
                </a:cubicBezTo>
                <a:cubicBezTo>
                  <a:pt x="823544" y="1455311"/>
                  <a:pt x="829426" y="1447387"/>
                  <a:pt x="844496" y="1446755"/>
                </a:cubicBezTo>
                <a:cubicBezTo>
                  <a:pt x="847315" y="1446609"/>
                  <a:pt x="851642" y="1447533"/>
                  <a:pt x="856357" y="1448408"/>
                </a:cubicBezTo>
                <a:lnTo>
                  <a:pt x="856503" y="1448408"/>
                </a:lnTo>
                <a:cubicBezTo>
                  <a:pt x="865156" y="1449818"/>
                  <a:pt x="874976" y="1450838"/>
                  <a:pt x="878573" y="1444324"/>
                </a:cubicBezTo>
                <a:cubicBezTo>
                  <a:pt x="880566" y="1440630"/>
                  <a:pt x="878281" y="1434505"/>
                  <a:pt x="875997" y="1428866"/>
                </a:cubicBezTo>
                <a:cubicBezTo>
                  <a:pt x="875365" y="1427602"/>
                  <a:pt x="874830" y="1426192"/>
                  <a:pt x="874344" y="1425025"/>
                </a:cubicBezTo>
                <a:cubicBezTo>
                  <a:pt x="867587" y="1408691"/>
                  <a:pt x="873080" y="1399893"/>
                  <a:pt x="890678" y="1400913"/>
                </a:cubicBezTo>
                <a:cubicBezTo>
                  <a:pt x="893108" y="1401156"/>
                  <a:pt x="897289" y="1402031"/>
                  <a:pt x="902150" y="1402809"/>
                </a:cubicBezTo>
                <a:cubicBezTo>
                  <a:pt x="912261" y="1404754"/>
                  <a:pt x="924901" y="1406261"/>
                  <a:pt x="928595" y="1400136"/>
                </a:cubicBezTo>
                <a:cubicBezTo>
                  <a:pt x="931172" y="1395663"/>
                  <a:pt x="926942" y="1388225"/>
                  <a:pt x="922859" y="1382246"/>
                </a:cubicBezTo>
                <a:cubicBezTo>
                  <a:pt x="920428" y="1378649"/>
                  <a:pt x="918095" y="1375586"/>
                  <a:pt x="917220" y="1373933"/>
                </a:cubicBezTo>
                <a:cubicBezTo>
                  <a:pt x="912213" y="1363822"/>
                  <a:pt x="916442" y="1355412"/>
                  <a:pt x="927429" y="1354245"/>
                </a:cubicBezTo>
                <a:cubicBezTo>
                  <a:pt x="932630" y="1353711"/>
                  <a:pt x="940554" y="1354877"/>
                  <a:pt x="948867" y="1356287"/>
                </a:cubicBezTo>
                <a:cubicBezTo>
                  <a:pt x="963693" y="1358572"/>
                  <a:pt x="979395" y="1361392"/>
                  <a:pt x="982604" y="1355655"/>
                </a:cubicBezTo>
                <a:cubicBezTo>
                  <a:pt x="986055" y="1349384"/>
                  <a:pt x="977353" y="1341752"/>
                  <a:pt x="970207" y="1335092"/>
                </a:cubicBezTo>
                <a:cubicBezTo>
                  <a:pt x="966999" y="1332175"/>
                  <a:pt x="964180" y="1329453"/>
                  <a:pt x="962673" y="1327168"/>
                </a:cubicBezTo>
                <a:cubicBezTo>
                  <a:pt x="955381" y="1315793"/>
                  <a:pt x="960242" y="1307383"/>
                  <a:pt x="973902" y="1306605"/>
                </a:cubicBezTo>
                <a:cubicBezTo>
                  <a:pt x="978277" y="1306362"/>
                  <a:pt x="986930" y="1307626"/>
                  <a:pt x="996264" y="1309279"/>
                </a:cubicBezTo>
                <a:cubicBezTo>
                  <a:pt x="1006229" y="1310932"/>
                  <a:pt x="1016924" y="1312973"/>
                  <a:pt x="1023584" y="1313751"/>
                </a:cubicBezTo>
                <a:cubicBezTo>
                  <a:pt x="1031362" y="1314626"/>
                  <a:pt x="1041959" y="1317592"/>
                  <a:pt x="1044536" y="1309911"/>
                </a:cubicBezTo>
                <a:cubicBezTo>
                  <a:pt x="1047308" y="1301744"/>
                  <a:pt x="1035688" y="1297904"/>
                  <a:pt x="1029709" y="1293674"/>
                </a:cubicBezTo>
                <a:cubicBezTo>
                  <a:pt x="1026258" y="1291244"/>
                  <a:pt x="1022514" y="1289105"/>
                  <a:pt x="1018966" y="1286674"/>
                </a:cubicBezTo>
                <a:cubicBezTo>
                  <a:pt x="1014396" y="1283709"/>
                  <a:pt x="1010070" y="1280549"/>
                  <a:pt x="1006472" y="1276708"/>
                </a:cubicBezTo>
                <a:cubicBezTo>
                  <a:pt x="1002097" y="1272236"/>
                  <a:pt x="1001368" y="1267618"/>
                  <a:pt x="1003264" y="1263924"/>
                </a:cubicBezTo>
                <a:cubicBezTo>
                  <a:pt x="1004188" y="1262271"/>
                  <a:pt x="1005597" y="1260861"/>
                  <a:pt x="1007493" y="1259694"/>
                </a:cubicBezTo>
                <a:cubicBezTo>
                  <a:pt x="1009292" y="1258673"/>
                  <a:pt x="1011431" y="1257798"/>
                  <a:pt x="1014007" y="1257409"/>
                </a:cubicBezTo>
                <a:cubicBezTo>
                  <a:pt x="1019889" y="1256243"/>
                  <a:pt x="1032529" y="1257652"/>
                  <a:pt x="1046335" y="1259451"/>
                </a:cubicBezTo>
                <a:cubicBezTo>
                  <a:pt x="1061648" y="1261396"/>
                  <a:pt x="1078370" y="1263924"/>
                  <a:pt x="1088579" y="1264069"/>
                </a:cubicBezTo>
                <a:cubicBezTo>
                  <a:pt x="1100733" y="1264167"/>
                  <a:pt x="1117698" y="1262903"/>
                  <a:pt x="1133012" y="1262514"/>
                </a:cubicBezTo>
                <a:lnTo>
                  <a:pt x="1133156" y="1262514"/>
                </a:lnTo>
                <a:cubicBezTo>
                  <a:pt x="1150269" y="1261979"/>
                  <a:pt x="1165096" y="1262660"/>
                  <a:pt x="1168400" y="1267618"/>
                </a:cubicBezTo>
                <a:cubicBezTo>
                  <a:pt x="1174381" y="1276952"/>
                  <a:pt x="1166699" y="1282980"/>
                  <a:pt x="1157657" y="1288327"/>
                </a:cubicBezTo>
                <a:lnTo>
                  <a:pt x="1157511" y="1288327"/>
                </a:lnTo>
                <a:cubicBezTo>
                  <a:pt x="1154741" y="1289980"/>
                  <a:pt x="1151776" y="1291681"/>
                  <a:pt x="1149102" y="1293188"/>
                </a:cubicBezTo>
                <a:cubicBezTo>
                  <a:pt x="1142976" y="1296931"/>
                  <a:pt x="1125866" y="1302522"/>
                  <a:pt x="1128781" y="1311466"/>
                </a:cubicBezTo>
                <a:cubicBezTo>
                  <a:pt x="1131213" y="1318710"/>
                  <a:pt x="1141908" y="1317446"/>
                  <a:pt x="1149199" y="1316425"/>
                </a:cubicBezTo>
                <a:cubicBezTo>
                  <a:pt x="1157221" y="1315161"/>
                  <a:pt x="1168060" y="1312584"/>
                  <a:pt x="1178803" y="1310689"/>
                </a:cubicBezTo>
                <a:lnTo>
                  <a:pt x="1178950" y="1310689"/>
                </a:lnTo>
                <a:cubicBezTo>
                  <a:pt x="1196158" y="1307383"/>
                  <a:pt x="1212784" y="1305828"/>
                  <a:pt x="1215701" y="1313751"/>
                </a:cubicBezTo>
                <a:cubicBezTo>
                  <a:pt x="1218132" y="1320411"/>
                  <a:pt x="1211860" y="1328967"/>
                  <a:pt x="1203936" y="1336988"/>
                </a:cubicBezTo>
                <a:cubicBezTo>
                  <a:pt x="1200486" y="1340683"/>
                  <a:pt x="1196645" y="1344134"/>
                  <a:pt x="1193193" y="1347440"/>
                </a:cubicBezTo>
                <a:cubicBezTo>
                  <a:pt x="1187166" y="1353030"/>
                  <a:pt x="1194457" y="1361975"/>
                  <a:pt x="1202381" y="1361732"/>
                </a:cubicBezTo>
                <a:cubicBezTo>
                  <a:pt x="1206172" y="1361586"/>
                  <a:pt x="1215021" y="1359933"/>
                  <a:pt x="1224452" y="1358523"/>
                </a:cubicBezTo>
                <a:lnTo>
                  <a:pt x="1224597" y="1358523"/>
                </a:lnTo>
                <a:cubicBezTo>
                  <a:pt x="1237868" y="1356725"/>
                  <a:pt x="1252451" y="1355801"/>
                  <a:pt x="1256778" y="1361440"/>
                </a:cubicBezTo>
                <a:cubicBezTo>
                  <a:pt x="1262028" y="1368489"/>
                  <a:pt x="1256000" y="1377920"/>
                  <a:pt x="1250022" y="1385211"/>
                </a:cubicBezTo>
                <a:cubicBezTo>
                  <a:pt x="1246084" y="1389781"/>
                  <a:pt x="1242243" y="1393524"/>
                  <a:pt x="1241465" y="1395031"/>
                </a:cubicBezTo>
                <a:cubicBezTo>
                  <a:pt x="1237091" y="1403052"/>
                  <a:pt x="1240445" y="1409469"/>
                  <a:pt x="1249487" y="1409712"/>
                </a:cubicBezTo>
                <a:cubicBezTo>
                  <a:pt x="1254688" y="1409955"/>
                  <a:pt x="1264022" y="1407525"/>
                  <a:pt x="1269904" y="1406115"/>
                </a:cubicBezTo>
                <a:cubicBezTo>
                  <a:pt x="1271168" y="1405726"/>
                  <a:pt x="1272335" y="1405483"/>
                  <a:pt x="1273209" y="1405337"/>
                </a:cubicBezTo>
                <a:cubicBezTo>
                  <a:pt x="1297613" y="1400476"/>
                  <a:pt x="1306022" y="1408497"/>
                  <a:pt x="1295814" y="1433289"/>
                </a:cubicBezTo>
                <a:cubicBezTo>
                  <a:pt x="1295717" y="1433678"/>
                  <a:pt x="1295473" y="1434067"/>
                  <a:pt x="1295328" y="1434456"/>
                </a:cubicBezTo>
                <a:cubicBezTo>
                  <a:pt x="1289495" y="1447970"/>
                  <a:pt x="1288815" y="1455748"/>
                  <a:pt x="1304030" y="1455262"/>
                </a:cubicBezTo>
                <a:cubicBezTo>
                  <a:pt x="1308016" y="1455116"/>
                  <a:pt x="1312099" y="1454630"/>
                  <a:pt x="1316036" y="1454484"/>
                </a:cubicBezTo>
                <a:cubicBezTo>
                  <a:pt x="1319781" y="1454096"/>
                  <a:pt x="1323475" y="1454096"/>
                  <a:pt x="1327169" y="1454484"/>
                </a:cubicBezTo>
                <a:cubicBezTo>
                  <a:pt x="1338010" y="1455748"/>
                  <a:pt x="1342385" y="1463283"/>
                  <a:pt x="1339808" y="1473881"/>
                </a:cubicBezTo>
                <a:cubicBezTo>
                  <a:pt x="1339468" y="1475290"/>
                  <a:pt x="1338934" y="1476457"/>
                  <a:pt x="1338301" y="1477721"/>
                </a:cubicBezTo>
                <a:lnTo>
                  <a:pt x="1338301" y="1477867"/>
                </a:lnTo>
                <a:cubicBezTo>
                  <a:pt x="1337670" y="1479520"/>
                  <a:pt x="1336746" y="1481173"/>
                  <a:pt x="1336259" y="1482971"/>
                </a:cubicBezTo>
                <a:cubicBezTo>
                  <a:pt x="1332420" y="1495610"/>
                  <a:pt x="1336357" y="1500861"/>
                  <a:pt x="1349920" y="1501249"/>
                </a:cubicBezTo>
                <a:cubicBezTo>
                  <a:pt x="1353372" y="1501347"/>
                  <a:pt x="1356822" y="1501006"/>
                  <a:pt x="1360275" y="1500861"/>
                </a:cubicBezTo>
                <a:cubicBezTo>
                  <a:pt x="1362705" y="1500763"/>
                  <a:pt x="1364990" y="1500763"/>
                  <a:pt x="1367275" y="1501006"/>
                </a:cubicBezTo>
                <a:cubicBezTo>
                  <a:pt x="1380303" y="1502270"/>
                  <a:pt x="1385553" y="1509173"/>
                  <a:pt x="1383366" y="1521958"/>
                </a:cubicBezTo>
                <a:cubicBezTo>
                  <a:pt x="1383219" y="1522833"/>
                  <a:pt x="1382977" y="1523611"/>
                  <a:pt x="1382734" y="1524389"/>
                </a:cubicBezTo>
                <a:lnTo>
                  <a:pt x="1382734" y="1524535"/>
                </a:lnTo>
                <a:cubicBezTo>
                  <a:pt x="1382101" y="1526820"/>
                  <a:pt x="1381081" y="1529007"/>
                  <a:pt x="1380934" y="1531292"/>
                </a:cubicBezTo>
                <a:cubicBezTo>
                  <a:pt x="1379622" y="1540869"/>
                  <a:pt x="1383463" y="1545681"/>
                  <a:pt x="1393185" y="1547237"/>
                </a:cubicBezTo>
                <a:cubicBezTo>
                  <a:pt x="1395712" y="1547626"/>
                  <a:pt x="1398241" y="1547237"/>
                  <a:pt x="1400817" y="1547383"/>
                </a:cubicBezTo>
                <a:cubicBezTo>
                  <a:pt x="1402081" y="1547383"/>
                  <a:pt x="1403393" y="1547528"/>
                  <a:pt x="1404658" y="1547528"/>
                </a:cubicBezTo>
                <a:cubicBezTo>
                  <a:pt x="1423665" y="1548306"/>
                  <a:pt x="1426971" y="1551612"/>
                  <a:pt x="1426095" y="1569987"/>
                </a:cubicBezTo>
                <a:cubicBezTo>
                  <a:pt x="1426095" y="1571397"/>
                  <a:pt x="1425999" y="1572904"/>
                  <a:pt x="1425852" y="1574460"/>
                </a:cubicBezTo>
                <a:cubicBezTo>
                  <a:pt x="1424928" y="1586856"/>
                  <a:pt x="1428526" y="1591571"/>
                  <a:pt x="1440776" y="1592592"/>
                </a:cubicBezTo>
                <a:cubicBezTo>
                  <a:pt x="1442721" y="1592689"/>
                  <a:pt x="1444860" y="1592592"/>
                  <a:pt x="1447291" y="1592203"/>
                </a:cubicBezTo>
                <a:cubicBezTo>
                  <a:pt x="1449867" y="1591960"/>
                  <a:pt x="1452638" y="1591474"/>
                  <a:pt x="1455847" y="1590696"/>
                </a:cubicBezTo>
                <a:lnTo>
                  <a:pt x="1455944" y="1590599"/>
                </a:lnTo>
                <a:cubicBezTo>
                  <a:pt x="1468728" y="1587925"/>
                  <a:pt x="1473444" y="1591766"/>
                  <a:pt x="1474221" y="1611940"/>
                </a:cubicBezTo>
                <a:cubicBezTo>
                  <a:pt x="1474367" y="1614128"/>
                  <a:pt x="1474125" y="1617336"/>
                  <a:pt x="1474610" y="1620641"/>
                </a:cubicBezTo>
                <a:cubicBezTo>
                  <a:pt x="1475243" y="1625892"/>
                  <a:pt x="1477285" y="1631774"/>
                  <a:pt x="1484041" y="1635080"/>
                </a:cubicBezTo>
                <a:cubicBezTo>
                  <a:pt x="1485937" y="1636003"/>
                  <a:pt x="1487833" y="1636635"/>
                  <a:pt x="1490020" y="1636878"/>
                </a:cubicBezTo>
                <a:cubicBezTo>
                  <a:pt x="1499063" y="1638385"/>
                  <a:pt x="1497896" y="1637948"/>
                  <a:pt x="1508883" y="1638385"/>
                </a:cubicBezTo>
                <a:cubicBezTo>
                  <a:pt x="1515980" y="1638677"/>
                  <a:pt x="1521035" y="1643392"/>
                  <a:pt x="1522153" y="1645628"/>
                </a:cubicBezTo>
                <a:cubicBezTo>
                  <a:pt x="1526578" y="1654573"/>
                  <a:pt x="1521959" y="1658900"/>
                  <a:pt x="1520939" y="1661136"/>
                </a:cubicBezTo>
                <a:cubicBezTo>
                  <a:pt x="1520696" y="1661670"/>
                  <a:pt x="1521230" y="1661427"/>
                  <a:pt x="1522493" y="1660552"/>
                </a:cubicBezTo>
                <a:cubicBezTo>
                  <a:pt x="1526140" y="1657781"/>
                  <a:pt x="1529835" y="1654962"/>
                  <a:pt x="1533432" y="1652143"/>
                </a:cubicBezTo>
                <a:cubicBezTo>
                  <a:pt x="1535863" y="1650052"/>
                  <a:pt x="1537806" y="1648302"/>
                  <a:pt x="1538050" y="1648545"/>
                </a:cubicBezTo>
                <a:cubicBezTo>
                  <a:pt x="1706298" y="1514423"/>
                  <a:pt x="1804348" y="1313168"/>
                  <a:pt x="1804348" y="1093731"/>
                </a:cubicBezTo>
                <a:cubicBezTo>
                  <a:pt x="1804348" y="701915"/>
                  <a:pt x="1485548" y="383115"/>
                  <a:pt x="1093732" y="383115"/>
                </a:cubicBezTo>
                <a:close/>
                <a:moveTo>
                  <a:pt x="1093683" y="0"/>
                </a:moveTo>
                <a:cubicBezTo>
                  <a:pt x="1696720" y="0"/>
                  <a:pt x="2187367" y="490597"/>
                  <a:pt x="2187367" y="1093683"/>
                </a:cubicBezTo>
                <a:lnTo>
                  <a:pt x="2187415" y="1093586"/>
                </a:lnTo>
                <a:cubicBezTo>
                  <a:pt x="2187415" y="1409809"/>
                  <a:pt x="2047605" y="1710720"/>
                  <a:pt x="1813440" y="1916594"/>
                </a:cubicBezTo>
                <a:cubicBezTo>
                  <a:pt x="1819176" y="1921018"/>
                  <a:pt x="1826418" y="1917372"/>
                  <a:pt x="1833953" y="1925393"/>
                </a:cubicBezTo>
                <a:cubicBezTo>
                  <a:pt x="1842121" y="1934046"/>
                  <a:pt x="1836725" y="1943379"/>
                  <a:pt x="1842995" y="1951546"/>
                </a:cubicBezTo>
                <a:cubicBezTo>
                  <a:pt x="1855393" y="1967783"/>
                  <a:pt x="1875567" y="1960248"/>
                  <a:pt x="1876829" y="1985915"/>
                </a:cubicBezTo>
                <a:cubicBezTo>
                  <a:pt x="1876928" y="1987811"/>
                  <a:pt x="1877219" y="1989513"/>
                  <a:pt x="1877704" y="1991020"/>
                </a:cubicBezTo>
                <a:cubicBezTo>
                  <a:pt x="1879504" y="1996756"/>
                  <a:pt x="1883831" y="1999964"/>
                  <a:pt x="1888449" y="2001860"/>
                </a:cubicBezTo>
                <a:cubicBezTo>
                  <a:pt x="1893456" y="2003902"/>
                  <a:pt x="1898803" y="2004680"/>
                  <a:pt x="1901866" y="2005701"/>
                </a:cubicBezTo>
                <a:cubicBezTo>
                  <a:pt x="1914651" y="2010076"/>
                  <a:pt x="1918101" y="2014159"/>
                  <a:pt x="1921019" y="2027674"/>
                </a:cubicBezTo>
                <a:cubicBezTo>
                  <a:pt x="1923304" y="2038903"/>
                  <a:pt x="1930353" y="2045806"/>
                  <a:pt x="1941437" y="2048626"/>
                </a:cubicBezTo>
                <a:cubicBezTo>
                  <a:pt x="1952812" y="2051591"/>
                  <a:pt x="1961611" y="2057570"/>
                  <a:pt x="1964430" y="2069577"/>
                </a:cubicBezTo>
                <a:cubicBezTo>
                  <a:pt x="1967347" y="2082217"/>
                  <a:pt x="1971673" y="2089363"/>
                  <a:pt x="1984847" y="2091404"/>
                </a:cubicBezTo>
                <a:cubicBezTo>
                  <a:pt x="1989174" y="2092036"/>
                  <a:pt x="1992138" y="2092814"/>
                  <a:pt x="1992771" y="2097141"/>
                </a:cubicBezTo>
                <a:cubicBezTo>
                  <a:pt x="1993160" y="2099474"/>
                  <a:pt x="1991848" y="2101613"/>
                  <a:pt x="1989563" y="2103801"/>
                </a:cubicBezTo>
                <a:cubicBezTo>
                  <a:pt x="1987763" y="2105697"/>
                  <a:pt x="1985382" y="2107593"/>
                  <a:pt x="1982806" y="2109780"/>
                </a:cubicBezTo>
                <a:cubicBezTo>
                  <a:pt x="1959569" y="2129322"/>
                  <a:pt x="1946637" y="2139920"/>
                  <a:pt x="1918054" y="2161747"/>
                </a:cubicBezTo>
                <a:cubicBezTo>
                  <a:pt x="1912317" y="2166073"/>
                  <a:pt x="1894184" y="2181143"/>
                  <a:pt x="1898755" y="2187268"/>
                </a:cubicBezTo>
                <a:cubicBezTo>
                  <a:pt x="1903324" y="2193637"/>
                  <a:pt x="1921115" y="2182407"/>
                  <a:pt x="1933609" y="2172830"/>
                </a:cubicBezTo>
                <a:cubicBezTo>
                  <a:pt x="1949992" y="2160483"/>
                  <a:pt x="1975367" y="2140552"/>
                  <a:pt x="2002445" y="2116926"/>
                </a:cubicBezTo>
                <a:cubicBezTo>
                  <a:pt x="2003611" y="2116051"/>
                  <a:pt x="2004730" y="2115030"/>
                  <a:pt x="2005895" y="2114009"/>
                </a:cubicBezTo>
                <a:cubicBezTo>
                  <a:pt x="2012800" y="2130343"/>
                  <a:pt x="2025828" y="2137343"/>
                  <a:pt x="2038856" y="2144635"/>
                </a:cubicBezTo>
                <a:cubicBezTo>
                  <a:pt x="2035404" y="2147843"/>
                  <a:pt x="2026605" y="2155330"/>
                  <a:pt x="2014986" y="2165052"/>
                </a:cubicBezTo>
                <a:lnTo>
                  <a:pt x="2014452" y="2165587"/>
                </a:lnTo>
                <a:cubicBezTo>
                  <a:pt x="1992382" y="2183962"/>
                  <a:pt x="1960200" y="2209776"/>
                  <a:pt x="1933901" y="2228394"/>
                </a:cubicBezTo>
                <a:cubicBezTo>
                  <a:pt x="1897393" y="2254062"/>
                  <a:pt x="1863801" y="2276909"/>
                  <a:pt x="1829967" y="2297084"/>
                </a:cubicBezTo>
                <a:cubicBezTo>
                  <a:pt x="1812078" y="2307681"/>
                  <a:pt x="1786556" y="2322994"/>
                  <a:pt x="1790252" y="2329751"/>
                </a:cubicBezTo>
                <a:cubicBezTo>
                  <a:pt x="1796669" y="2341224"/>
                  <a:pt x="1826274" y="2321439"/>
                  <a:pt x="1833808" y="2317112"/>
                </a:cubicBezTo>
                <a:cubicBezTo>
                  <a:pt x="1861226" y="2300876"/>
                  <a:pt x="1889227" y="2282646"/>
                  <a:pt x="1912317" y="2266798"/>
                </a:cubicBezTo>
                <a:cubicBezTo>
                  <a:pt x="1930353" y="2254548"/>
                  <a:pt x="1945423" y="2243853"/>
                  <a:pt x="1954853" y="2236804"/>
                </a:cubicBezTo>
                <a:cubicBezTo>
                  <a:pt x="1991993" y="2209338"/>
                  <a:pt x="2017806" y="2187900"/>
                  <a:pt x="2039633" y="2169379"/>
                </a:cubicBezTo>
                <a:cubicBezTo>
                  <a:pt x="2045224" y="2164517"/>
                  <a:pt x="2053537" y="2159268"/>
                  <a:pt x="2059662" y="2164517"/>
                </a:cubicBezTo>
                <a:cubicBezTo>
                  <a:pt x="2066321" y="2170254"/>
                  <a:pt x="2060293" y="2178810"/>
                  <a:pt x="2054947" y="2183671"/>
                </a:cubicBezTo>
                <a:cubicBezTo>
                  <a:pt x="2051786" y="2186588"/>
                  <a:pt x="1985527" y="2253527"/>
                  <a:pt x="1901234" y="2311862"/>
                </a:cubicBezTo>
                <a:cubicBezTo>
                  <a:pt x="1868810" y="2334321"/>
                  <a:pt x="1837649" y="2353231"/>
                  <a:pt x="1808675" y="2369711"/>
                </a:cubicBezTo>
                <a:lnTo>
                  <a:pt x="1808530" y="2369711"/>
                </a:lnTo>
                <a:cubicBezTo>
                  <a:pt x="1791126" y="2379530"/>
                  <a:pt x="1774647" y="2388475"/>
                  <a:pt x="1759091" y="2396885"/>
                </a:cubicBezTo>
                <a:cubicBezTo>
                  <a:pt x="1750633" y="2401357"/>
                  <a:pt x="1736728" y="2407969"/>
                  <a:pt x="1723069" y="2411420"/>
                </a:cubicBezTo>
                <a:cubicBezTo>
                  <a:pt x="1716943" y="2413219"/>
                  <a:pt x="1710819" y="2414240"/>
                  <a:pt x="1705326" y="2414240"/>
                </a:cubicBezTo>
                <a:cubicBezTo>
                  <a:pt x="1691909" y="2414143"/>
                  <a:pt x="1690498" y="2406219"/>
                  <a:pt x="1696137" y="2397906"/>
                </a:cubicBezTo>
                <a:cubicBezTo>
                  <a:pt x="1697937" y="2395378"/>
                  <a:pt x="1700123" y="2392948"/>
                  <a:pt x="1702408" y="2390760"/>
                </a:cubicBezTo>
                <a:cubicBezTo>
                  <a:pt x="1703819" y="2389350"/>
                  <a:pt x="1705180" y="2387940"/>
                  <a:pt x="1706735" y="2386676"/>
                </a:cubicBezTo>
                <a:cubicBezTo>
                  <a:pt x="1713735" y="2380162"/>
                  <a:pt x="1719861" y="2370732"/>
                  <a:pt x="1714902" y="2364072"/>
                </a:cubicBezTo>
                <a:cubicBezTo>
                  <a:pt x="1711061" y="2358967"/>
                  <a:pt x="1695262" y="2360377"/>
                  <a:pt x="1685930" y="2362176"/>
                </a:cubicBezTo>
                <a:cubicBezTo>
                  <a:pt x="1683207" y="2362710"/>
                  <a:pt x="1679900" y="2363440"/>
                  <a:pt x="1676207" y="2364217"/>
                </a:cubicBezTo>
                <a:lnTo>
                  <a:pt x="1676061" y="2364217"/>
                </a:lnTo>
                <a:cubicBezTo>
                  <a:pt x="1664053" y="2366405"/>
                  <a:pt x="1648887" y="2368593"/>
                  <a:pt x="1645435" y="2362953"/>
                </a:cubicBezTo>
                <a:cubicBezTo>
                  <a:pt x="1640817" y="2355565"/>
                  <a:pt x="1648887" y="2350071"/>
                  <a:pt x="1653602" y="2345599"/>
                </a:cubicBezTo>
                <a:cubicBezTo>
                  <a:pt x="1654380" y="2344821"/>
                  <a:pt x="1655158" y="2344189"/>
                  <a:pt x="1655789" y="2343557"/>
                </a:cubicBezTo>
                <a:cubicBezTo>
                  <a:pt x="1660651" y="2339085"/>
                  <a:pt x="1665123" y="2335244"/>
                  <a:pt x="1668428" y="2330918"/>
                </a:cubicBezTo>
                <a:cubicBezTo>
                  <a:pt x="1670859" y="2327758"/>
                  <a:pt x="1674310" y="2321876"/>
                  <a:pt x="1671102" y="2316383"/>
                </a:cubicBezTo>
                <a:cubicBezTo>
                  <a:pt x="1667797" y="2310501"/>
                  <a:pt x="1660504" y="2311910"/>
                  <a:pt x="1649907" y="2312931"/>
                </a:cubicBezTo>
                <a:cubicBezTo>
                  <a:pt x="1642761" y="2313563"/>
                  <a:pt x="1634837" y="2314438"/>
                  <a:pt x="1627935" y="2315605"/>
                </a:cubicBezTo>
                <a:cubicBezTo>
                  <a:pt x="1623073" y="2316286"/>
                  <a:pt x="1618747" y="2317015"/>
                  <a:pt x="1615150" y="2317793"/>
                </a:cubicBezTo>
                <a:cubicBezTo>
                  <a:pt x="1608879" y="2319057"/>
                  <a:pt x="1598961" y="2320564"/>
                  <a:pt x="1596385" y="2314195"/>
                </a:cubicBezTo>
                <a:cubicBezTo>
                  <a:pt x="1594198" y="2308848"/>
                  <a:pt x="1597892" y="2304619"/>
                  <a:pt x="1600712" y="2301945"/>
                </a:cubicBezTo>
                <a:cubicBezTo>
                  <a:pt x="1603386" y="2299514"/>
                  <a:pt x="1605816" y="2297375"/>
                  <a:pt x="1608003" y="2295431"/>
                </a:cubicBezTo>
                <a:cubicBezTo>
                  <a:pt x="1611454" y="2292222"/>
                  <a:pt x="1614663" y="2289549"/>
                  <a:pt x="1617969" y="2286243"/>
                </a:cubicBezTo>
                <a:cubicBezTo>
                  <a:pt x="1624093" y="2279972"/>
                  <a:pt x="1626135" y="2273993"/>
                  <a:pt x="1624483" y="2269764"/>
                </a:cubicBezTo>
                <a:cubicBezTo>
                  <a:pt x="1622442" y="2264513"/>
                  <a:pt x="1614809" y="2264659"/>
                  <a:pt x="1608150" y="2265291"/>
                </a:cubicBezTo>
                <a:cubicBezTo>
                  <a:pt x="1596385" y="2266701"/>
                  <a:pt x="1591524" y="2267333"/>
                  <a:pt x="1581461" y="2268597"/>
                </a:cubicBezTo>
                <a:lnTo>
                  <a:pt x="1581316" y="2268597"/>
                </a:lnTo>
                <a:cubicBezTo>
                  <a:pt x="1579954" y="2268743"/>
                  <a:pt x="1578398" y="2268986"/>
                  <a:pt x="1576746" y="2269132"/>
                </a:cubicBezTo>
                <a:cubicBezTo>
                  <a:pt x="1572274" y="2269618"/>
                  <a:pt x="1560654" y="2270784"/>
                  <a:pt x="1552099" y="2270784"/>
                </a:cubicBezTo>
                <a:cubicBezTo>
                  <a:pt x="1544176" y="2270882"/>
                  <a:pt x="1541113" y="2262083"/>
                  <a:pt x="1546995" y="2256346"/>
                </a:cubicBezTo>
                <a:cubicBezTo>
                  <a:pt x="1549426" y="2254062"/>
                  <a:pt x="1554432" y="2250319"/>
                  <a:pt x="1559391" y="2246381"/>
                </a:cubicBezTo>
                <a:cubicBezTo>
                  <a:pt x="1563863" y="2243173"/>
                  <a:pt x="1568336" y="2239721"/>
                  <a:pt x="1571155" y="2237047"/>
                </a:cubicBezTo>
                <a:cubicBezTo>
                  <a:pt x="1574995" y="2233499"/>
                  <a:pt x="1580488" y="2228103"/>
                  <a:pt x="1577280" y="2221102"/>
                </a:cubicBezTo>
                <a:cubicBezTo>
                  <a:pt x="1575239" y="2216630"/>
                  <a:pt x="1565517" y="2215755"/>
                  <a:pt x="1558127" y="2216387"/>
                </a:cubicBezTo>
                <a:cubicBezTo>
                  <a:pt x="1548162" y="2217408"/>
                  <a:pt x="1541162" y="2218818"/>
                  <a:pt x="1533238" y="2219984"/>
                </a:cubicBezTo>
                <a:lnTo>
                  <a:pt x="1533091" y="2219984"/>
                </a:lnTo>
                <a:cubicBezTo>
                  <a:pt x="1525167" y="2221297"/>
                  <a:pt x="1516612" y="2222172"/>
                  <a:pt x="1503584" y="2222172"/>
                </a:cubicBezTo>
                <a:cubicBezTo>
                  <a:pt x="1493618" y="2222026"/>
                  <a:pt x="1490556" y="2211818"/>
                  <a:pt x="1498237" y="2205449"/>
                </a:cubicBezTo>
                <a:cubicBezTo>
                  <a:pt x="1501299" y="2202921"/>
                  <a:pt x="1505772" y="2199956"/>
                  <a:pt x="1510390" y="2197039"/>
                </a:cubicBezTo>
                <a:cubicBezTo>
                  <a:pt x="1515980" y="2193491"/>
                  <a:pt x="1521863" y="2189650"/>
                  <a:pt x="1525702" y="2185956"/>
                </a:cubicBezTo>
                <a:cubicBezTo>
                  <a:pt x="1529009" y="2182893"/>
                  <a:pt x="1532702" y="2176671"/>
                  <a:pt x="1529252" y="2171421"/>
                </a:cubicBezTo>
                <a:cubicBezTo>
                  <a:pt x="1526529" y="2167580"/>
                  <a:pt x="1522835" y="2166170"/>
                  <a:pt x="1513015" y="2166802"/>
                </a:cubicBezTo>
                <a:cubicBezTo>
                  <a:pt x="1508931" y="2167045"/>
                  <a:pt x="1497069" y="2168601"/>
                  <a:pt x="1483410" y="2169865"/>
                </a:cubicBezTo>
                <a:cubicBezTo>
                  <a:pt x="1473298" y="2170886"/>
                  <a:pt x="1462069" y="2171907"/>
                  <a:pt x="1452250" y="2172296"/>
                </a:cubicBezTo>
                <a:cubicBezTo>
                  <a:pt x="1443305" y="2172587"/>
                  <a:pt x="1440776" y="2164517"/>
                  <a:pt x="1447145" y="2158393"/>
                </a:cubicBezTo>
                <a:cubicBezTo>
                  <a:pt x="1450694" y="2154795"/>
                  <a:pt x="1456187" y="2151246"/>
                  <a:pt x="1461437" y="2147795"/>
                </a:cubicBezTo>
                <a:cubicBezTo>
                  <a:pt x="1463478" y="2146434"/>
                  <a:pt x="1465423" y="2145121"/>
                  <a:pt x="1467319" y="2143857"/>
                </a:cubicBezTo>
                <a:cubicBezTo>
                  <a:pt x="1480589" y="2134524"/>
                  <a:pt x="1485841" y="2127523"/>
                  <a:pt x="1482145" y="2121642"/>
                </a:cubicBezTo>
                <a:cubicBezTo>
                  <a:pt x="1478548" y="2116148"/>
                  <a:pt x="1466201" y="2117704"/>
                  <a:pt x="1456867" y="2118336"/>
                </a:cubicBezTo>
                <a:cubicBezTo>
                  <a:pt x="1448409" y="2118822"/>
                  <a:pt x="1440776" y="2119211"/>
                  <a:pt x="1434117" y="2119746"/>
                </a:cubicBezTo>
                <a:cubicBezTo>
                  <a:pt x="1422643" y="2120378"/>
                  <a:pt x="1414332" y="2120766"/>
                  <a:pt x="1411511" y="2120766"/>
                </a:cubicBezTo>
                <a:cubicBezTo>
                  <a:pt x="1406505" y="2121010"/>
                  <a:pt x="1393477" y="2122273"/>
                  <a:pt x="1392602" y="2116148"/>
                </a:cubicBezTo>
                <a:cubicBezTo>
                  <a:pt x="1391726" y="2109877"/>
                  <a:pt x="1402858" y="2103606"/>
                  <a:pt x="1405776" y="2101710"/>
                </a:cubicBezTo>
                <a:cubicBezTo>
                  <a:pt x="1408595" y="2099912"/>
                  <a:pt x="1410880" y="2098356"/>
                  <a:pt x="1412922" y="2097092"/>
                </a:cubicBezTo>
                <a:cubicBezTo>
                  <a:pt x="1419339" y="2093154"/>
                  <a:pt x="1422643" y="2091113"/>
                  <a:pt x="1429159" y="2086106"/>
                </a:cubicBezTo>
                <a:cubicBezTo>
                  <a:pt x="1433241" y="2083043"/>
                  <a:pt x="1438880" y="2076383"/>
                  <a:pt x="1436304" y="2070258"/>
                </a:cubicBezTo>
                <a:cubicBezTo>
                  <a:pt x="1433874" y="2064619"/>
                  <a:pt x="1427213" y="2065543"/>
                  <a:pt x="1420457" y="2066029"/>
                </a:cubicBezTo>
                <a:cubicBezTo>
                  <a:pt x="1409081" y="2066953"/>
                  <a:pt x="1397609" y="2067973"/>
                  <a:pt x="1386233" y="2068848"/>
                </a:cubicBezTo>
                <a:cubicBezTo>
                  <a:pt x="1378942" y="2069480"/>
                  <a:pt x="1371796" y="2070112"/>
                  <a:pt x="1364504" y="2070647"/>
                </a:cubicBezTo>
                <a:cubicBezTo>
                  <a:pt x="1356968" y="2071279"/>
                  <a:pt x="1343844" y="2072689"/>
                  <a:pt x="1341656" y="2064376"/>
                </a:cubicBezTo>
                <a:cubicBezTo>
                  <a:pt x="1339760" y="2057376"/>
                  <a:pt x="1350211" y="2052903"/>
                  <a:pt x="1356094" y="2049452"/>
                </a:cubicBezTo>
                <a:cubicBezTo>
                  <a:pt x="1358816" y="2047896"/>
                  <a:pt x="1361198" y="2046389"/>
                  <a:pt x="1363774" y="2044980"/>
                </a:cubicBezTo>
                <a:lnTo>
                  <a:pt x="1363921" y="2044980"/>
                </a:lnTo>
                <a:cubicBezTo>
                  <a:pt x="1369656" y="2041820"/>
                  <a:pt x="1375053" y="2038757"/>
                  <a:pt x="1380788" y="2034528"/>
                </a:cubicBezTo>
                <a:cubicBezTo>
                  <a:pt x="1385359" y="2030979"/>
                  <a:pt x="1390997" y="2028014"/>
                  <a:pt x="1388956" y="2021889"/>
                </a:cubicBezTo>
                <a:cubicBezTo>
                  <a:pt x="1386671" y="2014451"/>
                  <a:pt x="1377484" y="2015083"/>
                  <a:pt x="1373253" y="2015229"/>
                </a:cubicBezTo>
                <a:cubicBezTo>
                  <a:pt x="1359935" y="2015472"/>
                  <a:pt x="1348704" y="2015861"/>
                  <a:pt x="1336844" y="2016249"/>
                </a:cubicBezTo>
                <a:lnTo>
                  <a:pt x="1336698" y="2016249"/>
                </a:lnTo>
                <a:cubicBezTo>
                  <a:pt x="1330183" y="2016493"/>
                  <a:pt x="1323571" y="2016881"/>
                  <a:pt x="1316280" y="2017125"/>
                </a:cubicBezTo>
                <a:cubicBezTo>
                  <a:pt x="1310543" y="2017513"/>
                  <a:pt x="1301988" y="2017902"/>
                  <a:pt x="1295084" y="2017368"/>
                </a:cubicBezTo>
                <a:cubicBezTo>
                  <a:pt x="1287016" y="2016736"/>
                  <a:pt x="1284876" y="2006916"/>
                  <a:pt x="1291876" y="2003076"/>
                </a:cubicBezTo>
                <a:cubicBezTo>
                  <a:pt x="1299898" y="1998749"/>
                  <a:pt x="1306169" y="1996076"/>
                  <a:pt x="1314335" y="1992478"/>
                </a:cubicBezTo>
                <a:cubicBezTo>
                  <a:pt x="1316620" y="1991311"/>
                  <a:pt x="1319050" y="1990291"/>
                  <a:pt x="1321870" y="1989027"/>
                </a:cubicBezTo>
                <a:cubicBezTo>
                  <a:pt x="1330427" y="1985235"/>
                  <a:pt x="1345107" y="1977068"/>
                  <a:pt x="1342920" y="1968998"/>
                </a:cubicBezTo>
                <a:cubicBezTo>
                  <a:pt x="1341267" y="1962484"/>
                  <a:pt x="1331301" y="1962241"/>
                  <a:pt x="1323135" y="1962095"/>
                </a:cubicBezTo>
                <a:cubicBezTo>
                  <a:pt x="1308696" y="1961804"/>
                  <a:pt x="1298098" y="1961560"/>
                  <a:pt x="1285606" y="1961949"/>
                </a:cubicBezTo>
                <a:cubicBezTo>
                  <a:pt x="1277535" y="1962095"/>
                  <a:pt x="1268738" y="1962484"/>
                  <a:pt x="1257751" y="1963116"/>
                </a:cubicBezTo>
                <a:cubicBezTo>
                  <a:pt x="1249972" y="1963651"/>
                  <a:pt x="1235292" y="1966082"/>
                  <a:pt x="1234270" y="1956748"/>
                </a:cubicBezTo>
                <a:cubicBezTo>
                  <a:pt x="1233347" y="1948970"/>
                  <a:pt x="1246279" y="1944886"/>
                  <a:pt x="1253035" y="1942067"/>
                </a:cubicBezTo>
                <a:cubicBezTo>
                  <a:pt x="1256729" y="1940560"/>
                  <a:pt x="1259939" y="1939248"/>
                  <a:pt x="1263000" y="1937984"/>
                </a:cubicBezTo>
                <a:cubicBezTo>
                  <a:pt x="1269515" y="1935310"/>
                  <a:pt x="1275009" y="1933122"/>
                  <a:pt x="1281911" y="1930060"/>
                </a:cubicBezTo>
                <a:cubicBezTo>
                  <a:pt x="1288133" y="1927240"/>
                  <a:pt x="1297709" y="1923935"/>
                  <a:pt x="1295814" y="1915768"/>
                </a:cubicBezTo>
                <a:cubicBezTo>
                  <a:pt x="1293627" y="1906726"/>
                  <a:pt x="1283418" y="1908233"/>
                  <a:pt x="1274620" y="1908233"/>
                </a:cubicBezTo>
                <a:cubicBezTo>
                  <a:pt x="1260668" y="1908378"/>
                  <a:pt x="1247931" y="1908524"/>
                  <a:pt x="1235146" y="1908378"/>
                </a:cubicBezTo>
                <a:cubicBezTo>
                  <a:pt x="1223138" y="1908524"/>
                  <a:pt x="1211229" y="1908524"/>
                  <a:pt x="1198103" y="1908524"/>
                </a:cubicBezTo>
                <a:cubicBezTo>
                  <a:pt x="1190277" y="1908524"/>
                  <a:pt x="1175742" y="1908913"/>
                  <a:pt x="1176373" y="1900358"/>
                </a:cubicBezTo>
                <a:cubicBezTo>
                  <a:pt x="1176908" y="1892823"/>
                  <a:pt x="1188623" y="1890100"/>
                  <a:pt x="1194262" y="1888204"/>
                </a:cubicBezTo>
                <a:cubicBezTo>
                  <a:pt x="1199415" y="1886406"/>
                  <a:pt x="1205249" y="1884461"/>
                  <a:pt x="1210888" y="1882565"/>
                </a:cubicBezTo>
                <a:cubicBezTo>
                  <a:pt x="1222798" y="1878628"/>
                  <a:pt x="1234028" y="1874933"/>
                  <a:pt x="1236702" y="1873766"/>
                </a:cubicBezTo>
                <a:cubicBezTo>
                  <a:pt x="1244772" y="1870169"/>
                  <a:pt x="1249194" y="1867107"/>
                  <a:pt x="1247687" y="1861127"/>
                </a:cubicBezTo>
                <a:cubicBezTo>
                  <a:pt x="1246424" y="1855731"/>
                  <a:pt x="1238500" y="1854613"/>
                  <a:pt x="1232229" y="1854467"/>
                </a:cubicBezTo>
                <a:cubicBezTo>
                  <a:pt x="1229409" y="1854321"/>
                  <a:pt x="1206271" y="1853203"/>
                  <a:pt x="1182159" y="1852037"/>
                </a:cubicBezTo>
                <a:lnTo>
                  <a:pt x="1182012" y="1852037"/>
                </a:lnTo>
                <a:cubicBezTo>
                  <a:pt x="1167429" y="1851259"/>
                  <a:pt x="1152747" y="1850627"/>
                  <a:pt x="1141908" y="1850092"/>
                </a:cubicBezTo>
                <a:cubicBezTo>
                  <a:pt x="1133351" y="1849752"/>
                  <a:pt x="1115607" y="1850627"/>
                  <a:pt x="1115218" y="1841050"/>
                </a:cubicBezTo>
                <a:cubicBezTo>
                  <a:pt x="1114829" y="1832884"/>
                  <a:pt x="1130921" y="1830842"/>
                  <a:pt x="1138845" y="1829432"/>
                </a:cubicBezTo>
                <a:cubicBezTo>
                  <a:pt x="1145601" y="1828168"/>
                  <a:pt x="1151484" y="1826856"/>
                  <a:pt x="1157221" y="1825592"/>
                </a:cubicBezTo>
                <a:cubicBezTo>
                  <a:pt x="1164901" y="1823842"/>
                  <a:pt x="1172290" y="1821897"/>
                  <a:pt x="1181234" y="1819612"/>
                </a:cubicBezTo>
                <a:cubicBezTo>
                  <a:pt x="1185562" y="1818445"/>
                  <a:pt x="1204860" y="1815529"/>
                  <a:pt x="1201263" y="1803910"/>
                </a:cubicBezTo>
                <a:cubicBezTo>
                  <a:pt x="1198590" y="1795209"/>
                  <a:pt x="1162325" y="1793167"/>
                  <a:pt x="1126449" y="1792924"/>
                </a:cubicBezTo>
                <a:cubicBezTo>
                  <a:pt x="1116240" y="1792632"/>
                  <a:pt x="1106032" y="1792778"/>
                  <a:pt x="1096697" y="1792778"/>
                </a:cubicBezTo>
                <a:cubicBezTo>
                  <a:pt x="1083280" y="1792876"/>
                  <a:pt x="1070545" y="1792876"/>
                  <a:pt x="1058779" y="1793021"/>
                </a:cubicBezTo>
                <a:cubicBezTo>
                  <a:pt x="1013327" y="1793556"/>
                  <a:pt x="982166" y="1794917"/>
                  <a:pt x="979492" y="1803619"/>
                </a:cubicBezTo>
                <a:cubicBezTo>
                  <a:pt x="977208" y="1810862"/>
                  <a:pt x="986395" y="1815091"/>
                  <a:pt x="991889" y="1816890"/>
                </a:cubicBezTo>
                <a:cubicBezTo>
                  <a:pt x="1003507" y="1820487"/>
                  <a:pt x="1013570" y="1823161"/>
                  <a:pt x="1025334" y="1825835"/>
                </a:cubicBezTo>
                <a:lnTo>
                  <a:pt x="1025480" y="1825835"/>
                </a:lnTo>
                <a:cubicBezTo>
                  <a:pt x="1033793" y="1827731"/>
                  <a:pt x="1042737" y="1829529"/>
                  <a:pt x="1053968" y="1831717"/>
                </a:cubicBezTo>
                <a:cubicBezTo>
                  <a:pt x="1063689" y="1833661"/>
                  <a:pt x="1072878" y="1834925"/>
                  <a:pt x="1072489" y="1842071"/>
                </a:cubicBezTo>
                <a:cubicBezTo>
                  <a:pt x="1072002" y="1849217"/>
                  <a:pt x="1060870" y="1850627"/>
                  <a:pt x="1054114" y="1850870"/>
                </a:cubicBezTo>
                <a:cubicBezTo>
                  <a:pt x="1038265" y="1851113"/>
                  <a:pt x="1018237" y="1851502"/>
                  <a:pt x="998937" y="1851891"/>
                </a:cubicBezTo>
                <a:cubicBezTo>
                  <a:pt x="968457" y="1852523"/>
                  <a:pt x="940116" y="1853544"/>
                  <a:pt x="934477" y="1855585"/>
                </a:cubicBezTo>
                <a:cubicBezTo>
                  <a:pt x="928012" y="1858113"/>
                  <a:pt x="926310" y="1865648"/>
                  <a:pt x="932581" y="1869100"/>
                </a:cubicBezTo>
                <a:cubicBezTo>
                  <a:pt x="939727" y="1873086"/>
                  <a:pt x="953533" y="1878287"/>
                  <a:pt x="967437" y="1882906"/>
                </a:cubicBezTo>
                <a:cubicBezTo>
                  <a:pt x="973708" y="1884948"/>
                  <a:pt x="979979" y="1886892"/>
                  <a:pt x="985715" y="1888545"/>
                </a:cubicBezTo>
                <a:cubicBezTo>
                  <a:pt x="991451" y="1890197"/>
                  <a:pt x="1006667" y="1893503"/>
                  <a:pt x="1006278" y="1901816"/>
                </a:cubicBezTo>
                <a:cubicBezTo>
                  <a:pt x="1006035" y="1908719"/>
                  <a:pt x="993785" y="1909351"/>
                  <a:pt x="986250" y="1909205"/>
                </a:cubicBezTo>
                <a:cubicBezTo>
                  <a:pt x="971326" y="1908962"/>
                  <a:pt x="956353" y="1908816"/>
                  <a:pt x="941429" y="1908573"/>
                </a:cubicBezTo>
                <a:lnTo>
                  <a:pt x="941283" y="1908573"/>
                </a:lnTo>
                <a:cubicBezTo>
                  <a:pt x="927915" y="1908184"/>
                  <a:pt x="914498" y="1907941"/>
                  <a:pt x="901081" y="1907552"/>
                </a:cubicBezTo>
                <a:cubicBezTo>
                  <a:pt x="890483" y="1907212"/>
                  <a:pt x="880129" y="1906434"/>
                  <a:pt x="877698" y="1913191"/>
                </a:cubicBezTo>
                <a:cubicBezTo>
                  <a:pt x="874490" y="1921893"/>
                  <a:pt x="886740" y="1926754"/>
                  <a:pt x="892622" y="1929428"/>
                </a:cubicBezTo>
                <a:cubicBezTo>
                  <a:pt x="898990" y="1932345"/>
                  <a:pt x="905504" y="1934921"/>
                  <a:pt x="912018" y="1937352"/>
                </a:cubicBezTo>
                <a:cubicBezTo>
                  <a:pt x="917512" y="1939539"/>
                  <a:pt x="923005" y="1941678"/>
                  <a:pt x="928498" y="1943866"/>
                </a:cubicBezTo>
                <a:cubicBezTo>
                  <a:pt x="937832" y="1947803"/>
                  <a:pt x="945318" y="1950137"/>
                  <a:pt x="944832" y="1957137"/>
                </a:cubicBezTo>
                <a:cubicBezTo>
                  <a:pt x="944151" y="1963748"/>
                  <a:pt x="932290" y="1964283"/>
                  <a:pt x="925533" y="1964137"/>
                </a:cubicBezTo>
                <a:cubicBezTo>
                  <a:pt x="916199" y="1963894"/>
                  <a:pt x="901227" y="1963019"/>
                  <a:pt x="886691" y="1962241"/>
                </a:cubicBezTo>
                <a:cubicBezTo>
                  <a:pt x="871087" y="1961317"/>
                  <a:pt x="855677" y="1960443"/>
                  <a:pt x="848239" y="1960443"/>
                </a:cubicBezTo>
                <a:cubicBezTo>
                  <a:pt x="840801" y="1960443"/>
                  <a:pt x="829572" y="1958547"/>
                  <a:pt x="827676" y="1966325"/>
                </a:cubicBezTo>
                <a:cubicBezTo>
                  <a:pt x="825148" y="1976679"/>
                  <a:pt x="843912" y="1985381"/>
                  <a:pt x="857573" y="1990728"/>
                </a:cubicBezTo>
                <a:cubicBezTo>
                  <a:pt x="862677" y="1992770"/>
                  <a:pt x="867052" y="1994277"/>
                  <a:pt x="869337" y="1995444"/>
                </a:cubicBezTo>
                <a:cubicBezTo>
                  <a:pt x="873420" y="1997339"/>
                  <a:pt x="877747" y="1999284"/>
                  <a:pt x="881198" y="2001957"/>
                </a:cubicBezTo>
                <a:cubicBezTo>
                  <a:pt x="887469" y="2007159"/>
                  <a:pt x="886059" y="2014305"/>
                  <a:pt x="878136" y="2016493"/>
                </a:cubicBezTo>
                <a:cubicBezTo>
                  <a:pt x="873274" y="2017756"/>
                  <a:pt x="867927" y="2017513"/>
                  <a:pt x="862823" y="2017125"/>
                </a:cubicBezTo>
                <a:cubicBezTo>
                  <a:pt x="854899" y="2016493"/>
                  <a:pt x="844058" y="2015715"/>
                  <a:pt x="833072" y="2014840"/>
                </a:cubicBezTo>
                <a:cubicBezTo>
                  <a:pt x="815474" y="2013333"/>
                  <a:pt x="797731" y="2011632"/>
                  <a:pt x="793501" y="2011388"/>
                </a:cubicBezTo>
                <a:cubicBezTo>
                  <a:pt x="786890" y="2010902"/>
                  <a:pt x="780862" y="2009881"/>
                  <a:pt x="778820" y="2017027"/>
                </a:cubicBezTo>
                <a:cubicBezTo>
                  <a:pt x="777459" y="2021597"/>
                  <a:pt x="782175" y="2027965"/>
                  <a:pt x="789953" y="2032583"/>
                </a:cubicBezTo>
                <a:cubicBezTo>
                  <a:pt x="795446" y="2035889"/>
                  <a:pt x="800939" y="2038854"/>
                  <a:pt x="805897" y="2041528"/>
                </a:cubicBezTo>
                <a:cubicBezTo>
                  <a:pt x="819801" y="2048723"/>
                  <a:pt x="830398" y="2054216"/>
                  <a:pt x="829523" y="2061216"/>
                </a:cubicBezTo>
                <a:cubicBezTo>
                  <a:pt x="828502" y="2069772"/>
                  <a:pt x="818196" y="2070306"/>
                  <a:pt x="806432" y="2070161"/>
                </a:cubicBezTo>
                <a:cubicBezTo>
                  <a:pt x="800161" y="2070015"/>
                  <a:pt x="798119" y="2070161"/>
                  <a:pt x="779112" y="2067973"/>
                </a:cubicBezTo>
                <a:lnTo>
                  <a:pt x="778966" y="2067973"/>
                </a:lnTo>
                <a:cubicBezTo>
                  <a:pt x="758549" y="2065737"/>
                  <a:pt x="664824" y="2042646"/>
                  <a:pt x="530362" y="1954026"/>
                </a:cubicBezTo>
                <a:cubicBezTo>
                  <a:pt x="527932" y="1952421"/>
                  <a:pt x="518258" y="1948727"/>
                  <a:pt x="513980" y="1955290"/>
                </a:cubicBezTo>
                <a:cubicBezTo>
                  <a:pt x="510091" y="1961269"/>
                  <a:pt x="517674" y="1968755"/>
                  <a:pt x="520348" y="1970554"/>
                </a:cubicBezTo>
                <a:cubicBezTo>
                  <a:pt x="627344" y="2041674"/>
                  <a:pt x="724326" y="2076335"/>
                  <a:pt x="758938" y="2087807"/>
                </a:cubicBezTo>
                <a:cubicBezTo>
                  <a:pt x="759100" y="2087904"/>
                  <a:pt x="759181" y="2087953"/>
                  <a:pt x="759181" y="2087953"/>
                </a:cubicBezTo>
                <a:cubicBezTo>
                  <a:pt x="774542" y="2093057"/>
                  <a:pt x="774640" y="2102780"/>
                  <a:pt x="773376" y="2107738"/>
                </a:cubicBezTo>
                <a:cubicBezTo>
                  <a:pt x="769535" y="2121544"/>
                  <a:pt x="752813" y="2119211"/>
                  <a:pt x="731375" y="2114884"/>
                </a:cubicBezTo>
                <a:cubicBezTo>
                  <a:pt x="696228" y="2107981"/>
                  <a:pt x="648102" y="2091502"/>
                  <a:pt x="628705" y="2083092"/>
                </a:cubicBezTo>
                <a:cubicBezTo>
                  <a:pt x="627782" y="2082703"/>
                  <a:pt x="627004" y="2082314"/>
                  <a:pt x="626129" y="2081925"/>
                </a:cubicBezTo>
                <a:cubicBezTo>
                  <a:pt x="619226" y="2078765"/>
                  <a:pt x="612469" y="2075411"/>
                  <a:pt x="605711" y="2072105"/>
                </a:cubicBezTo>
                <a:cubicBezTo>
                  <a:pt x="600461" y="2069529"/>
                  <a:pt x="595357" y="2067001"/>
                  <a:pt x="590253" y="2064182"/>
                </a:cubicBezTo>
                <a:cubicBezTo>
                  <a:pt x="584614" y="2061362"/>
                  <a:pt x="579023" y="2058299"/>
                  <a:pt x="573530" y="2055383"/>
                </a:cubicBezTo>
                <a:cubicBezTo>
                  <a:pt x="573141" y="2055139"/>
                  <a:pt x="572752" y="2054994"/>
                  <a:pt x="572363" y="2054751"/>
                </a:cubicBezTo>
                <a:cubicBezTo>
                  <a:pt x="566238" y="2051542"/>
                  <a:pt x="560210" y="2048237"/>
                  <a:pt x="554231" y="2044785"/>
                </a:cubicBezTo>
                <a:cubicBezTo>
                  <a:pt x="552092" y="2043521"/>
                  <a:pt x="549758" y="2042209"/>
                  <a:pt x="547474" y="2040945"/>
                </a:cubicBezTo>
                <a:cubicBezTo>
                  <a:pt x="535369" y="2034042"/>
                  <a:pt x="523362" y="2026896"/>
                  <a:pt x="511598" y="2019507"/>
                </a:cubicBezTo>
                <a:cubicBezTo>
                  <a:pt x="509167" y="2018097"/>
                  <a:pt x="506736" y="2016541"/>
                  <a:pt x="504452" y="2015034"/>
                </a:cubicBezTo>
                <a:cubicBezTo>
                  <a:pt x="498472" y="2011340"/>
                  <a:pt x="492493" y="2007548"/>
                  <a:pt x="486611" y="2003610"/>
                </a:cubicBezTo>
                <a:cubicBezTo>
                  <a:pt x="484521" y="2002201"/>
                  <a:pt x="482528" y="2000742"/>
                  <a:pt x="480437" y="1999332"/>
                </a:cubicBezTo>
                <a:cubicBezTo>
                  <a:pt x="477229" y="1997242"/>
                  <a:pt x="474069" y="1995055"/>
                  <a:pt x="471006" y="1992964"/>
                </a:cubicBezTo>
                <a:cubicBezTo>
                  <a:pt x="470520" y="1992575"/>
                  <a:pt x="469985" y="1992187"/>
                  <a:pt x="469499" y="1991798"/>
                </a:cubicBezTo>
                <a:cubicBezTo>
                  <a:pt x="467603" y="1990534"/>
                  <a:pt x="465756" y="1989173"/>
                  <a:pt x="463860" y="1987860"/>
                </a:cubicBezTo>
                <a:cubicBezTo>
                  <a:pt x="461089" y="1985867"/>
                  <a:pt x="458221" y="1983874"/>
                  <a:pt x="455450" y="1981881"/>
                </a:cubicBezTo>
                <a:cubicBezTo>
                  <a:pt x="455353" y="1981783"/>
                  <a:pt x="455305" y="1981735"/>
                  <a:pt x="455207" y="1981686"/>
                </a:cubicBezTo>
                <a:cubicBezTo>
                  <a:pt x="448159" y="1976582"/>
                  <a:pt x="441158" y="1971478"/>
                  <a:pt x="434255" y="1966227"/>
                </a:cubicBezTo>
                <a:cubicBezTo>
                  <a:pt x="434255" y="1966179"/>
                  <a:pt x="434158" y="1966130"/>
                  <a:pt x="434158" y="1966130"/>
                </a:cubicBezTo>
                <a:cubicBezTo>
                  <a:pt x="431387" y="1964040"/>
                  <a:pt x="428714" y="1961949"/>
                  <a:pt x="425991" y="1959859"/>
                </a:cubicBezTo>
                <a:cubicBezTo>
                  <a:pt x="422783" y="1957380"/>
                  <a:pt x="419574" y="1954852"/>
                  <a:pt x="416415" y="1952324"/>
                </a:cubicBezTo>
                <a:cubicBezTo>
                  <a:pt x="412234" y="1949019"/>
                  <a:pt x="408005" y="1945810"/>
                  <a:pt x="403872" y="1942456"/>
                </a:cubicBezTo>
                <a:cubicBezTo>
                  <a:pt x="403484" y="1942164"/>
                  <a:pt x="403095" y="1941824"/>
                  <a:pt x="402706" y="1941532"/>
                </a:cubicBezTo>
                <a:cubicBezTo>
                  <a:pt x="400518" y="1939588"/>
                  <a:pt x="398234" y="1937789"/>
                  <a:pt x="396046" y="1935893"/>
                </a:cubicBezTo>
                <a:cubicBezTo>
                  <a:pt x="394685" y="1934824"/>
                  <a:pt x="393372" y="1933706"/>
                  <a:pt x="392060" y="1932539"/>
                </a:cubicBezTo>
                <a:cubicBezTo>
                  <a:pt x="385060" y="1926705"/>
                  <a:pt x="378108" y="1920775"/>
                  <a:pt x="371254" y="1914747"/>
                </a:cubicBezTo>
                <a:cubicBezTo>
                  <a:pt x="370087" y="1913775"/>
                  <a:pt x="368920" y="1912754"/>
                  <a:pt x="367802" y="1911684"/>
                </a:cubicBezTo>
                <a:cubicBezTo>
                  <a:pt x="135289" y="1705519"/>
                  <a:pt x="0" y="1409275"/>
                  <a:pt x="0" y="1093683"/>
                </a:cubicBezTo>
                <a:cubicBezTo>
                  <a:pt x="0" y="490645"/>
                  <a:pt x="490646" y="0"/>
                  <a:pt x="1093683" y="0"/>
                </a:cubicBezTo>
                <a:close/>
              </a:path>
            </a:pathLst>
          </a:custGeom>
          <a:solidFill>
            <a:schemeClr val="bg1"/>
          </a:solidFill>
          <a:ln w="486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2792B29-3089-FB56-FE22-F7262825F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2857172"/>
            <a:ext cx="6257926" cy="1653658"/>
          </a:xfrm>
        </p:spPr>
        <p:txBody>
          <a:bodyPr anchor="b"/>
          <a:lstStyle>
            <a:lvl1pPr>
              <a:lnSpc>
                <a:spcPct val="71000"/>
              </a:lnSpc>
              <a:defRPr kumimoji="0" lang="en-US" sz="72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58000">
                      <a:srgbClr val="DD7B63">
                        <a:lumMod val="60000"/>
                        <a:lumOff val="40000"/>
                      </a:srgbClr>
                    </a:gs>
                    <a:gs pos="41000">
                      <a:srgbClr val="5648ED">
                        <a:lumMod val="40000"/>
                        <a:lumOff val="60000"/>
                      </a:srgbClr>
                    </a:gs>
                    <a:gs pos="90000">
                      <a:srgbClr val="DD7B63"/>
                    </a:gs>
                    <a:gs pos="0">
                      <a:srgbClr val="5648ED">
                        <a:lumMod val="7500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48F06AC-1052-93E4-8F1E-900AFB682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961" y="6545668"/>
            <a:ext cx="3427200" cy="635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C2AF4C6D-57B5-0A94-96CB-06D65AB896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6287470"/>
            <a:ext cx="1827214" cy="169277"/>
          </a:xfrm>
        </p:spPr>
        <p:txBody>
          <a:bodyPr wrap="non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COMPANY PRESENTATION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02E55F-DB27-BEA3-18A2-D7C6543CD6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7521" y="6274119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30281DE0-9978-5077-EFF9-CC44BAF9A0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774" y="6287473"/>
            <a:ext cx="1289051" cy="16927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www.quandela.com</a:t>
            </a:r>
          </a:p>
        </p:txBody>
      </p:sp>
    </p:spTree>
    <p:extLst>
      <p:ext uri="{BB962C8B-B14F-4D97-AF65-F5344CB8AC3E}">
        <p14:creationId xmlns:p14="http://schemas.microsoft.com/office/powerpoint/2010/main" val="345413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6A6EB6-8C76-DBC1-F641-201A61508B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66000">
                <a:schemeClr val="tx1">
                  <a:alpha val="3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513299-65FC-1F0A-9B99-652381F0E2DD}"/>
              </a:ext>
            </a:extLst>
          </p:cNvPr>
          <p:cNvSpPr/>
          <p:nvPr userDrawn="1"/>
        </p:nvSpPr>
        <p:spPr>
          <a:xfrm>
            <a:off x="2398592" y="0"/>
            <a:ext cx="7394816" cy="6858000"/>
          </a:xfrm>
          <a:custGeom>
            <a:avLst/>
            <a:gdLst>
              <a:gd name="connsiteX0" fmla="*/ 6781170 w 7394816"/>
              <a:gd name="connsiteY0" fmla="*/ 6803800 h 6858000"/>
              <a:gd name="connsiteX1" fmla="*/ 6802230 w 7394816"/>
              <a:gd name="connsiteY1" fmla="*/ 6839806 h 6858000"/>
              <a:gd name="connsiteX2" fmla="*/ 6820198 w 7394816"/>
              <a:gd name="connsiteY2" fmla="*/ 6858000 h 6858000"/>
              <a:gd name="connsiteX3" fmla="*/ 6716557 w 7394816"/>
              <a:gd name="connsiteY3" fmla="*/ 6858000 h 6858000"/>
              <a:gd name="connsiteX4" fmla="*/ 6769503 w 7394816"/>
              <a:gd name="connsiteY4" fmla="*/ 6813661 h 6858000"/>
              <a:gd name="connsiteX5" fmla="*/ 6781170 w 7394816"/>
              <a:gd name="connsiteY5" fmla="*/ 6803800 h 6858000"/>
              <a:gd name="connsiteX6" fmla="*/ 3722038 w 7394816"/>
              <a:gd name="connsiteY6" fmla="*/ 5528802 h 6858000"/>
              <a:gd name="connsiteX7" fmla="*/ 3557143 w 7394816"/>
              <a:gd name="connsiteY7" fmla="*/ 5534921 h 6858000"/>
              <a:gd name="connsiteX8" fmla="*/ 3502255 w 7394816"/>
              <a:gd name="connsiteY8" fmla="*/ 5565982 h 6858000"/>
              <a:gd name="connsiteX9" fmla="*/ 3673169 w 7394816"/>
              <a:gd name="connsiteY9" fmla="*/ 5623832 h 6858000"/>
              <a:gd name="connsiteX10" fmla="*/ 3673663 w 7394816"/>
              <a:gd name="connsiteY10" fmla="*/ 5623832 h 6858000"/>
              <a:gd name="connsiteX11" fmla="*/ 3697327 w 7394816"/>
              <a:gd name="connsiteY11" fmla="*/ 5625146 h 6858000"/>
              <a:gd name="connsiteX12" fmla="*/ 3717212 w 7394816"/>
              <a:gd name="connsiteY12" fmla="*/ 5624653 h 6858000"/>
              <a:gd name="connsiteX13" fmla="*/ 3717705 w 7394816"/>
              <a:gd name="connsiteY13" fmla="*/ 5624653 h 6858000"/>
              <a:gd name="connsiteX14" fmla="*/ 3717705 w 7394816"/>
              <a:gd name="connsiteY14" fmla="*/ 5624815 h 6858000"/>
              <a:gd name="connsiteX15" fmla="*/ 3888619 w 7394816"/>
              <a:gd name="connsiteY15" fmla="*/ 5567791 h 6858000"/>
              <a:gd name="connsiteX16" fmla="*/ 3856243 w 7394816"/>
              <a:gd name="connsiteY16" fmla="*/ 5540181 h 6858000"/>
              <a:gd name="connsiteX17" fmla="*/ 3722038 w 7394816"/>
              <a:gd name="connsiteY17" fmla="*/ 5528802 h 6858000"/>
              <a:gd name="connsiteX18" fmla="*/ 3728325 w 7394816"/>
              <a:gd name="connsiteY18" fmla="*/ 3728302 h 6858000"/>
              <a:gd name="connsiteX19" fmla="*/ 3766843 w 7394816"/>
              <a:gd name="connsiteY19" fmla="*/ 3729637 h 6858000"/>
              <a:gd name="connsiteX20" fmla="*/ 3797079 w 7394816"/>
              <a:gd name="connsiteY20" fmla="*/ 3731773 h 6858000"/>
              <a:gd name="connsiteX21" fmla="*/ 3797245 w 7394816"/>
              <a:gd name="connsiteY21" fmla="*/ 3731939 h 6858000"/>
              <a:gd name="connsiteX22" fmla="*/ 3836031 w 7394816"/>
              <a:gd name="connsiteY22" fmla="*/ 3759055 h 6858000"/>
              <a:gd name="connsiteX23" fmla="*/ 3825676 w 7394816"/>
              <a:gd name="connsiteY23" fmla="*/ 3790938 h 6858000"/>
              <a:gd name="connsiteX24" fmla="*/ 3815321 w 7394816"/>
              <a:gd name="connsiteY24" fmla="*/ 3801289 h 6858000"/>
              <a:gd name="connsiteX25" fmla="*/ 3551555 w 7394816"/>
              <a:gd name="connsiteY25" fmla="*/ 3795211 h 6858000"/>
              <a:gd name="connsiteX26" fmla="*/ 3540709 w 7394816"/>
              <a:gd name="connsiteY26" fmla="*/ 3781404 h 6858000"/>
              <a:gd name="connsiteX27" fmla="*/ 3535943 w 7394816"/>
              <a:gd name="connsiteY27" fmla="*/ 3756752 h 6858000"/>
              <a:gd name="connsiteX28" fmla="*/ 3569141 w 7394816"/>
              <a:gd name="connsiteY28" fmla="*/ 3731280 h 6858000"/>
              <a:gd name="connsiteX29" fmla="*/ 3592478 w 7394816"/>
              <a:gd name="connsiteY29" fmla="*/ 3729967 h 6858000"/>
              <a:gd name="connsiteX30" fmla="*/ 3684014 w 7394816"/>
              <a:gd name="connsiteY30" fmla="*/ 3728322 h 6858000"/>
              <a:gd name="connsiteX31" fmla="*/ 3728325 w 7394816"/>
              <a:gd name="connsiteY31" fmla="*/ 3728302 h 6858000"/>
              <a:gd name="connsiteX32" fmla="*/ 3697489 w 7394816"/>
              <a:gd name="connsiteY32" fmla="*/ 952273 h 6858000"/>
              <a:gd name="connsiteX33" fmla="*/ 1295167 w 7394816"/>
              <a:gd name="connsiteY33" fmla="*/ 3354609 h 6858000"/>
              <a:gd name="connsiteX34" fmla="*/ 2171264 w 7394816"/>
              <a:gd name="connsiteY34" fmla="*/ 5209693 h 6858000"/>
              <a:gd name="connsiteX35" fmla="*/ 2181122 w 7394816"/>
              <a:gd name="connsiteY35" fmla="*/ 5211664 h 6858000"/>
              <a:gd name="connsiteX36" fmla="*/ 2194929 w 7394816"/>
              <a:gd name="connsiteY36" fmla="*/ 5183561 h 6858000"/>
              <a:gd name="connsiteX37" fmla="*/ 2229111 w 7394816"/>
              <a:gd name="connsiteY37" fmla="*/ 5164664 h 6858000"/>
              <a:gd name="connsiteX38" fmla="*/ 2280712 w 7394816"/>
              <a:gd name="connsiteY38" fmla="*/ 5164332 h 6858000"/>
              <a:gd name="connsiteX39" fmla="*/ 2315718 w 7394816"/>
              <a:gd name="connsiteY39" fmla="*/ 5159075 h 6858000"/>
              <a:gd name="connsiteX40" fmla="*/ 2335931 w 7394816"/>
              <a:gd name="connsiteY40" fmla="*/ 5109444 h 6858000"/>
              <a:gd name="connsiteX41" fmla="*/ 2335931 w 7394816"/>
              <a:gd name="connsiteY41" fmla="*/ 5108951 h 6858000"/>
              <a:gd name="connsiteX42" fmla="*/ 2334126 w 7394816"/>
              <a:gd name="connsiteY42" fmla="*/ 5073616 h 6858000"/>
              <a:gd name="connsiteX43" fmla="*/ 2395423 w 7394816"/>
              <a:gd name="connsiteY43" fmla="*/ 5004594 h 6858000"/>
              <a:gd name="connsiteX44" fmla="*/ 2439465 w 7394816"/>
              <a:gd name="connsiteY44" fmla="*/ 5005908 h 6858000"/>
              <a:gd name="connsiteX45" fmla="*/ 2439959 w 7394816"/>
              <a:gd name="connsiteY45" fmla="*/ 5005908 h 6858000"/>
              <a:gd name="connsiteX46" fmla="*/ 2497805 w 7394816"/>
              <a:gd name="connsiteY46" fmla="*/ 4948552 h 6858000"/>
              <a:gd name="connsiteX47" fmla="*/ 2494847 w 7394816"/>
              <a:gd name="connsiteY47" fmla="*/ 4933928 h 6858000"/>
              <a:gd name="connsiteX48" fmla="*/ 2548751 w 7394816"/>
              <a:gd name="connsiteY48" fmla="*/ 4858002 h 6858000"/>
              <a:gd name="connsiteX49" fmla="*/ 2587209 w 7394816"/>
              <a:gd name="connsiteY49" fmla="*/ 4859645 h 6858000"/>
              <a:gd name="connsiteX50" fmla="*/ 2649822 w 7394816"/>
              <a:gd name="connsiteY50" fmla="*/ 4797523 h 6858000"/>
              <a:gd name="connsiteX51" fmla="*/ 2649822 w 7394816"/>
              <a:gd name="connsiteY51" fmla="*/ 4797033 h 6858000"/>
              <a:gd name="connsiteX52" fmla="*/ 2647685 w 7394816"/>
              <a:gd name="connsiteY52" fmla="*/ 4778953 h 6858000"/>
              <a:gd name="connsiteX53" fmla="*/ 2714244 w 7394816"/>
              <a:gd name="connsiteY53" fmla="*/ 4703358 h 6858000"/>
              <a:gd name="connsiteX54" fmla="*/ 2741359 w 7394816"/>
              <a:gd name="connsiteY54" fmla="*/ 4705985 h 6858000"/>
              <a:gd name="connsiteX55" fmla="*/ 2741852 w 7394816"/>
              <a:gd name="connsiteY55" fmla="*/ 4705985 h 6858000"/>
              <a:gd name="connsiteX56" fmla="*/ 2772913 w 7394816"/>
              <a:gd name="connsiteY56" fmla="*/ 4708121 h 6858000"/>
              <a:gd name="connsiteX57" fmla="*/ 2811697 w 7394816"/>
              <a:gd name="connsiteY57" fmla="*/ 4655533 h 6858000"/>
              <a:gd name="connsiteX58" fmla="*/ 2806601 w 7394816"/>
              <a:gd name="connsiteY58" fmla="*/ 4641729 h 6858000"/>
              <a:gd name="connsiteX59" fmla="*/ 2799701 w 7394816"/>
              <a:gd name="connsiteY59" fmla="*/ 4625296 h 6858000"/>
              <a:gd name="connsiteX60" fmla="*/ 2854917 w 7394816"/>
              <a:gd name="connsiteY60" fmla="*/ 4548055 h 6858000"/>
              <a:gd name="connsiteX61" fmla="*/ 2895018 w 7394816"/>
              <a:gd name="connsiteY61" fmla="*/ 4553643 h 6858000"/>
              <a:gd name="connsiteX62" fmla="*/ 2895512 w 7394816"/>
              <a:gd name="connsiteY62" fmla="*/ 4553643 h 6858000"/>
              <a:gd name="connsiteX63" fmla="*/ 2970121 w 7394816"/>
              <a:gd name="connsiteY63" fmla="*/ 4539837 h 6858000"/>
              <a:gd name="connsiteX64" fmla="*/ 2961410 w 7394816"/>
              <a:gd name="connsiteY64" fmla="*/ 4487579 h 6858000"/>
              <a:gd name="connsiteX65" fmla="*/ 2955823 w 7394816"/>
              <a:gd name="connsiteY65" fmla="*/ 4474594 h 6858000"/>
              <a:gd name="connsiteX66" fmla="*/ 3011040 w 7394816"/>
              <a:gd name="connsiteY66" fmla="*/ 4393080 h 6858000"/>
              <a:gd name="connsiteX67" fmla="*/ 3049827 w 7394816"/>
              <a:gd name="connsiteY67" fmla="*/ 4399490 h 6858000"/>
              <a:gd name="connsiteX68" fmla="*/ 3139227 w 7394816"/>
              <a:gd name="connsiteY68" fmla="*/ 4390450 h 6858000"/>
              <a:gd name="connsiteX69" fmla="*/ 3119835 w 7394816"/>
              <a:gd name="connsiteY69" fmla="*/ 4329974 h 6858000"/>
              <a:gd name="connsiteX70" fmla="*/ 3100774 w 7394816"/>
              <a:gd name="connsiteY70" fmla="*/ 4301870 h 6858000"/>
              <a:gd name="connsiteX71" fmla="*/ 3135282 w 7394816"/>
              <a:gd name="connsiteY71" fmla="*/ 4235312 h 6858000"/>
              <a:gd name="connsiteX72" fmla="*/ 3207756 w 7394816"/>
              <a:gd name="connsiteY72" fmla="*/ 4242215 h 6858000"/>
              <a:gd name="connsiteX73" fmla="*/ 3321807 w 7394816"/>
              <a:gd name="connsiteY73" fmla="*/ 4240079 h 6858000"/>
              <a:gd name="connsiteX74" fmla="*/ 3279901 w 7394816"/>
              <a:gd name="connsiteY74" fmla="*/ 4170563 h 6858000"/>
              <a:gd name="connsiteX75" fmla="*/ 3254428 w 7394816"/>
              <a:gd name="connsiteY75" fmla="*/ 4143775 h 6858000"/>
              <a:gd name="connsiteX76" fmla="*/ 3292393 w 7394816"/>
              <a:gd name="connsiteY76" fmla="*/ 4074259 h 6858000"/>
              <a:gd name="connsiteX77" fmla="*/ 3367987 w 7394816"/>
              <a:gd name="connsiteY77" fmla="*/ 4083298 h 6858000"/>
              <a:gd name="connsiteX78" fmla="*/ 3460350 w 7394816"/>
              <a:gd name="connsiteY78" fmla="*/ 4098417 h 6858000"/>
              <a:gd name="connsiteX79" fmla="*/ 3531180 w 7394816"/>
              <a:gd name="connsiteY79" fmla="*/ 4085435 h 6858000"/>
              <a:gd name="connsiteX80" fmla="*/ 3481055 w 7394816"/>
              <a:gd name="connsiteY80" fmla="*/ 4030544 h 6858000"/>
              <a:gd name="connsiteX81" fmla="*/ 3444734 w 7394816"/>
              <a:gd name="connsiteY81" fmla="*/ 4006879 h 6858000"/>
              <a:gd name="connsiteX82" fmla="*/ 3402499 w 7394816"/>
              <a:gd name="connsiteY82" fmla="*/ 3973188 h 6858000"/>
              <a:gd name="connsiteX83" fmla="*/ 3391655 w 7394816"/>
              <a:gd name="connsiteY83" fmla="*/ 3929970 h 6858000"/>
              <a:gd name="connsiteX84" fmla="*/ 3405951 w 7394816"/>
              <a:gd name="connsiteY84" fmla="*/ 3915669 h 6858000"/>
              <a:gd name="connsiteX85" fmla="*/ 3427973 w 7394816"/>
              <a:gd name="connsiteY85" fmla="*/ 3907944 h 6858000"/>
              <a:gd name="connsiteX86" fmla="*/ 3537259 w 7394816"/>
              <a:gd name="connsiteY86" fmla="*/ 3914848 h 6858000"/>
              <a:gd name="connsiteX87" fmla="*/ 3680069 w 7394816"/>
              <a:gd name="connsiteY87" fmla="*/ 3930460 h 6858000"/>
              <a:gd name="connsiteX88" fmla="*/ 3830276 w 7394816"/>
              <a:gd name="connsiteY88" fmla="*/ 3925203 h 6858000"/>
              <a:gd name="connsiteX89" fmla="*/ 3830770 w 7394816"/>
              <a:gd name="connsiteY89" fmla="*/ 3925203 h 6858000"/>
              <a:gd name="connsiteX90" fmla="*/ 3949916 w 7394816"/>
              <a:gd name="connsiteY90" fmla="*/ 3942458 h 6858000"/>
              <a:gd name="connsiteX91" fmla="*/ 3913599 w 7394816"/>
              <a:gd name="connsiteY91" fmla="*/ 4012467 h 6858000"/>
              <a:gd name="connsiteX92" fmla="*/ 3913105 w 7394816"/>
              <a:gd name="connsiteY92" fmla="*/ 4012467 h 6858000"/>
              <a:gd name="connsiteX93" fmla="*/ 3884675 w 7394816"/>
              <a:gd name="connsiteY93" fmla="*/ 4028901 h 6858000"/>
              <a:gd name="connsiteX94" fmla="*/ 3815980 w 7394816"/>
              <a:gd name="connsiteY94" fmla="*/ 4090692 h 6858000"/>
              <a:gd name="connsiteX95" fmla="*/ 3885002 w 7394816"/>
              <a:gd name="connsiteY95" fmla="*/ 4107456 h 6858000"/>
              <a:gd name="connsiteX96" fmla="*/ 3985085 w 7394816"/>
              <a:gd name="connsiteY96" fmla="*/ 4088066 h 6858000"/>
              <a:gd name="connsiteX97" fmla="*/ 3985579 w 7394816"/>
              <a:gd name="connsiteY97" fmla="*/ 4088066 h 6858000"/>
              <a:gd name="connsiteX98" fmla="*/ 4109820 w 7394816"/>
              <a:gd name="connsiteY98" fmla="*/ 4098417 h 6858000"/>
              <a:gd name="connsiteX99" fmla="*/ 4070051 w 7394816"/>
              <a:gd name="connsiteY99" fmla="*/ 4176973 h 6858000"/>
              <a:gd name="connsiteX100" fmla="*/ 4033729 w 7394816"/>
              <a:gd name="connsiteY100" fmla="*/ 4212307 h 6858000"/>
              <a:gd name="connsiteX101" fmla="*/ 4064790 w 7394816"/>
              <a:gd name="connsiteY101" fmla="*/ 4260623 h 6858000"/>
              <a:gd name="connsiteX102" fmla="*/ 4139401 w 7394816"/>
              <a:gd name="connsiteY102" fmla="*/ 4249775 h 6858000"/>
              <a:gd name="connsiteX103" fmla="*/ 4139894 w 7394816"/>
              <a:gd name="connsiteY103" fmla="*/ 4249775 h 6858000"/>
              <a:gd name="connsiteX104" fmla="*/ 4248686 w 7394816"/>
              <a:gd name="connsiteY104" fmla="*/ 4259636 h 6858000"/>
              <a:gd name="connsiteX105" fmla="*/ 4225843 w 7394816"/>
              <a:gd name="connsiteY105" fmla="*/ 4339997 h 6858000"/>
              <a:gd name="connsiteX106" fmla="*/ 4196922 w 7394816"/>
              <a:gd name="connsiteY106" fmla="*/ 4373195 h 6858000"/>
              <a:gd name="connsiteX107" fmla="*/ 4224038 w 7394816"/>
              <a:gd name="connsiteY107" fmla="*/ 4422826 h 6858000"/>
              <a:gd name="connsiteX108" fmla="*/ 4293060 w 7394816"/>
              <a:gd name="connsiteY108" fmla="*/ 4410666 h 6858000"/>
              <a:gd name="connsiteX109" fmla="*/ 4304237 w 7394816"/>
              <a:gd name="connsiteY109" fmla="*/ 4408036 h 6858000"/>
              <a:gd name="connsiteX110" fmla="*/ 4380652 w 7394816"/>
              <a:gd name="connsiteY110" fmla="*/ 4502532 h 6858000"/>
              <a:gd name="connsiteX111" fmla="*/ 4379009 w 7394816"/>
              <a:gd name="connsiteY111" fmla="*/ 4506477 h 6858000"/>
              <a:gd name="connsiteX112" fmla="*/ 4408427 w 7394816"/>
              <a:gd name="connsiteY112" fmla="*/ 4576814 h 6858000"/>
              <a:gd name="connsiteX113" fmla="*/ 4449018 w 7394816"/>
              <a:gd name="connsiteY113" fmla="*/ 4574184 h 6858000"/>
              <a:gd name="connsiteX114" fmla="*/ 4486651 w 7394816"/>
              <a:gd name="connsiteY114" fmla="*/ 4574184 h 6858000"/>
              <a:gd name="connsiteX115" fmla="*/ 4529382 w 7394816"/>
              <a:gd name="connsiteY115" fmla="*/ 4639759 h 6858000"/>
              <a:gd name="connsiteX116" fmla="*/ 4524287 w 7394816"/>
              <a:gd name="connsiteY116" fmla="*/ 4652740 h 6858000"/>
              <a:gd name="connsiteX117" fmla="*/ 4524287 w 7394816"/>
              <a:gd name="connsiteY117" fmla="*/ 4653234 h 6858000"/>
              <a:gd name="connsiteX118" fmla="*/ 4517384 w 7394816"/>
              <a:gd name="connsiteY118" fmla="*/ 4670488 h 6858000"/>
              <a:gd name="connsiteX119" fmla="*/ 4563563 w 7394816"/>
              <a:gd name="connsiteY119" fmla="*/ 4732279 h 6858000"/>
              <a:gd name="connsiteX120" fmla="*/ 4598567 w 7394816"/>
              <a:gd name="connsiteY120" fmla="*/ 4730968 h 6858000"/>
              <a:gd name="connsiteX121" fmla="*/ 4622231 w 7394816"/>
              <a:gd name="connsiteY121" fmla="*/ 4731458 h 6858000"/>
              <a:gd name="connsiteX122" fmla="*/ 4676629 w 7394816"/>
              <a:gd name="connsiteY122" fmla="*/ 4802289 h 6858000"/>
              <a:gd name="connsiteX123" fmla="*/ 4674492 w 7394816"/>
              <a:gd name="connsiteY123" fmla="*/ 4810508 h 6858000"/>
              <a:gd name="connsiteX124" fmla="*/ 4674492 w 7394816"/>
              <a:gd name="connsiteY124" fmla="*/ 4811001 h 6858000"/>
              <a:gd name="connsiteX125" fmla="*/ 4668413 w 7394816"/>
              <a:gd name="connsiteY125" fmla="*/ 4833844 h 6858000"/>
              <a:gd name="connsiteX126" fmla="*/ 4709826 w 7394816"/>
              <a:gd name="connsiteY126" fmla="*/ 4887749 h 6858000"/>
              <a:gd name="connsiteX127" fmla="*/ 4735627 w 7394816"/>
              <a:gd name="connsiteY127" fmla="*/ 4888242 h 6858000"/>
              <a:gd name="connsiteX128" fmla="*/ 4748609 w 7394816"/>
              <a:gd name="connsiteY128" fmla="*/ 4888732 h 6858000"/>
              <a:gd name="connsiteX129" fmla="*/ 4821086 w 7394816"/>
              <a:gd name="connsiteY129" fmla="*/ 4964658 h 6858000"/>
              <a:gd name="connsiteX130" fmla="*/ 4820265 w 7394816"/>
              <a:gd name="connsiteY130" fmla="*/ 4979780 h 6858000"/>
              <a:gd name="connsiteX131" fmla="*/ 4870713 w 7394816"/>
              <a:gd name="connsiteY131" fmla="*/ 5041077 h 6858000"/>
              <a:gd name="connsiteX132" fmla="*/ 4892738 w 7394816"/>
              <a:gd name="connsiteY132" fmla="*/ 5039762 h 6858000"/>
              <a:gd name="connsiteX133" fmla="*/ 4921659 w 7394816"/>
              <a:gd name="connsiteY133" fmla="*/ 5034668 h 6858000"/>
              <a:gd name="connsiteX134" fmla="*/ 4921991 w 7394816"/>
              <a:gd name="connsiteY134" fmla="*/ 5034340 h 6858000"/>
              <a:gd name="connsiteX135" fmla="*/ 4983781 w 7394816"/>
              <a:gd name="connsiteY135" fmla="*/ 5106486 h 6858000"/>
              <a:gd name="connsiteX136" fmla="*/ 4985097 w 7394816"/>
              <a:gd name="connsiteY136" fmla="*/ 5135901 h 6858000"/>
              <a:gd name="connsiteX137" fmla="*/ 5016979 w 7394816"/>
              <a:gd name="connsiteY137" fmla="*/ 5184711 h 6858000"/>
              <a:gd name="connsiteX138" fmla="*/ 5037192 w 7394816"/>
              <a:gd name="connsiteY138" fmla="*/ 5190793 h 6858000"/>
              <a:gd name="connsiteX139" fmla="*/ 5100957 w 7394816"/>
              <a:gd name="connsiteY139" fmla="*/ 5195887 h 6858000"/>
              <a:gd name="connsiteX140" fmla="*/ 5145821 w 7394816"/>
              <a:gd name="connsiteY140" fmla="*/ 5220373 h 6858000"/>
              <a:gd name="connsiteX141" fmla="*/ 5141714 w 7394816"/>
              <a:gd name="connsiteY141" fmla="*/ 5272800 h 6858000"/>
              <a:gd name="connsiteX142" fmla="*/ 5146971 w 7394816"/>
              <a:gd name="connsiteY142" fmla="*/ 5270825 h 6858000"/>
              <a:gd name="connsiteX143" fmla="*/ 5183948 w 7394816"/>
              <a:gd name="connsiteY143" fmla="*/ 5242394 h 6858000"/>
              <a:gd name="connsiteX144" fmla="*/ 5199560 w 7394816"/>
              <a:gd name="connsiteY144" fmla="*/ 5230235 h 6858000"/>
              <a:gd name="connsiteX145" fmla="*/ 6099816 w 7394816"/>
              <a:gd name="connsiteY145" fmla="*/ 3354609 h 6858000"/>
              <a:gd name="connsiteX146" fmla="*/ 3697489 w 7394816"/>
              <a:gd name="connsiteY146" fmla="*/ 952273 h 6858000"/>
              <a:gd name="connsiteX147" fmla="*/ 2145010 w 7394816"/>
              <a:gd name="connsiteY147" fmla="*/ 0 h 6858000"/>
              <a:gd name="connsiteX148" fmla="*/ 5249700 w 7394816"/>
              <a:gd name="connsiteY148" fmla="*/ 0 h 6858000"/>
              <a:gd name="connsiteX149" fmla="*/ 5298816 w 7394816"/>
              <a:gd name="connsiteY149" fmla="*/ 22240 h 6858000"/>
              <a:gd name="connsiteX150" fmla="*/ 7394650 w 7394816"/>
              <a:gd name="connsiteY150" fmla="*/ 3354447 h 6858000"/>
              <a:gd name="connsiteX151" fmla="*/ 7394816 w 7394816"/>
              <a:gd name="connsiteY151" fmla="*/ 3354115 h 6858000"/>
              <a:gd name="connsiteX152" fmla="*/ 6130549 w 7394816"/>
              <a:gd name="connsiteY152" fmla="*/ 6136411 h 6858000"/>
              <a:gd name="connsiteX153" fmla="*/ 6199898 w 7394816"/>
              <a:gd name="connsiteY153" fmla="*/ 6166156 h 6858000"/>
              <a:gd name="connsiteX154" fmla="*/ 6230466 w 7394816"/>
              <a:gd name="connsiteY154" fmla="*/ 6254571 h 6858000"/>
              <a:gd name="connsiteX155" fmla="*/ 6344846 w 7394816"/>
              <a:gd name="connsiteY155" fmla="*/ 6370760 h 6858000"/>
              <a:gd name="connsiteX156" fmla="*/ 6347804 w 7394816"/>
              <a:gd name="connsiteY156" fmla="*/ 6388014 h 6858000"/>
              <a:gd name="connsiteX157" fmla="*/ 6384125 w 7394816"/>
              <a:gd name="connsiteY157" fmla="*/ 6424664 h 6858000"/>
              <a:gd name="connsiteX158" fmla="*/ 6429484 w 7394816"/>
              <a:gd name="connsiteY158" fmla="*/ 6437650 h 6858000"/>
              <a:gd name="connsiteX159" fmla="*/ 6494232 w 7394816"/>
              <a:gd name="connsiteY159" fmla="*/ 6511929 h 6858000"/>
              <a:gd name="connsiteX160" fmla="*/ 6563254 w 7394816"/>
              <a:gd name="connsiteY160" fmla="*/ 6582760 h 6858000"/>
              <a:gd name="connsiteX161" fmla="*/ 6640988 w 7394816"/>
              <a:gd name="connsiteY161" fmla="*/ 6653591 h 6858000"/>
              <a:gd name="connsiteX162" fmla="*/ 6710010 w 7394816"/>
              <a:gd name="connsiteY162" fmla="*/ 6727380 h 6858000"/>
              <a:gd name="connsiteX163" fmla="*/ 6736798 w 7394816"/>
              <a:gd name="connsiteY163" fmla="*/ 6746774 h 6858000"/>
              <a:gd name="connsiteX164" fmla="*/ 6725950 w 7394816"/>
              <a:gd name="connsiteY164" fmla="*/ 6769286 h 6858000"/>
              <a:gd name="connsiteX165" fmla="*/ 6703108 w 7394816"/>
              <a:gd name="connsiteY165" fmla="*/ 6789502 h 6858000"/>
              <a:gd name="connsiteX166" fmla="*/ 6649354 w 7394816"/>
              <a:gd name="connsiteY166" fmla="*/ 6834447 h 6858000"/>
              <a:gd name="connsiteX167" fmla="*/ 6620549 w 7394816"/>
              <a:gd name="connsiteY167" fmla="*/ 6858000 h 6858000"/>
              <a:gd name="connsiteX168" fmla="*/ 5009009 w 7394816"/>
              <a:gd name="connsiteY168" fmla="*/ 6858000 h 6858000"/>
              <a:gd name="connsiteX169" fmla="*/ 5014315 w 7394816"/>
              <a:gd name="connsiteY169" fmla="*/ 6845288 h 6858000"/>
              <a:gd name="connsiteX170" fmla="*/ 5010570 w 7394816"/>
              <a:gd name="connsiteY170" fmla="*/ 6829600 h 6858000"/>
              <a:gd name="connsiteX171" fmla="*/ 4925111 w 7394816"/>
              <a:gd name="connsiteY171" fmla="*/ 6818428 h 6858000"/>
              <a:gd name="connsiteX172" fmla="*/ 4848201 w 7394816"/>
              <a:gd name="connsiteY172" fmla="*/ 6823191 h 6858000"/>
              <a:gd name="connsiteX173" fmla="*/ 4771783 w 7394816"/>
              <a:gd name="connsiteY173" fmla="*/ 6826642 h 6858000"/>
              <a:gd name="connsiteX174" fmla="*/ 4707855 w 7394816"/>
              <a:gd name="connsiteY174" fmla="*/ 6811031 h 6858000"/>
              <a:gd name="connsiteX175" fmla="*/ 4752392 w 7394816"/>
              <a:gd name="connsiteY175" fmla="*/ 6762221 h 6858000"/>
              <a:gd name="connsiteX176" fmla="*/ 4776550 w 7394816"/>
              <a:gd name="connsiteY176" fmla="*/ 6746609 h 6858000"/>
              <a:gd name="connsiteX177" fmla="*/ 4831437 w 7394816"/>
              <a:gd name="connsiteY177" fmla="*/ 6709466 h 6858000"/>
              <a:gd name="connsiteX178" fmla="*/ 4855595 w 7394816"/>
              <a:gd name="connsiteY178" fmla="*/ 6655893 h 6858000"/>
              <a:gd name="connsiteX179" fmla="*/ 4802019 w 7394816"/>
              <a:gd name="connsiteY179" fmla="*/ 6641596 h 6858000"/>
              <a:gd name="connsiteX180" fmla="*/ 4686324 w 7394816"/>
              <a:gd name="connsiteY180" fmla="*/ 6651127 h 6858000"/>
              <a:gd name="connsiteX181" fmla="*/ 4612866 w 7394816"/>
              <a:gd name="connsiteY181" fmla="*/ 6657209 h 6858000"/>
              <a:gd name="connsiteX182" fmla="*/ 4535626 w 7394816"/>
              <a:gd name="connsiteY182" fmla="*/ 6636009 h 6858000"/>
              <a:gd name="connsiteX183" fmla="*/ 4584436 w 7394816"/>
              <a:gd name="connsiteY183" fmla="*/ 6585556 h 6858000"/>
              <a:gd name="connsiteX184" fmla="*/ 4610402 w 7394816"/>
              <a:gd name="connsiteY184" fmla="*/ 6570434 h 6858000"/>
              <a:gd name="connsiteX185" fmla="*/ 4610892 w 7394816"/>
              <a:gd name="connsiteY185" fmla="*/ 6570434 h 6858000"/>
              <a:gd name="connsiteX186" fmla="*/ 4667920 w 7394816"/>
              <a:gd name="connsiteY186" fmla="*/ 6535103 h 6858000"/>
              <a:gd name="connsiteX187" fmla="*/ 4695530 w 7394816"/>
              <a:gd name="connsiteY187" fmla="*/ 6492375 h 6858000"/>
              <a:gd name="connsiteX188" fmla="*/ 4642447 w 7394816"/>
              <a:gd name="connsiteY188" fmla="*/ 6469859 h 6858000"/>
              <a:gd name="connsiteX189" fmla="*/ 4519356 w 7394816"/>
              <a:gd name="connsiteY189" fmla="*/ 6473309 h 6858000"/>
              <a:gd name="connsiteX190" fmla="*/ 4518862 w 7394816"/>
              <a:gd name="connsiteY190" fmla="*/ 6473309 h 6858000"/>
              <a:gd name="connsiteX191" fmla="*/ 4449839 w 7394816"/>
              <a:gd name="connsiteY191" fmla="*/ 6476270 h 6858000"/>
              <a:gd name="connsiteX192" fmla="*/ 4378188 w 7394816"/>
              <a:gd name="connsiteY192" fmla="*/ 6477092 h 6858000"/>
              <a:gd name="connsiteX193" fmla="*/ 4367343 w 7394816"/>
              <a:gd name="connsiteY193" fmla="*/ 6428775 h 6858000"/>
              <a:gd name="connsiteX194" fmla="*/ 4443268 w 7394816"/>
              <a:gd name="connsiteY194" fmla="*/ 6392948 h 6858000"/>
              <a:gd name="connsiteX195" fmla="*/ 4468740 w 7394816"/>
              <a:gd name="connsiteY195" fmla="*/ 6381281 h 6858000"/>
              <a:gd name="connsiteX196" fmla="*/ 4539899 w 7394816"/>
              <a:gd name="connsiteY196" fmla="*/ 6313570 h 6858000"/>
              <a:gd name="connsiteX197" fmla="*/ 4473013 w 7394816"/>
              <a:gd name="connsiteY197" fmla="*/ 6290233 h 6858000"/>
              <a:gd name="connsiteX198" fmla="*/ 4346143 w 7394816"/>
              <a:gd name="connsiteY198" fmla="*/ 6289739 h 6858000"/>
              <a:gd name="connsiteX199" fmla="*/ 4251976 w 7394816"/>
              <a:gd name="connsiteY199" fmla="*/ 6293685 h 6858000"/>
              <a:gd name="connsiteX200" fmla="*/ 4172598 w 7394816"/>
              <a:gd name="connsiteY200" fmla="*/ 6272157 h 6858000"/>
              <a:gd name="connsiteX201" fmla="*/ 4236032 w 7394816"/>
              <a:gd name="connsiteY201" fmla="*/ 6222525 h 6858000"/>
              <a:gd name="connsiteX202" fmla="*/ 4269724 w 7394816"/>
              <a:gd name="connsiteY202" fmla="*/ 6208719 h 6858000"/>
              <a:gd name="connsiteX203" fmla="*/ 4333651 w 7394816"/>
              <a:gd name="connsiteY203" fmla="*/ 6181935 h 6858000"/>
              <a:gd name="connsiteX204" fmla="*/ 4380652 w 7394816"/>
              <a:gd name="connsiteY204" fmla="*/ 6133618 h 6858000"/>
              <a:gd name="connsiteX205" fmla="*/ 4309000 w 7394816"/>
              <a:gd name="connsiteY205" fmla="*/ 6108145 h 6858000"/>
              <a:gd name="connsiteX206" fmla="*/ 4175556 w 7394816"/>
              <a:gd name="connsiteY206" fmla="*/ 6108635 h 6858000"/>
              <a:gd name="connsiteX207" fmla="*/ 4050328 w 7394816"/>
              <a:gd name="connsiteY207" fmla="*/ 6109129 h 6858000"/>
              <a:gd name="connsiteX208" fmla="*/ 3976867 w 7394816"/>
              <a:gd name="connsiteY208" fmla="*/ 6081519 h 6858000"/>
              <a:gd name="connsiteX209" fmla="*/ 4037346 w 7394816"/>
              <a:gd name="connsiteY209" fmla="*/ 6040434 h 6858000"/>
              <a:gd name="connsiteX210" fmla="*/ 4093549 w 7394816"/>
              <a:gd name="connsiteY210" fmla="*/ 6021371 h 6858000"/>
              <a:gd name="connsiteX211" fmla="*/ 4180817 w 7394816"/>
              <a:gd name="connsiteY211" fmla="*/ 5991625 h 6858000"/>
              <a:gd name="connsiteX212" fmla="*/ 4217956 w 7394816"/>
              <a:gd name="connsiteY212" fmla="*/ 5948896 h 6858000"/>
              <a:gd name="connsiteX213" fmla="*/ 4165695 w 7394816"/>
              <a:gd name="connsiteY213" fmla="*/ 5926381 h 6858000"/>
              <a:gd name="connsiteX214" fmla="*/ 3996424 w 7394816"/>
              <a:gd name="connsiteY214" fmla="*/ 5918167 h 6858000"/>
              <a:gd name="connsiteX215" fmla="*/ 3995934 w 7394816"/>
              <a:gd name="connsiteY215" fmla="*/ 5918167 h 6858000"/>
              <a:gd name="connsiteX216" fmla="*/ 3860350 w 7394816"/>
              <a:gd name="connsiteY216" fmla="*/ 5911592 h 6858000"/>
              <a:gd name="connsiteX217" fmla="*/ 3770129 w 7394816"/>
              <a:gd name="connsiteY217" fmla="*/ 5881024 h 6858000"/>
              <a:gd name="connsiteX218" fmla="*/ 3849999 w 7394816"/>
              <a:gd name="connsiteY218" fmla="*/ 5841747 h 6858000"/>
              <a:gd name="connsiteX219" fmla="*/ 3912118 w 7394816"/>
              <a:gd name="connsiteY219" fmla="*/ 5828766 h 6858000"/>
              <a:gd name="connsiteX220" fmla="*/ 3993304 w 7394816"/>
              <a:gd name="connsiteY220" fmla="*/ 5808550 h 6858000"/>
              <a:gd name="connsiteX221" fmla="*/ 4061010 w 7394816"/>
              <a:gd name="connsiteY221" fmla="*/ 5755467 h 6858000"/>
              <a:gd name="connsiteX222" fmla="*/ 3808093 w 7394816"/>
              <a:gd name="connsiteY222" fmla="*/ 5718328 h 6858000"/>
              <a:gd name="connsiteX223" fmla="*/ 3707516 w 7394816"/>
              <a:gd name="connsiteY223" fmla="*/ 5717834 h 6858000"/>
              <a:gd name="connsiteX224" fmla="*/ 3579330 w 7394816"/>
              <a:gd name="connsiteY224" fmla="*/ 5718655 h 6858000"/>
              <a:gd name="connsiteX225" fmla="*/ 3311291 w 7394816"/>
              <a:gd name="connsiteY225" fmla="*/ 5754484 h 6858000"/>
              <a:gd name="connsiteX226" fmla="*/ 3353197 w 7394816"/>
              <a:gd name="connsiteY226" fmla="*/ 5799347 h 6858000"/>
              <a:gd name="connsiteX227" fmla="*/ 3466265 w 7394816"/>
              <a:gd name="connsiteY227" fmla="*/ 5829587 h 6858000"/>
              <a:gd name="connsiteX228" fmla="*/ 3466758 w 7394816"/>
              <a:gd name="connsiteY228" fmla="*/ 5829587 h 6858000"/>
              <a:gd name="connsiteX229" fmla="*/ 3563059 w 7394816"/>
              <a:gd name="connsiteY229" fmla="*/ 5849473 h 6858000"/>
              <a:gd name="connsiteX230" fmla="*/ 3625675 w 7394816"/>
              <a:gd name="connsiteY230" fmla="*/ 5884475 h 6858000"/>
              <a:gd name="connsiteX231" fmla="*/ 3563553 w 7394816"/>
              <a:gd name="connsiteY231" fmla="*/ 5914222 h 6858000"/>
              <a:gd name="connsiteX232" fmla="*/ 3377027 w 7394816"/>
              <a:gd name="connsiteY232" fmla="*/ 5917674 h 6858000"/>
              <a:gd name="connsiteX233" fmla="*/ 3159112 w 7394816"/>
              <a:gd name="connsiteY233" fmla="*/ 5930162 h 6858000"/>
              <a:gd name="connsiteX234" fmla="*/ 3152702 w 7394816"/>
              <a:gd name="connsiteY234" fmla="*/ 5975851 h 6858000"/>
              <a:gd name="connsiteX235" fmla="*/ 3270534 w 7394816"/>
              <a:gd name="connsiteY235" fmla="*/ 6022521 h 6858000"/>
              <a:gd name="connsiteX236" fmla="*/ 3332325 w 7394816"/>
              <a:gd name="connsiteY236" fmla="*/ 6041587 h 6858000"/>
              <a:gd name="connsiteX237" fmla="*/ 3401843 w 7394816"/>
              <a:gd name="connsiteY237" fmla="*/ 6086452 h 6858000"/>
              <a:gd name="connsiteX238" fmla="*/ 3334134 w 7394816"/>
              <a:gd name="connsiteY238" fmla="*/ 6111431 h 6858000"/>
              <a:gd name="connsiteX239" fmla="*/ 3182614 w 7394816"/>
              <a:gd name="connsiteY239" fmla="*/ 6109295 h 6858000"/>
              <a:gd name="connsiteX240" fmla="*/ 3182120 w 7394816"/>
              <a:gd name="connsiteY240" fmla="*/ 6109295 h 6858000"/>
              <a:gd name="connsiteX241" fmla="*/ 3046210 w 7394816"/>
              <a:gd name="connsiteY241" fmla="*/ 6105843 h 6858000"/>
              <a:gd name="connsiteX242" fmla="*/ 2967164 w 7394816"/>
              <a:gd name="connsiteY242" fmla="*/ 6124906 h 6858000"/>
              <a:gd name="connsiteX243" fmla="*/ 3017616 w 7394816"/>
              <a:gd name="connsiteY243" fmla="*/ 6179797 h 6858000"/>
              <a:gd name="connsiteX244" fmla="*/ 3083187 w 7394816"/>
              <a:gd name="connsiteY244" fmla="*/ 6206582 h 6858000"/>
              <a:gd name="connsiteX245" fmla="*/ 3138900 w 7394816"/>
              <a:gd name="connsiteY245" fmla="*/ 6228607 h 6858000"/>
              <a:gd name="connsiteX246" fmla="*/ 3194115 w 7394816"/>
              <a:gd name="connsiteY246" fmla="*/ 6273472 h 6858000"/>
              <a:gd name="connsiteX247" fmla="*/ 3128872 w 7394816"/>
              <a:gd name="connsiteY247" fmla="*/ 6297137 h 6858000"/>
              <a:gd name="connsiteX248" fmla="*/ 2997565 w 7394816"/>
              <a:gd name="connsiteY248" fmla="*/ 6290726 h 6858000"/>
              <a:gd name="connsiteX249" fmla="*/ 2867571 w 7394816"/>
              <a:gd name="connsiteY249" fmla="*/ 6284645 h 6858000"/>
              <a:gd name="connsiteX250" fmla="*/ 2798055 w 7394816"/>
              <a:gd name="connsiteY250" fmla="*/ 6304534 h 6858000"/>
              <a:gd name="connsiteX251" fmla="*/ 2899125 w 7394816"/>
              <a:gd name="connsiteY251" fmla="*/ 6387031 h 6858000"/>
              <a:gd name="connsiteX252" fmla="*/ 2938896 w 7394816"/>
              <a:gd name="connsiteY252" fmla="*/ 6402971 h 6858000"/>
              <a:gd name="connsiteX253" fmla="*/ 2978996 w 7394816"/>
              <a:gd name="connsiteY253" fmla="*/ 6424992 h 6858000"/>
              <a:gd name="connsiteX254" fmla="*/ 2968642 w 7394816"/>
              <a:gd name="connsiteY254" fmla="*/ 6474133 h 6858000"/>
              <a:gd name="connsiteX255" fmla="*/ 2916873 w 7394816"/>
              <a:gd name="connsiteY255" fmla="*/ 6476270 h 6858000"/>
              <a:gd name="connsiteX256" fmla="*/ 2816297 w 7394816"/>
              <a:gd name="connsiteY256" fmla="*/ 6468545 h 6858000"/>
              <a:gd name="connsiteX257" fmla="*/ 2682526 w 7394816"/>
              <a:gd name="connsiteY257" fmla="*/ 6456875 h 6858000"/>
              <a:gd name="connsiteX258" fmla="*/ 2632895 w 7394816"/>
              <a:gd name="connsiteY258" fmla="*/ 6475938 h 6858000"/>
              <a:gd name="connsiteX259" fmla="*/ 2670528 w 7394816"/>
              <a:gd name="connsiteY259" fmla="*/ 6528527 h 6858000"/>
              <a:gd name="connsiteX260" fmla="*/ 2724432 w 7394816"/>
              <a:gd name="connsiteY260" fmla="*/ 6558768 h 6858000"/>
              <a:gd name="connsiteX261" fmla="*/ 2804303 w 7394816"/>
              <a:gd name="connsiteY261" fmla="*/ 6625325 h 6858000"/>
              <a:gd name="connsiteX262" fmla="*/ 2726240 w 7394816"/>
              <a:gd name="connsiteY262" fmla="*/ 6655565 h 6858000"/>
              <a:gd name="connsiteX263" fmla="*/ 2633882 w 7394816"/>
              <a:gd name="connsiteY263" fmla="*/ 6648168 h 6858000"/>
              <a:gd name="connsiteX264" fmla="*/ 2633388 w 7394816"/>
              <a:gd name="connsiteY264" fmla="*/ 6648168 h 6858000"/>
              <a:gd name="connsiteX265" fmla="*/ 1792953 w 7394816"/>
              <a:gd name="connsiteY265" fmla="*/ 6262951 h 6858000"/>
              <a:gd name="connsiteX266" fmla="*/ 1737568 w 7394816"/>
              <a:gd name="connsiteY266" fmla="*/ 6267224 h 6858000"/>
              <a:gd name="connsiteX267" fmla="*/ 1759099 w 7394816"/>
              <a:gd name="connsiteY267" fmla="*/ 6318830 h 6858000"/>
              <a:gd name="connsiteX268" fmla="*/ 2565677 w 7394816"/>
              <a:gd name="connsiteY268" fmla="*/ 6715220 h 6858000"/>
              <a:gd name="connsiteX269" fmla="*/ 2566503 w 7394816"/>
              <a:gd name="connsiteY269" fmla="*/ 6715713 h 6858000"/>
              <a:gd name="connsiteX270" fmla="*/ 2614487 w 7394816"/>
              <a:gd name="connsiteY270" fmla="*/ 6782599 h 6858000"/>
              <a:gd name="connsiteX271" fmla="*/ 2472498 w 7394816"/>
              <a:gd name="connsiteY271" fmla="*/ 6806758 h 6858000"/>
              <a:gd name="connsiteX272" fmla="*/ 2125413 w 7394816"/>
              <a:gd name="connsiteY272" fmla="*/ 6699276 h 6858000"/>
              <a:gd name="connsiteX273" fmla="*/ 2116702 w 7394816"/>
              <a:gd name="connsiteY273" fmla="*/ 6695335 h 6858000"/>
              <a:gd name="connsiteX274" fmla="*/ 2047679 w 7394816"/>
              <a:gd name="connsiteY274" fmla="*/ 6662137 h 6858000"/>
              <a:gd name="connsiteX275" fmla="*/ 1995418 w 7394816"/>
              <a:gd name="connsiteY275" fmla="*/ 6635348 h 6858000"/>
              <a:gd name="connsiteX276" fmla="*/ 1938887 w 7394816"/>
              <a:gd name="connsiteY276" fmla="*/ 6605606 h 6858000"/>
              <a:gd name="connsiteX277" fmla="*/ 1934942 w 7394816"/>
              <a:gd name="connsiteY277" fmla="*/ 6603470 h 6858000"/>
              <a:gd name="connsiteX278" fmla="*/ 1873645 w 7394816"/>
              <a:gd name="connsiteY278" fmla="*/ 6569778 h 6858000"/>
              <a:gd name="connsiteX279" fmla="*/ 1850799 w 7394816"/>
              <a:gd name="connsiteY279" fmla="*/ 6556796 h 6858000"/>
              <a:gd name="connsiteX280" fmla="*/ 1729516 w 7394816"/>
              <a:gd name="connsiteY280" fmla="*/ 6484322 h 6858000"/>
              <a:gd name="connsiteX281" fmla="*/ 1705357 w 7394816"/>
              <a:gd name="connsiteY281" fmla="*/ 6469201 h 6858000"/>
              <a:gd name="connsiteX282" fmla="*/ 1645047 w 7394816"/>
              <a:gd name="connsiteY282" fmla="*/ 6430581 h 6858000"/>
              <a:gd name="connsiteX283" fmla="*/ 1624175 w 7394816"/>
              <a:gd name="connsiteY283" fmla="*/ 6416118 h 6858000"/>
              <a:gd name="connsiteX284" fmla="*/ 1592293 w 7394816"/>
              <a:gd name="connsiteY284" fmla="*/ 6394590 h 6858000"/>
              <a:gd name="connsiteX285" fmla="*/ 1587198 w 7394816"/>
              <a:gd name="connsiteY285" fmla="*/ 6390645 h 6858000"/>
              <a:gd name="connsiteX286" fmla="*/ 1568135 w 7394816"/>
              <a:gd name="connsiteY286" fmla="*/ 6377335 h 6858000"/>
              <a:gd name="connsiteX287" fmla="*/ 1539703 w 7394816"/>
              <a:gd name="connsiteY287" fmla="*/ 6357122 h 6858000"/>
              <a:gd name="connsiteX288" fmla="*/ 1538882 w 7394816"/>
              <a:gd name="connsiteY288" fmla="*/ 6356463 h 6858000"/>
              <a:gd name="connsiteX289" fmla="*/ 1468051 w 7394816"/>
              <a:gd name="connsiteY289" fmla="*/ 6304202 h 6858000"/>
              <a:gd name="connsiteX290" fmla="*/ 1467724 w 7394816"/>
              <a:gd name="connsiteY290" fmla="*/ 6303874 h 6858000"/>
              <a:gd name="connsiteX291" fmla="*/ 1440114 w 7394816"/>
              <a:gd name="connsiteY291" fmla="*/ 6282674 h 6858000"/>
              <a:gd name="connsiteX292" fmla="*/ 1407738 w 7394816"/>
              <a:gd name="connsiteY292" fmla="*/ 6257201 h 6858000"/>
              <a:gd name="connsiteX293" fmla="*/ 1365338 w 7394816"/>
              <a:gd name="connsiteY293" fmla="*/ 6223841 h 6858000"/>
              <a:gd name="connsiteX294" fmla="*/ 1361393 w 7394816"/>
              <a:gd name="connsiteY294" fmla="*/ 6220717 h 6858000"/>
              <a:gd name="connsiteX295" fmla="*/ 1338881 w 7394816"/>
              <a:gd name="connsiteY295" fmla="*/ 6201654 h 6858000"/>
              <a:gd name="connsiteX296" fmla="*/ 1325403 w 7394816"/>
              <a:gd name="connsiteY296" fmla="*/ 6190315 h 6858000"/>
              <a:gd name="connsiteX297" fmla="*/ 1255065 w 7394816"/>
              <a:gd name="connsiteY297" fmla="*/ 6130167 h 6858000"/>
              <a:gd name="connsiteX298" fmla="*/ 1243399 w 7394816"/>
              <a:gd name="connsiteY298" fmla="*/ 6119812 h 6858000"/>
              <a:gd name="connsiteX299" fmla="*/ 0 w 7394816"/>
              <a:gd name="connsiteY299" fmla="*/ 3354447 h 6858000"/>
              <a:gd name="connsiteX300" fmla="*/ 2095837 w 7394816"/>
              <a:gd name="connsiteY300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7394816" h="6858000">
                <a:moveTo>
                  <a:pt x="6781170" y="6803800"/>
                </a:moveTo>
                <a:cubicBezTo>
                  <a:pt x="6787004" y="6817605"/>
                  <a:pt x="6794132" y="6829437"/>
                  <a:pt x="6802230" y="6839806"/>
                </a:cubicBezTo>
                <a:lnTo>
                  <a:pt x="6820198" y="6858000"/>
                </a:lnTo>
                <a:lnTo>
                  <a:pt x="6716557" y="6858000"/>
                </a:lnTo>
                <a:lnTo>
                  <a:pt x="6769503" y="6813661"/>
                </a:lnTo>
                <a:cubicBezTo>
                  <a:pt x="6773444" y="6810702"/>
                  <a:pt x="6777224" y="6807251"/>
                  <a:pt x="6781170" y="6803800"/>
                </a:cubicBezTo>
                <a:close/>
                <a:moveTo>
                  <a:pt x="3722038" y="5528802"/>
                </a:moveTo>
                <a:cubicBezTo>
                  <a:pt x="3666306" y="5527281"/>
                  <a:pt x="3605458" y="5528677"/>
                  <a:pt x="3557143" y="5534921"/>
                </a:cubicBezTo>
                <a:cubicBezTo>
                  <a:pt x="3540709" y="5537057"/>
                  <a:pt x="3502255" y="5541003"/>
                  <a:pt x="3502255" y="5565982"/>
                </a:cubicBezTo>
                <a:cubicBezTo>
                  <a:pt x="3502255" y="5601810"/>
                  <a:pt x="3607101" y="5619065"/>
                  <a:pt x="3673169" y="5623832"/>
                </a:cubicBezTo>
                <a:lnTo>
                  <a:pt x="3673663" y="5623832"/>
                </a:lnTo>
                <a:cubicBezTo>
                  <a:pt x="3682699" y="5624653"/>
                  <a:pt x="3690423" y="5625146"/>
                  <a:pt x="3697327" y="5625146"/>
                </a:cubicBezTo>
                <a:cubicBezTo>
                  <a:pt x="3704227" y="5625146"/>
                  <a:pt x="3710309" y="5625146"/>
                  <a:pt x="3717212" y="5624653"/>
                </a:cubicBezTo>
                <a:lnTo>
                  <a:pt x="3717705" y="5624653"/>
                </a:lnTo>
                <a:lnTo>
                  <a:pt x="3717705" y="5624815"/>
                </a:lnTo>
                <a:cubicBezTo>
                  <a:pt x="3807434" y="5623503"/>
                  <a:pt x="3888619" y="5597537"/>
                  <a:pt x="3888619" y="5567791"/>
                </a:cubicBezTo>
                <a:cubicBezTo>
                  <a:pt x="3888619" y="5551358"/>
                  <a:pt x="3870047" y="5542811"/>
                  <a:pt x="3856243" y="5540181"/>
                </a:cubicBezTo>
                <a:cubicBezTo>
                  <a:pt x="3828387" y="5534759"/>
                  <a:pt x="3777769" y="5530322"/>
                  <a:pt x="3722038" y="5528802"/>
                </a:cubicBezTo>
                <a:close/>
                <a:moveTo>
                  <a:pt x="3728325" y="3728302"/>
                </a:moveTo>
                <a:cubicBezTo>
                  <a:pt x="3742438" y="3728528"/>
                  <a:pt x="3755585" y="3728980"/>
                  <a:pt x="3766843" y="3729637"/>
                </a:cubicBezTo>
                <a:cubicBezTo>
                  <a:pt x="3779824" y="3729967"/>
                  <a:pt x="3790673" y="3730458"/>
                  <a:pt x="3797079" y="3731773"/>
                </a:cubicBezTo>
                <a:lnTo>
                  <a:pt x="3797245" y="3731939"/>
                </a:lnTo>
                <a:cubicBezTo>
                  <a:pt x="3813515" y="3734403"/>
                  <a:pt x="3829949" y="3742294"/>
                  <a:pt x="3836031" y="3759055"/>
                </a:cubicBezTo>
                <a:cubicBezTo>
                  <a:pt x="3839479" y="3769409"/>
                  <a:pt x="3833894" y="3781404"/>
                  <a:pt x="3825676" y="3790938"/>
                </a:cubicBezTo>
                <a:cubicBezTo>
                  <a:pt x="3822717" y="3794880"/>
                  <a:pt x="3818773" y="3798169"/>
                  <a:pt x="3815321" y="3801289"/>
                </a:cubicBezTo>
                <a:cubicBezTo>
                  <a:pt x="3751065" y="3852563"/>
                  <a:pt x="3610718" y="3849115"/>
                  <a:pt x="3551555" y="3795211"/>
                </a:cubicBezTo>
                <a:cubicBezTo>
                  <a:pt x="3547612" y="3791759"/>
                  <a:pt x="3543668" y="3786499"/>
                  <a:pt x="3540709" y="3781404"/>
                </a:cubicBezTo>
                <a:cubicBezTo>
                  <a:pt x="3536436" y="3773517"/>
                  <a:pt x="3533806" y="3764477"/>
                  <a:pt x="3535943" y="3756752"/>
                </a:cubicBezTo>
                <a:cubicBezTo>
                  <a:pt x="3540709" y="3739991"/>
                  <a:pt x="3556980" y="3732101"/>
                  <a:pt x="3569141" y="3731280"/>
                </a:cubicBezTo>
                <a:cubicBezTo>
                  <a:pt x="3574730" y="3730789"/>
                  <a:pt x="3582615" y="3730458"/>
                  <a:pt x="3592478" y="3729967"/>
                </a:cubicBezTo>
                <a:cubicBezTo>
                  <a:pt x="3616307" y="3729143"/>
                  <a:pt x="3650323" y="3728322"/>
                  <a:pt x="3684014" y="3728322"/>
                </a:cubicBezTo>
                <a:cubicBezTo>
                  <a:pt x="3699134" y="3728077"/>
                  <a:pt x="3714212" y="3728077"/>
                  <a:pt x="3728325" y="3728302"/>
                </a:cubicBezTo>
                <a:close/>
                <a:moveTo>
                  <a:pt x="3697489" y="952273"/>
                </a:moveTo>
                <a:cubicBezTo>
                  <a:pt x="2372908" y="952273"/>
                  <a:pt x="1295167" y="2029855"/>
                  <a:pt x="1295167" y="3354609"/>
                </a:cubicBezTo>
                <a:cubicBezTo>
                  <a:pt x="1295167" y="4077876"/>
                  <a:pt x="1618915" y="4755122"/>
                  <a:pt x="2171264" y="5209693"/>
                </a:cubicBezTo>
                <a:cubicBezTo>
                  <a:pt x="2175206" y="5212320"/>
                  <a:pt x="2178330" y="5213307"/>
                  <a:pt x="2181122" y="5211664"/>
                </a:cubicBezTo>
                <a:cubicBezTo>
                  <a:pt x="2188847" y="5207391"/>
                  <a:pt x="2185395" y="5198679"/>
                  <a:pt x="2194929" y="5183561"/>
                </a:cubicBezTo>
                <a:cubicBezTo>
                  <a:pt x="2203638" y="5169593"/>
                  <a:pt x="2220402" y="5165485"/>
                  <a:pt x="2229111" y="5164664"/>
                </a:cubicBezTo>
                <a:cubicBezTo>
                  <a:pt x="2243901" y="5163182"/>
                  <a:pt x="2252281" y="5163017"/>
                  <a:pt x="2280712" y="5164332"/>
                </a:cubicBezTo>
                <a:cubicBezTo>
                  <a:pt x="2295012" y="5165485"/>
                  <a:pt x="2307007" y="5163348"/>
                  <a:pt x="2315718" y="5159075"/>
                </a:cubicBezTo>
                <a:cubicBezTo>
                  <a:pt x="2333305" y="5149542"/>
                  <a:pt x="2336425" y="5130151"/>
                  <a:pt x="2335931" y="5109444"/>
                </a:cubicBezTo>
                <a:lnTo>
                  <a:pt x="2335931" y="5108951"/>
                </a:lnTo>
                <a:cubicBezTo>
                  <a:pt x="2335437" y="5096953"/>
                  <a:pt x="2334126" y="5084793"/>
                  <a:pt x="2334126" y="5073616"/>
                </a:cubicBezTo>
                <a:cubicBezTo>
                  <a:pt x="2334126" y="5029245"/>
                  <a:pt x="2350887" y="5004100"/>
                  <a:pt x="2395423" y="5004594"/>
                </a:cubicBezTo>
                <a:cubicBezTo>
                  <a:pt x="2410542" y="5004594"/>
                  <a:pt x="2425663" y="5005908"/>
                  <a:pt x="2439465" y="5005908"/>
                </a:cubicBezTo>
                <a:lnTo>
                  <a:pt x="2439959" y="5005908"/>
                </a:lnTo>
                <a:cubicBezTo>
                  <a:pt x="2478742" y="5007224"/>
                  <a:pt x="2508160" y="5002457"/>
                  <a:pt x="2497805" y="4948552"/>
                </a:cubicBezTo>
                <a:cubicBezTo>
                  <a:pt x="2497477" y="4944279"/>
                  <a:pt x="2496162" y="4939023"/>
                  <a:pt x="2494847" y="4933928"/>
                </a:cubicBezTo>
                <a:cubicBezTo>
                  <a:pt x="2482193" y="4888242"/>
                  <a:pt x="2490084" y="4856687"/>
                  <a:pt x="2548751" y="4858002"/>
                </a:cubicBezTo>
                <a:cubicBezTo>
                  <a:pt x="2561736" y="4858330"/>
                  <a:pt x="2574718" y="4859152"/>
                  <a:pt x="2587209" y="4859645"/>
                </a:cubicBezTo>
                <a:cubicBezTo>
                  <a:pt x="2624349" y="4860139"/>
                  <a:pt x="2655410" y="4853236"/>
                  <a:pt x="2649822" y="4797523"/>
                </a:cubicBezTo>
                <a:lnTo>
                  <a:pt x="2649822" y="4797033"/>
                </a:lnTo>
                <a:cubicBezTo>
                  <a:pt x="2649822" y="4791938"/>
                  <a:pt x="2649000" y="4785856"/>
                  <a:pt x="2647685" y="4778953"/>
                </a:cubicBezTo>
                <a:cubicBezTo>
                  <a:pt x="2637003" y="4725380"/>
                  <a:pt x="2657709" y="4702044"/>
                  <a:pt x="2714244" y="4703358"/>
                </a:cubicBezTo>
                <a:cubicBezTo>
                  <a:pt x="2723282" y="4703848"/>
                  <a:pt x="2732322" y="4704670"/>
                  <a:pt x="2741359" y="4705985"/>
                </a:cubicBezTo>
                <a:lnTo>
                  <a:pt x="2741852" y="4705985"/>
                </a:lnTo>
                <a:cubicBezTo>
                  <a:pt x="2752207" y="4707300"/>
                  <a:pt x="2762559" y="4708616"/>
                  <a:pt x="2772913" y="4708121"/>
                </a:cubicBezTo>
                <a:cubicBezTo>
                  <a:pt x="2806108" y="4706973"/>
                  <a:pt x="2819420" y="4687415"/>
                  <a:pt x="2811697" y="4655533"/>
                </a:cubicBezTo>
                <a:cubicBezTo>
                  <a:pt x="2810547" y="4650769"/>
                  <a:pt x="2808738" y="4646496"/>
                  <a:pt x="2806601" y="4641729"/>
                </a:cubicBezTo>
                <a:cubicBezTo>
                  <a:pt x="2803972" y="4636469"/>
                  <a:pt x="2801506" y="4630881"/>
                  <a:pt x="2799701" y="4625296"/>
                </a:cubicBezTo>
                <a:cubicBezTo>
                  <a:pt x="2784086" y="4576980"/>
                  <a:pt x="2803972" y="4550192"/>
                  <a:pt x="2854917" y="4548055"/>
                </a:cubicBezTo>
                <a:cubicBezTo>
                  <a:pt x="2864451" y="4547561"/>
                  <a:pt x="2879075" y="4550686"/>
                  <a:pt x="2895018" y="4553643"/>
                </a:cubicBezTo>
                <a:lnTo>
                  <a:pt x="2895512" y="4553643"/>
                </a:lnTo>
                <a:cubicBezTo>
                  <a:pt x="2924764" y="4558407"/>
                  <a:pt x="2957958" y="4561858"/>
                  <a:pt x="2970121" y="4539837"/>
                </a:cubicBezTo>
                <a:cubicBezTo>
                  <a:pt x="2976859" y="4527348"/>
                  <a:pt x="2969134" y="4506639"/>
                  <a:pt x="2961410" y="4487579"/>
                </a:cubicBezTo>
                <a:cubicBezTo>
                  <a:pt x="2959273" y="4483306"/>
                  <a:pt x="2957465" y="4478539"/>
                  <a:pt x="2955823" y="4474594"/>
                </a:cubicBezTo>
                <a:cubicBezTo>
                  <a:pt x="2932979" y="4419374"/>
                  <a:pt x="2951549" y="4389629"/>
                  <a:pt x="3011040" y="4393080"/>
                </a:cubicBezTo>
                <a:cubicBezTo>
                  <a:pt x="3019259" y="4393902"/>
                  <a:pt x="3033390" y="4396859"/>
                  <a:pt x="3049827" y="4399490"/>
                </a:cubicBezTo>
                <a:cubicBezTo>
                  <a:pt x="3084008" y="4406065"/>
                  <a:pt x="3126737" y="4411159"/>
                  <a:pt x="3139227" y="4390450"/>
                </a:cubicBezTo>
                <a:cubicBezTo>
                  <a:pt x="3147936" y="4375332"/>
                  <a:pt x="3133639" y="4350187"/>
                  <a:pt x="3119835" y="4329974"/>
                </a:cubicBezTo>
                <a:cubicBezTo>
                  <a:pt x="3111618" y="4317813"/>
                  <a:pt x="3103731" y="4307458"/>
                  <a:pt x="3100774" y="4301870"/>
                </a:cubicBezTo>
                <a:cubicBezTo>
                  <a:pt x="3083843" y="4267689"/>
                  <a:pt x="3098143" y="4239258"/>
                  <a:pt x="3135282" y="4235312"/>
                </a:cubicBezTo>
                <a:cubicBezTo>
                  <a:pt x="3152868" y="4233507"/>
                  <a:pt x="3179656" y="4237449"/>
                  <a:pt x="3207756" y="4242215"/>
                </a:cubicBezTo>
                <a:cubicBezTo>
                  <a:pt x="3257880" y="4249940"/>
                  <a:pt x="3310962" y="4259470"/>
                  <a:pt x="3321807" y="4240079"/>
                </a:cubicBezTo>
                <a:cubicBezTo>
                  <a:pt x="3333478" y="4218879"/>
                  <a:pt x="3304059" y="4193078"/>
                  <a:pt x="3279901" y="4170563"/>
                </a:cubicBezTo>
                <a:cubicBezTo>
                  <a:pt x="3269056" y="4160702"/>
                  <a:pt x="3259523" y="4151500"/>
                  <a:pt x="3254428" y="4143775"/>
                </a:cubicBezTo>
                <a:cubicBezTo>
                  <a:pt x="3229777" y="4105320"/>
                  <a:pt x="3246213" y="4076889"/>
                  <a:pt x="3292393" y="4074259"/>
                </a:cubicBezTo>
                <a:cubicBezTo>
                  <a:pt x="3307184" y="4073437"/>
                  <a:pt x="3336435" y="4077711"/>
                  <a:pt x="3367987" y="4083298"/>
                </a:cubicBezTo>
                <a:cubicBezTo>
                  <a:pt x="3401678" y="4088887"/>
                  <a:pt x="3437834" y="4095787"/>
                  <a:pt x="3460350" y="4098417"/>
                </a:cubicBezTo>
                <a:cubicBezTo>
                  <a:pt x="3486644" y="4101375"/>
                  <a:pt x="3522468" y="4111402"/>
                  <a:pt x="3531180" y="4085435"/>
                </a:cubicBezTo>
                <a:cubicBezTo>
                  <a:pt x="3540544" y="4057825"/>
                  <a:pt x="3501269" y="4044844"/>
                  <a:pt x="3481055" y="4030544"/>
                </a:cubicBezTo>
                <a:cubicBezTo>
                  <a:pt x="3469386" y="4022329"/>
                  <a:pt x="3456732" y="4015097"/>
                  <a:pt x="3444734" y="4006879"/>
                </a:cubicBezTo>
                <a:cubicBezTo>
                  <a:pt x="3429288" y="3996856"/>
                  <a:pt x="3414660" y="3986173"/>
                  <a:pt x="3402499" y="3973188"/>
                </a:cubicBezTo>
                <a:cubicBezTo>
                  <a:pt x="3387709" y="3958070"/>
                  <a:pt x="3385245" y="3942458"/>
                  <a:pt x="3391655" y="3929970"/>
                </a:cubicBezTo>
                <a:cubicBezTo>
                  <a:pt x="3394775" y="3924381"/>
                  <a:pt x="3399542" y="3919615"/>
                  <a:pt x="3405951" y="3915669"/>
                </a:cubicBezTo>
                <a:cubicBezTo>
                  <a:pt x="3412031" y="3912218"/>
                  <a:pt x="3419260" y="3909260"/>
                  <a:pt x="3427973" y="3907944"/>
                </a:cubicBezTo>
                <a:cubicBezTo>
                  <a:pt x="3447858" y="3904003"/>
                  <a:pt x="3490586" y="3908766"/>
                  <a:pt x="3537259" y="3914848"/>
                </a:cubicBezTo>
                <a:cubicBezTo>
                  <a:pt x="3589026" y="3921424"/>
                  <a:pt x="3645560" y="3929970"/>
                  <a:pt x="3680069" y="3930460"/>
                </a:cubicBezTo>
                <a:cubicBezTo>
                  <a:pt x="3721157" y="3930791"/>
                  <a:pt x="3778509" y="3926518"/>
                  <a:pt x="3830276" y="3925203"/>
                </a:cubicBezTo>
                <a:lnTo>
                  <a:pt x="3830770" y="3925203"/>
                </a:lnTo>
                <a:cubicBezTo>
                  <a:pt x="3888619" y="3923394"/>
                  <a:pt x="3938740" y="3925697"/>
                  <a:pt x="3949916" y="3942458"/>
                </a:cubicBezTo>
                <a:cubicBezTo>
                  <a:pt x="3970129" y="3974012"/>
                  <a:pt x="3944166" y="3994391"/>
                  <a:pt x="3913599" y="4012467"/>
                </a:cubicBezTo>
                <a:lnTo>
                  <a:pt x="3913105" y="4012467"/>
                </a:lnTo>
                <a:cubicBezTo>
                  <a:pt x="3903737" y="4018056"/>
                  <a:pt x="3893714" y="4023806"/>
                  <a:pt x="3884675" y="4028901"/>
                </a:cubicBezTo>
                <a:cubicBezTo>
                  <a:pt x="3863968" y="4041555"/>
                  <a:pt x="3806119" y="4060455"/>
                  <a:pt x="3815980" y="4090692"/>
                </a:cubicBezTo>
                <a:cubicBezTo>
                  <a:pt x="3824198" y="4115181"/>
                  <a:pt x="3860350" y="4110908"/>
                  <a:pt x="3885002" y="4107456"/>
                </a:cubicBezTo>
                <a:cubicBezTo>
                  <a:pt x="3912118" y="4103183"/>
                  <a:pt x="3948768" y="4094472"/>
                  <a:pt x="3985085" y="4088066"/>
                </a:cubicBezTo>
                <a:lnTo>
                  <a:pt x="3985579" y="4088066"/>
                </a:lnTo>
                <a:cubicBezTo>
                  <a:pt x="4043756" y="4076889"/>
                  <a:pt x="4099959" y="4071629"/>
                  <a:pt x="4109820" y="4098417"/>
                </a:cubicBezTo>
                <a:cubicBezTo>
                  <a:pt x="4118038" y="4120932"/>
                  <a:pt x="4096838" y="4149857"/>
                  <a:pt x="4070051" y="4176973"/>
                </a:cubicBezTo>
                <a:cubicBezTo>
                  <a:pt x="4058381" y="4189461"/>
                  <a:pt x="4045399" y="4201131"/>
                  <a:pt x="4033729" y="4212307"/>
                </a:cubicBezTo>
                <a:cubicBezTo>
                  <a:pt x="4013351" y="4231205"/>
                  <a:pt x="4038002" y="4261444"/>
                  <a:pt x="4064790" y="4260623"/>
                </a:cubicBezTo>
                <a:cubicBezTo>
                  <a:pt x="4077610" y="4260130"/>
                  <a:pt x="4107518" y="4254541"/>
                  <a:pt x="4139401" y="4249775"/>
                </a:cubicBezTo>
                <a:lnTo>
                  <a:pt x="4139894" y="4249775"/>
                </a:lnTo>
                <a:cubicBezTo>
                  <a:pt x="4184758" y="4243697"/>
                  <a:pt x="4234062" y="4240572"/>
                  <a:pt x="4248686" y="4259636"/>
                </a:cubicBezTo>
                <a:cubicBezTo>
                  <a:pt x="4266438" y="4283466"/>
                  <a:pt x="4246059" y="4315346"/>
                  <a:pt x="4225843" y="4339997"/>
                </a:cubicBezTo>
                <a:cubicBezTo>
                  <a:pt x="4212534" y="4355447"/>
                  <a:pt x="4199549" y="4368100"/>
                  <a:pt x="4196922" y="4373195"/>
                </a:cubicBezTo>
                <a:cubicBezTo>
                  <a:pt x="4182128" y="4400311"/>
                  <a:pt x="4193470" y="4422004"/>
                  <a:pt x="4224038" y="4422826"/>
                </a:cubicBezTo>
                <a:cubicBezTo>
                  <a:pt x="4241621" y="4423647"/>
                  <a:pt x="4273175" y="4415432"/>
                  <a:pt x="4293060" y="4410666"/>
                </a:cubicBezTo>
                <a:cubicBezTo>
                  <a:pt x="4297333" y="4409351"/>
                  <a:pt x="4301278" y="4408530"/>
                  <a:pt x="4304237" y="4408036"/>
                </a:cubicBezTo>
                <a:cubicBezTo>
                  <a:pt x="4386734" y="4391603"/>
                  <a:pt x="4415165" y="4418718"/>
                  <a:pt x="4380652" y="4502532"/>
                </a:cubicBezTo>
                <a:cubicBezTo>
                  <a:pt x="4380324" y="4503846"/>
                  <a:pt x="4379503" y="4505162"/>
                  <a:pt x="4379009" y="4506477"/>
                </a:cubicBezTo>
                <a:cubicBezTo>
                  <a:pt x="4359290" y="4552163"/>
                  <a:pt x="4356988" y="4578457"/>
                  <a:pt x="4408427" y="4576814"/>
                </a:cubicBezTo>
                <a:cubicBezTo>
                  <a:pt x="4421903" y="4576321"/>
                  <a:pt x="4435705" y="4574678"/>
                  <a:pt x="4449018" y="4574184"/>
                </a:cubicBezTo>
                <a:cubicBezTo>
                  <a:pt x="4461671" y="4572869"/>
                  <a:pt x="4474164" y="4572869"/>
                  <a:pt x="4486651" y="4574184"/>
                </a:cubicBezTo>
                <a:cubicBezTo>
                  <a:pt x="4523300" y="4578457"/>
                  <a:pt x="4538091" y="4603930"/>
                  <a:pt x="4529382" y="4639759"/>
                </a:cubicBezTo>
                <a:cubicBezTo>
                  <a:pt x="4528229" y="4644522"/>
                  <a:pt x="4526425" y="4648467"/>
                  <a:pt x="4524287" y="4652740"/>
                </a:cubicBezTo>
                <a:lnTo>
                  <a:pt x="4524287" y="4653234"/>
                </a:lnTo>
                <a:cubicBezTo>
                  <a:pt x="4522152" y="4658822"/>
                  <a:pt x="4519027" y="4664410"/>
                  <a:pt x="4517384" y="4670488"/>
                </a:cubicBezTo>
                <a:cubicBezTo>
                  <a:pt x="4504399" y="4713216"/>
                  <a:pt x="4517712" y="4730968"/>
                  <a:pt x="4563563" y="4732279"/>
                </a:cubicBezTo>
                <a:cubicBezTo>
                  <a:pt x="4575230" y="4732611"/>
                  <a:pt x="4586900" y="4731458"/>
                  <a:pt x="4598567" y="4730968"/>
                </a:cubicBezTo>
                <a:cubicBezTo>
                  <a:pt x="4606785" y="4730636"/>
                  <a:pt x="4614510" y="4730636"/>
                  <a:pt x="4622231" y="4731458"/>
                </a:cubicBezTo>
                <a:cubicBezTo>
                  <a:pt x="4666277" y="4735731"/>
                  <a:pt x="4684025" y="4759068"/>
                  <a:pt x="4676629" y="4802289"/>
                </a:cubicBezTo>
                <a:cubicBezTo>
                  <a:pt x="4676135" y="4805248"/>
                  <a:pt x="4675313" y="4807878"/>
                  <a:pt x="4674492" y="4810508"/>
                </a:cubicBezTo>
                <a:lnTo>
                  <a:pt x="4674492" y="4811001"/>
                </a:lnTo>
                <a:cubicBezTo>
                  <a:pt x="4672356" y="4818723"/>
                  <a:pt x="4668907" y="4826119"/>
                  <a:pt x="4668413" y="4833844"/>
                </a:cubicBezTo>
                <a:cubicBezTo>
                  <a:pt x="4663975" y="4866217"/>
                  <a:pt x="4676956" y="4882488"/>
                  <a:pt x="4709826" y="4887749"/>
                </a:cubicBezTo>
                <a:cubicBezTo>
                  <a:pt x="4718373" y="4889063"/>
                  <a:pt x="4726919" y="4887749"/>
                  <a:pt x="4735627" y="4888242"/>
                </a:cubicBezTo>
                <a:cubicBezTo>
                  <a:pt x="4739900" y="4888242"/>
                  <a:pt x="4744335" y="4888732"/>
                  <a:pt x="4748609" y="4888732"/>
                </a:cubicBezTo>
                <a:cubicBezTo>
                  <a:pt x="4812867" y="4891362"/>
                  <a:pt x="4824044" y="4902538"/>
                  <a:pt x="4821086" y="4964658"/>
                </a:cubicBezTo>
                <a:cubicBezTo>
                  <a:pt x="4821086" y="4969425"/>
                  <a:pt x="4820755" y="4974520"/>
                  <a:pt x="4820265" y="4979780"/>
                </a:cubicBezTo>
                <a:cubicBezTo>
                  <a:pt x="4817140" y="5021686"/>
                  <a:pt x="4829301" y="5037626"/>
                  <a:pt x="4870713" y="5041077"/>
                </a:cubicBezTo>
                <a:cubicBezTo>
                  <a:pt x="4877289" y="5041405"/>
                  <a:pt x="4884519" y="5041077"/>
                  <a:pt x="4892738" y="5039762"/>
                </a:cubicBezTo>
                <a:cubicBezTo>
                  <a:pt x="4901446" y="5038941"/>
                  <a:pt x="4910814" y="5037298"/>
                  <a:pt x="4921659" y="5034668"/>
                </a:cubicBezTo>
                <a:lnTo>
                  <a:pt x="4921991" y="5034340"/>
                </a:lnTo>
                <a:cubicBezTo>
                  <a:pt x="4965212" y="5025300"/>
                  <a:pt x="4981151" y="5038285"/>
                  <a:pt x="4983781" y="5106486"/>
                </a:cubicBezTo>
                <a:cubicBezTo>
                  <a:pt x="4984275" y="5113880"/>
                  <a:pt x="4983454" y="5124728"/>
                  <a:pt x="4985097" y="5135901"/>
                </a:cubicBezTo>
                <a:cubicBezTo>
                  <a:pt x="4987233" y="5153653"/>
                  <a:pt x="4994133" y="5173537"/>
                  <a:pt x="5016979" y="5184711"/>
                </a:cubicBezTo>
                <a:cubicBezTo>
                  <a:pt x="5023388" y="5187834"/>
                  <a:pt x="5029799" y="5189971"/>
                  <a:pt x="5037192" y="5190793"/>
                </a:cubicBezTo>
                <a:cubicBezTo>
                  <a:pt x="5067760" y="5195887"/>
                  <a:pt x="5063814" y="5194410"/>
                  <a:pt x="5100957" y="5195887"/>
                </a:cubicBezTo>
                <a:cubicBezTo>
                  <a:pt x="5124950" y="5196874"/>
                  <a:pt x="5142041" y="5212813"/>
                  <a:pt x="5145821" y="5220373"/>
                </a:cubicBezTo>
                <a:cubicBezTo>
                  <a:pt x="5160777" y="5250613"/>
                  <a:pt x="5145162" y="5265240"/>
                  <a:pt x="5141714" y="5272800"/>
                </a:cubicBezTo>
                <a:cubicBezTo>
                  <a:pt x="5140889" y="5274605"/>
                  <a:pt x="5142698" y="5273784"/>
                  <a:pt x="5146971" y="5270825"/>
                </a:cubicBezTo>
                <a:cubicBezTo>
                  <a:pt x="5159297" y="5261457"/>
                  <a:pt x="5171785" y="5251928"/>
                  <a:pt x="5183948" y="5242394"/>
                </a:cubicBezTo>
                <a:cubicBezTo>
                  <a:pt x="5192163" y="5235329"/>
                  <a:pt x="5198739" y="5229413"/>
                  <a:pt x="5199560" y="5230235"/>
                </a:cubicBezTo>
                <a:cubicBezTo>
                  <a:pt x="5768342" y="4776816"/>
                  <a:pt x="6099816" y="4096446"/>
                  <a:pt x="6099816" y="3354609"/>
                </a:cubicBezTo>
                <a:cubicBezTo>
                  <a:pt x="6099816" y="2030021"/>
                  <a:pt x="5022074" y="952273"/>
                  <a:pt x="3697489" y="952273"/>
                </a:cubicBezTo>
                <a:close/>
                <a:moveTo>
                  <a:pt x="2145010" y="0"/>
                </a:moveTo>
                <a:lnTo>
                  <a:pt x="5249700" y="0"/>
                </a:lnTo>
                <a:lnTo>
                  <a:pt x="5298816" y="22240"/>
                </a:lnTo>
                <a:cubicBezTo>
                  <a:pt x="6537772" y="620105"/>
                  <a:pt x="7394650" y="1889048"/>
                  <a:pt x="7394650" y="3354447"/>
                </a:cubicBezTo>
                <a:lnTo>
                  <a:pt x="7394816" y="3354115"/>
                </a:lnTo>
                <a:cubicBezTo>
                  <a:pt x="7394816" y="4423154"/>
                  <a:pt x="6922174" y="5440426"/>
                  <a:pt x="6130549" y="6136411"/>
                </a:cubicBezTo>
                <a:cubicBezTo>
                  <a:pt x="6149940" y="6151367"/>
                  <a:pt x="6174426" y="6139041"/>
                  <a:pt x="6199898" y="6166156"/>
                </a:cubicBezTo>
                <a:cubicBezTo>
                  <a:pt x="6227508" y="6195410"/>
                  <a:pt x="6209266" y="6226962"/>
                  <a:pt x="6230466" y="6254571"/>
                </a:cubicBezTo>
                <a:cubicBezTo>
                  <a:pt x="6272372" y="6309462"/>
                  <a:pt x="6340573" y="6283989"/>
                  <a:pt x="6344846" y="6370760"/>
                </a:cubicBezTo>
                <a:cubicBezTo>
                  <a:pt x="6345174" y="6377169"/>
                  <a:pt x="6346162" y="6382924"/>
                  <a:pt x="6347804" y="6388014"/>
                </a:cubicBezTo>
                <a:cubicBezTo>
                  <a:pt x="6353886" y="6407409"/>
                  <a:pt x="6368510" y="6418254"/>
                  <a:pt x="6384125" y="6424664"/>
                </a:cubicBezTo>
                <a:cubicBezTo>
                  <a:pt x="6401052" y="6431568"/>
                  <a:pt x="6419129" y="6434198"/>
                  <a:pt x="6429484" y="6437650"/>
                </a:cubicBezTo>
                <a:cubicBezTo>
                  <a:pt x="6472704" y="6452439"/>
                  <a:pt x="6484370" y="6466243"/>
                  <a:pt x="6494232" y="6511929"/>
                </a:cubicBezTo>
                <a:cubicBezTo>
                  <a:pt x="6501957" y="6549893"/>
                  <a:pt x="6525783" y="6573229"/>
                  <a:pt x="6563254" y="6582760"/>
                </a:cubicBezTo>
                <a:cubicBezTo>
                  <a:pt x="6601709" y="6592787"/>
                  <a:pt x="6631456" y="6613000"/>
                  <a:pt x="6640988" y="6653591"/>
                </a:cubicBezTo>
                <a:cubicBezTo>
                  <a:pt x="6650846" y="6696319"/>
                  <a:pt x="6665474" y="6720480"/>
                  <a:pt x="6710010" y="6727380"/>
                </a:cubicBezTo>
                <a:cubicBezTo>
                  <a:pt x="6724635" y="6729517"/>
                  <a:pt x="6734662" y="6732146"/>
                  <a:pt x="6736798" y="6746774"/>
                </a:cubicBezTo>
                <a:cubicBezTo>
                  <a:pt x="6738114" y="6754662"/>
                  <a:pt x="6733675" y="6761893"/>
                  <a:pt x="6725950" y="6769286"/>
                </a:cubicBezTo>
                <a:cubicBezTo>
                  <a:pt x="6719872" y="6775696"/>
                  <a:pt x="6711818" y="6782106"/>
                  <a:pt x="6703108" y="6789502"/>
                </a:cubicBezTo>
                <a:cubicBezTo>
                  <a:pt x="6683470" y="6806019"/>
                  <a:pt x="6666009" y="6820645"/>
                  <a:pt x="6649354" y="6834447"/>
                </a:cubicBezTo>
                <a:lnTo>
                  <a:pt x="6620549" y="6858000"/>
                </a:lnTo>
                <a:lnTo>
                  <a:pt x="5009009" y="6858000"/>
                </a:lnTo>
                <a:lnTo>
                  <a:pt x="5014315" y="6845288"/>
                </a:lnTo>
                <a:cubicBezTo>
                  <a:pt x="5014924" y="6839779"/>
                  <a:pt x="5013692" y="6834572"/>
                  <a:pt x="5010570" y="6829600"/>
                </a:cubicBezTo>
                <a:cubicBezTo>
                  <a:pt x="4998406" y="6811031"/>
                  <a:pt x="4956666" y="6816291"/>
                  <a:pt x="4925111" y="6818428"/>
                </a:cubicBezTo>
                <a:cubicBezTo>
                  <a:pt x="4896518" y="6820070"/>
                  <a:pt x="4870713" y="6821386"/>
                  <a:pt x="4848201" y="6823191"/>
                </a:cubicBezTo>
                <a:cubicBezTo>
                  <a:pt x="4809416" y="6825327"/>
                  <a:pt x="4781313" y="6826642"/>
                  <a:pt x="4771783" y="6826642"/>
                </a:cubicBezTo>
                <a:cubicBezTo>
                  <a:pt x="4754856" y="6827464"/>
                  <a:pt x="4710813" y="6831737"/>
                  <a:pt x="4707855" y="6811031"/>
                </a:cubicBezTo>
                <a:cubicBezTo>
                  <a:pt x="4704898" y="6789831"/>
                  <a:pt x="4742531" y="6768631"/>
                  <a:pt x="4752392" y="6762221"/>
                </a:cubicBezTo>
                <a:cubicBezTo>
                  <a:pt x="4761922" y="6756142"/>
                  <a:pt x="4769646" y="6750882"/>
                  <a:pt x="4776550" y="6746609"/>
                </a:cubicBezTo>
                <a:cubicBezTo>
                  <a:pt x="4798239" y="6733297"/>
                  <a:pt x="4809416" y="6726396"/>
                  <a:pt x="4831437" y="6709466"/>
                </a:cubicBezTo>
                <a:cubicBezTo>
                  <a:pt x="4845244" y="6699115"/>
                  <a:pt x="4864306" y="6676599"/>
                  <a:pt x="4855595" y="6655893"/>
                </a:cubicBezTo>
                <a:cubicBezTo>
                  <a:pt x="4847380" y="6636830"/>
                  <a:pt x="4824865" y="6639950"/>
                  <a:pt x="4802019" y="6641596"/>
                </a:cubicBezTo>
                <a:cubicBezTo>
                  <a:pt x="4763565" y="6644716"/>
                  <a:pt x="4724782" y="6648168"/>
                  <a:pt x="4686324" y="6651127"/>
                </a:cubicBezTo>
                <a:cubicBezTo>
                  <a:pt x="4661676" y="6653263"/>
                  <a:pt x="4637515" y="6655400"/>
                  <a:pt x="4612866" y="6657209"/>
                </a:cubicBezTo>
                <a:cubicBezTo>
                  <a:pt x="4587393" y="6659344"/>
                  <a:pt x="4543020" y="6664112"/>
                  <a:pt x="4535626" y="6636009"/>
                </a:cubicBezTo>
                <a:cubicBezTo>
                  <a:pt x="4529217" y="6612344"/>
                  <a:pt x="4564551" y="6597222"/>
                  <a:pt x="4584436" y="6585556"/>
                </a:cubicBezTo>
                <a:cubicBezTo>
                  <a:pt x="4593638" y="6580295"/>
                  <a:pt x="4601690" y="6575201"/>
                  <a:pt x="4610402" y="6570434"/>
                </a:cubicBezTo>
                <a:lnTo>
                  <a:pt x="4610892" y="6570434"/>
                </a:lnTo>
                <a:cubicBezTo>
                  <a:pt x="4630286" y="6559755"/>
                  <a:pt x="4648529" y="6549400"/>
                  <a:pt x="4667920" y="6535103"/>
                </a:cubicBezTo>
                <a:cubicBezTo>
                  <a:pt x="4683366" y="6523105"/>
                  <a:pt x="4702429" y="6513081"/>
                  <a:pt x="4695530" y="6492375"/>
                </a:cubicBezTo>
                <a:cubicBezTo>
                  <a:pt x="4687805" y="6467230"/>
                  <a:pt x="4656744" y="6469366"/>
                  <a:pt x="4642447" y="6469859"/>
                </a:cubicBezTo>
                <a:cubicBezTo>
                  <a:pt x="4597417" y="6470681"/>
                  <a:pt x="4559453" y="6471997"/>
                  <a:pt x="4519356" y="6473309"/>
                </a:cubicBezTo>
                <a:lnTo>
                  <a:pt x="4518862" y="6473309"/>
                </a:lnTo>
                <a:cubicBezTo>
                  <a:pt x="4496841" y="6474133"/>
                  <a:pt x="4474491" y="6475444"/>
                  <a:pt x="4449839" y="6476270"/>
                </a:cubicBezTo>
                <a:cubicBezTo>
                  <a:pt x="4430449" y="6477582"/>
                  <a:pt x="4401524" y="6478896"/>
                  <a:pt x="4378188" y="6477092"/>
                </a:cubicBezTo>
                <a:cubicBezTo>
                  <a:pt x="4350909" y="6474954"/>
                  <a:pt x="4343678" y="6441757"/>
                  <a:pt x="4367343" y="6428775"/>
                </a:cubicBezTo>
                <a:cubicBezTo>
                  <a:pt x="4394458" y="6414147"/>
                  <a:pt x="4415658" y="6405107"/>
                  <a:pt x="4443268" y="6392948"/>
                </a:cubicBezTo>
                <a:cubicBezTo>
                  <a:pt x="4450989" y="6389001"/>
                  <a:pt x="4459207" y="6385550"/>
                  <a:pt x="4468740" y="6381281"/>
                </a:cubicBezTo>
                <a:cubicBezTo>
                  <a:pt x="4497662" y="6368462"/>
                  <a:pt x="4547293" y="6340852"/>
                  <a:pt x="4539899" y="6313570"/>
                </a:cubicBezTo>
                <a:cubicBezTo>
                  <a:pt x="4534311" y="6291548"/>
                  <a:pt x="4500620" y="6290726"/>
                  <a:pt x="4473013" y="6290233"/>
                </a:cubicBezTo>
                <a:cubicBezTo>
                  <a:pt x="4424204" y="6289249"/>
                  <a:pt x="4388376" y="6288425"/>
                  <a:pt x="4346143" y="6289739"/>
                </a:cubicBezTo>
                <a:cubicBezTo>
                  <a:pt x="4318861" y="6290233"/>
                  <a:pt x="4289115" y="6291548"/>
                  <a:pt x="4251976" y="6293685"/>
                </a:cubicBezTo>
                <a:cubicBezTo>
                  <a:pt x="4225681" y="6295494"/>
                  <a:pt x="4176050" y="6303712"/>
                  <a:pt x="4172598" y="6272157"/>
                </a:cubicBezTo>
                <a:cubicBezTo>
                  <a:pt x="4169474" y="6245862"/>
                  <a:pt x="4213190" y="6232056"/>
                  <a:pt x="4236032" y="6222525"/>
                </a:cubicBezTo>
                <a:cubicBezTo>
                  <a:pt x="4248524" y="6217431"/>
                  <a:pt x="4259369" y="6212992"/>
                  <a:pt x="4269724" y="6208719"/>
                </a:cubicBezTo>
                <a:cubicBezTo>
                  <a:pt x="4291744" y="6199683"/>
                  <a:pt x="4310315" y="6192286"/>
                  <a:pt x="4333651" y="6181935"/>
                </a:cubicBezTo>
                <a:cubicBezTo>
                  <a:pt x="4354689" y="6172402"/>
                  <a:pt x="4387062" y="6161225"/>
                  <a:pt x="4380652" y="6133618"/>
                </a:cubicBezTo>
                <a:cubicBezTo>
                  <a:pt x="4373259" y="6103050"/>
                  <a:pt x="4338745" y="6108145"/>
                  <a:pt x="4309000" y="6108145"/>
                </a:cubicBezTo>
                <a:cubicBezTo>
                  <a:pt x="4261834" y="6108635"/>
                  <a:pt x="4218777" y="6109129"/>
                  <a:pt x="4175556" y="6108635"/>
                </a:cubicBezTo>
                <a:cubicBezTo>
                  <a:pt x="4134965" y="6109129"/>
                  <a:pt x="4094702" y="6109129"/>
                  <a:pt x="4050328" y="6109129"/>
                </a:cubicBezTo>
                <a:cubicBezTo>
                  <a:pt x="4023871" y="6109129"/>
                  <a:pt x="3974734" y="6110444"/>
                  <a:pt x="3976867" y="6081519"/>
                </a:cubicBezTo>
                <a:cubicBezTo>
                  <a:pt x="3978676" y="6056049"/>
                  <a:pt x="4018283" y="6046844"/>
                  <a:pt x="4037346" y="6040434"/>
                </a:cubicBezTo>
                <a:cubicBezTo>
                  <a:pt x="4054767" y="6034356"/>
                  <a:pt x="4074486" y="6027781"/>
                  <a:pt x="4093549" y="6021371"/>
                </a:cubicBezTo>
                <a:cubicBezTo>
                  <a:pt x="4133813" y="6008061"/>
                  <a:pt x="4171777" y="5995570"/>
                  <a:pt x="4180817" y="5991625"/>
                </a:cubicBezTo>
                <a:cubicBezTo>
                  <a:pt x="4208095" y="5979464"/>
                  <a:pt x="4223051" y="5969109"/>
                  <a:pt x="4217956" y="5948896"/>
                </a:cubicBezTo>
                <a:cubicBezTo>
                  <a:pt x="4213683" y="5930655"/>
                  <a:pt x="4186895" y="5926876"/>
                  <a:pt x="4165695" y="5926381"/>
                </a:cubicBezTo>
                <a:cubicBezTo>
                  <a:pt x="4156164" y="5925888"/>
                  <a:pt x="4077937" y="5922108"/>
                  <a:pt x="3996424" y="5918167"/>
                </a:cubicBezTo>
                <a:lnTo>
                  <a:pt x="3995934" y="5918167"/>
                </a:lnTo>
                <a:cubicBezTo>
                  <a:pt x="3946630" y="5915536"/>
                  <a:pt x="3897000" y="5913401"/>
                  <a:pt x="3860350" y="5911592"/>
                </a:cubicBezTo>
                <a:cubicBezTo>
                  <a:pt x="3831429" y="5910442"/>
                  <a:pt x="3771443" y="5913401"/>
                  <a:pt x="3770129" y="5881024"/>
                </a:cubicBezTo>
                <a:cubicBezTo>
                  <a:pt x="3768814" y="5853414"/>
                  <a:pt x="3823211" y="5846514"/>
                  <a:pt x="3849999" y="5841747"/>
                </a:cubicBezTo>
                <a:cubicBezTo>
                  <a:pt x="3872842" y="5837474"/>
                  <a:pt x="3892727" y="5833036"/>
                  <a:pt x="3912118" y="5828766"/>
                </a:cubicBezTo>
                <a:cubicBezTo>
                  <a:pt x="3938084" y="5822850"/>
                  <a:pt x="3963064" y="5816274"/>
                  <a:pt x="3993304" y="5808550"/>
                </a:cubicBezTo>
                <a:cubicBezTo>
                  <a:pt x="4007928" y="5804604"/>
                  <a:pt x="4073171" y="5794746"/>
                  <a:pt x="4061010" y="5755467"/>
                </a:cubicBezTo>
                <a:cubicBezTo>
                  <a:pt x="4051971" y="5726052"/>
                  <a:pt x="3929377" y="5719149"/>
                  <a:pt x="3808093" y="5718328"/>
                </a:cubicBezTo>
                <a:cubicBezTo>
                  <a:pt x="3773581" y="5717341"/>
                  <a:pt x="3739068" y="5717834"/>
                  <a:pt x="3707516" y="5717834"/>
                </a:cubicBezTo>
                <a:cubicBezTo>
                  <a:pt x="3662158" y="5718162"/>
                  <a:pt x="3619100" y="5718162"/>
                  <a:pt x="3579330" y="5718655"/>
                </a:cubicBezTo>
                <a:cubicBezTo>
                  <a:pt x="3425671" y="5720463"/>
                  <a:pt x="3320330" y="5725065"/>
                  <a:pt x="3311291" y="5754484"/>
                </a:cubicBezTo>
                <a:cubicBezTo>
                  <a:pt x="3303566" y="5778969"/>
                  <a:pt x="3334627" y="5793265"/>
                  <a:pt x="3353197" y="5799347"/>
                </a:cubicBezTo>
                <a:cubicBezTo>
                  <a:pt x="3392476" y="5811508"/>
                  <a:pt x="3426492" y="5820547"/>
                  <a:pt x="3466265" y="5829587"/>
                </a:cubicBezTo>
                <a:lnTo>
                  <a:pt x="3466758" y="5829587"/>
                </a:lnTo>
                <a:cubicBezTo>
                  <a:pt x="3494859" y="5835993"/>
                  <a:pt x="3525098" y="5842075"/>
                  <a:pt x="3563059" y="5849473"/>
                </a:cubicBezTo>
                <a:cubicBezTo>
                  <a:pt x="3595929" y="5856045"/>
                  <a:pt x="3626990" y="5860318"/>
                  <a:pt x="3625675" y="5884475"/>
                </a:cubicBezTo>
                <a:cubicBezTo>
                  <a:pt x="3624032" y="5908633"/>
                  <a:pt x="3586395" y="5913401"/>
                  <a:pt x="3563553" y="5914222"/>
                </a:cubicBezTo>
                <a:cubicBezTo>
                  <a:pt x="3509977" y="5915043"/>
                  <a:pt x="3442269" y="5916358"/>
                  <a:pt x="3377027" y="5917674"/>
                </a:cubicBezTo>
                <a:cubicBezTo>
                  <a:pt x="3273986" y="5919809"/>
                  <a:pt x="3178175" y="5923262"/>
                  <a:pt x="3159112" y="5930162"/>
                </a:cubicBezTo>
                <a:cubicBezTo>
                  <a:pt x="3137252" y="5938707"/>
                  <a:pt x="3131502" y="5964181"/>
                  <a:pt x="3152702" y="5975851"/>
                </a:cubicBezTo>
                <a:cubicBezTo>
                  <a:pt x="3176860" y="5989326"/>
                  <a:pt x="3223533" y="6006909"/>
                  <a:pt x="3270534" y="6022521"/>
                </a:cubicBezTo>
                <a:cubicBezTo>
                  <a:pt x="3291734" y="6029424"/>
                  <a:pt x="3312934" y="6035999"/>
                  <a:pt x="3332325" y="6041587"/>
                </a:cubicBezTo>
                <a:cubicBezTo>
                  <a:pt x="3351720" y="6047172"/>
                  <a:pt x="3403155" y="6058348"/>
                  <a:pt x="3401843" y="6086452"/>
                </a:cubicBezTo>
                <a:cubicBezTo>
                  <a:pt x="3401022" y="6109788"/>
                  <a:pt x="3359606" y="6111925"/>
                  <a:pt x="3334134" y="6111431"/>
                </a:cubicBezTo>
                <a:cubicBezTo>
                  <a:pt x="3283681" y="6110609"/>
                  <a:pt x="3233067" y="6110116"/>
                  <a:pt x="3182614" y="6109295"/>
                </a:cubicBezTo>
                <a:lnTo>
                  <a:pt x="3182120" y="6109295"/>
                </a:lnTo>
                <a:cubicBezTo>
                  <a:pt x="3136925" y="6107979"/>
                  <a:pt x="3091567" y="6107158"/>
                  <a:pt x="3046210" y="6105843"/>
                </a:cubicBezTo>
                <a:cubicBezTo>
                  <a:pt x="3010386" y="6104693"/>
                  <a:pt x="2975379" y="6102063"/>
                  <a:pt x="2967164" y="6124906"/>
                </a:cubicBezTo>
                <a:cubicBezTo>
                  <a:pt x="2956315" y="6154324"/>
                  <a:pt x="2997731" y="6170758"/>
                  <a:pt x="3017616" y="6179797"/>
                </a:cubicBezTo>
                <a:cubicBezTo>
                  <a:pt x="3039144" y="6189659"/>
                  <a:pt x="3061165" y="6198368"/>
                  <a:pt x="3083187" y="6206582"/>
                </a:cubicBezTo>
                <a:cubicBezTo>
                  <a:pt x="3101757" y="6213979"/>
                  <a:pt x="3120326" y="6221211"/>
                  <a:pt x="3138900" y="6228607"/>
                </a:cubicBezTo>
                <a:cubicBezTo>
                  <a:pt x="3170451" y="6241917"/>
                  <a:pt x="3195761" y="6249807"/>
                  <a:pt x="3194115" y="6273472"/>
                </a:cubicBezTo>
                <a:cubicBezTo>
                  <a:pt x="3191816" y="6295821"/>
                  <a:pt x="3151715" y="6297630"/>
                  <a:pt x="3128872" y="6297137"/>
                </a:cubicBezTo>
                <a:cubicBezTo>
                  <a:pt x="3097322" y="6296315"/>
                  <a:pt x="3046703" y="6293357"/>
                  <a:pt x="2997565" y="6290726"/>
                </a:cubicBezTo>
                <a:cubicBezTo>
                  <a:pt x="2944811" y="6287604"/>
                  <a:pt x="2892716" y="6284645"/>
                  <a:pt x="2867571" y="6284645"/>
                </a:cubicBezTo>
                <a:cubicBezTo>
                  <a:pt x="2842429" y="6284645"/>
                  <a:pt x="2804465" y="6278236"/>
                  <a:pt x="2798055" y="6304534"/>
                </a:cubicBezTo>
                <a:cubicBezTo>
                  <a:pt x="2789512" y="6339536"/>
                  <a:pt x="2852946" y="6368955"/>
                  <a:pt x="2899125" y="6387031"/>
                </a:cubicBezTo>
                <a:cubicBezTo>
                  <a:pt x="2916380" y="6393935"/>
                  <a:pt x="2931174" y="6399029"/>
                  <a:pt x="2938896" y="6402971"/>
                </a:cubicBezTo>
                <a:cubicBezTo>
                  <a:pt x="2952701" y="6409381"/>
                  <a:pt x="2967326" y="6415956"/>
                  <a:pt x="2978996" y="6424992"/>
                </a:cubicBezTo>
                <a:cubicBezTo>
                  <a:pt x="3000195" y="6442578"/>
                  <a:pt x="2995429" y="6466737"/>
                  <a:pt x="2968642" y="6474133"/>
                </a:cubicBezTo>
                <a:cubicBezTo>
                  <a:pt x="2952207" y="6478403"/>
                  <a:pt x="2934132" y="6477582"/>
                  <a:pt x="2916873" y="6476270"/>
                </a:cubicBezTo>
                <a:cubicBezTo>
                  <a:pt x="2890086" y="6474133"/>
                  <a:pt x="2853440" y="6471503"/>
                  <a:pt x="2816297" y="6468545"/>
                </a:cubicBezTo>
                <a:cubicBezTo>
                  <a:pt x="2756808" y="6463451"/>
                  <a:pt x="2696823" y="6457697"/>
                  <a:pt x="2682526" y="6456875"/>
                </a:cubicBezTo>
                <a:cubicBezTo>
                  <a:pt x="2660177" y="6455232"/>
                  <a:pt x="2639798" y="6451781"/>
                  <a:pt x="2632895" y="6475938"/>
                </a:cubicBezTo>
                <a:cubicBezTo>
                  <a:pt x="2628293" y="6491388"/>
                  <a:pt x="2644233" y="6512916"/>
                  <a:pt x="2670528" y="6528527"/>
                </a:cubicBezTo>
                <a:cubicBezTo>
                  <a:pt x="2689098" y="6539704"/>
                  <a:pt x="2707671" y="6549727"/>
                  <a:pt x="2724432" y="6558768"/>
                </a:cubicBezTo>
                <a:cubicBezTo>
                  <a:pt x="2771432" y="6583091"/>
                  <a:pt x="2807261" y="6601662"/>
                  <a:pt x="2804303" y="6625325"/>
                </a:cubicBezTo>
                <a:cubicBezTo>
                  <a:pt x="2800851" y="6654250"/>
                  <a:pt x="2766010" y="6656056"/>
                  <a:pt x="2726240" y="6655565"/>
                </a:cubicBezTo>
                <a:cubicBezTo>
                  <a:pt x="2705040" y="6655071"/>
                  <a:pt x="2698137" y="6655565"/>
                  <a:pt x="2633882" y="6648168"/>
                </a:cubicBezTo>
                <a:lnTo>
                  <a:pt x="2633388" y="6648168"/>
                </a:lnTo>
                <a:cubicBezTo>
                  <a:pt x="2564366" y="6640609"/>
                  <a:pt x="2247518" y="6562547"/>
                  <a:pt x="1792953" y="6262951"/>
                </a:cubicBezTo>
                <a:cubicBezTo>
                  <a:pt x="1784734" y="6257529"/>
                  <a:pt x="1752030" y="6245041"/>
                  <a:pt x="1737568" y="6267224"/>
                </a:cubicBezTo>
                <a:cubicBezTo>
                  <a:pt x="1724421" y="6287440"/>
                  <a:pt x="1750060" y="6312748"/>
                  <a:pt x="1759099" y="6318830"/>
                </a:cubicBezTo>
                <a:cubicBezTo>
                  <a:pt x="2120812" y="6559261"/>
                  <a:pt x="2448669" y="6676438"/>
                  <a:pt x="2565677" y="6715220"/>
                </a:cubicBezTo>
                <a:cubicBezTo>
                  <a:pt x="2566226" y="6715548"/>
                  <a:pt x="2566503" y="6715713"/>
                  <a:pt x="2566503" y="6715713"/>
                </a:cubicBezTo>
                <a:cubicBezTo>
                  <a:pt x="2618433" y="6732968"/>
                  <a:pt x="2618760" y="6765839"/>
                  <a:pt x="2614487" y="6782599"/>
                </a:cubicBezTo>
                <a:cubicBezTo>
                  <a:pt x="2601506" y="6829273"/>
                  <a:pt x="2544972" y="6821386"/>
                  <a:pt x="2472498" y="6806758"/>
                </a:cubicBezTo>
                <a:cubicBezTo>
                  <a:pt x="2353679" y="6783420"/>
                  <a:pt x="2190984" y="6727712"/>
                  <a:pt x="2125413" y="6699276"/>
                </a:cubicBezTo>
                <a:cubicBezTo>
                  <a:pt x="2122289" y="6697965"/>
                  <a:pt x="2119659" y="6696651"/>
                  <a:pt x="2116702" y="6695335"/>
                </a:cubicBezTo>
                <a:cubicBezTo>
                  <a:pt x="2093364" y="6684652"/>
                  <a:pt x="2070522" y="6673313"/>
                  <a:pt x="2047679" y="6662137"/>
                </a:cubicBezTo>
                <a:cubicBezTo>
                  <a:pt x="2029931" y="6653429"/>
                  <a:pt x="2012677" y="6644882"/>
                  <a:pt x="1995418" y="6635348"/>
                </a:cubicBezTo>
                <a:cubicBezTo>
                  <a:pt x="1976355" y="6625819"/>
                  <a:pt x="1957457" y="6615464"/>
                  <a:pt x="1938887" y="6605606"/>
                </a:cubicBezTo>
                <a:cubicBezTo>
                  <a:pt x="1937572" y="6604781"/>
                  <a:pt x="1936257" y="6604291"/>
                  <a:pt x="1934942" y="6603470"/>
                </a:cubicBezTo>
                <a:cubicBezTo>
                  <a:pt x="1914236" y="6592621"/>
                  <a:pt x="1893858" y="6581445"/>
                  <a:pt x="1873645" y="6569778"/>
                </a:cubicBezTo>
                <a:cubicBezTo>
                  <a:pt x="1866413" y="6565505"/>
                  <a:pt x="1858523" y="6561069"/>
                  <a:pt x="1850799" y="6556796"/>
                </a:cubicBezTo>
                <a:cubicBezTo>
                  <a:pt x="1809879" y="6533460"/>
                  <a:pt x="1769289" y="6509298"/>
                  <a:pt x="1729516" y="6484322"/>
                </a:cubicBezTo>
                <a:cubicBezTo>
                  <a:pt x="1721301" y="6479556"/>
                  <a:pt x="1713082" y="6474296"/>
                  <a:pt x="1705357" y="6469201"/>
                </a:cubicBezTo>
                <a:cubicBezTo>
                  <a:pt x="1685145" y="6456712"/>
                  <a:pt x="1664932" y="6443893"/>
                  <a:pt x="1645047" y="6430581"/>
                </a:cubicBezTo>
                <a:cubicBezTo>
                  <a:pt x="1637979" y="6425818"/>
                  <a:pt x="1631241" y="6420884"/>
                  <a:pt x="1624175" y="6416118"/>
                </a:cubicBezTo>
                <a:cubicBezTo>
                  <a:pt x="1613327" y="6409052"/>
                  <a:pt x="1602644" y="6401655"/>
                  <a:pt x="1592293" y="6394590"/>
                </a:cubicBezTo>
                <a:cubicBezTo>
                  <a:pt x="1590650" y="6393275"/>
                  <a:pt x="1588841" y="6391961"/>
                  <a:pt x="1587198" y="6390645"/>
                </a:cubicBezTo>
                <a:cubicBezTo>
                  <a:pt x="1580789" y="6386372"/>
                  <a:pt x="1574544" y="6381771"/>
                  <a:pt x="1568135" y="6377335"/>
                </a:cubicBezTo>
                <a:cubicBezTo>
                  <a:pt x="1558767" y="6370597"/>
                  <a:pt x="1549071" y="6363860"/>
                  <a:pt x="1539703" y="6357122"/>
                </a:cubicBezTo>
                <a:cubicBezTo>
                  <a:pt x="1539376" y="6356791"/>
                  <a:pt x="1539210" y="6356629"/>
                  <a:pt x="1538882" y="6356463"/>
                </a:cubicBezTo>
                <a:cubicBezTo>
                  <a:pt x="1515053" y="6339209"/>
                  <a:pt x="1491388" y="6321951"/>
                  <a:pt x="1468051" y="6304202"/>
                </a:cubicBezTo>
                <a:cubicBezTo>
                  <a:pt x="1468051" y="6304039"/>
                  <a:pt x="1467724" y="6303874"/>
                  <a:pt x="1467724" y="6303874"/>
                </a:cubicBezTo>
                <a:cubicBezTo>
                  <a:pt x="1458356" y="6296808"/>
                  <a:pt x="1449316" y="6289739"/>
                  <a:pt x="1440114" y="6282674"/>
                </a:cubicBezTo>
                <a:cubicBezTo>
                  <a:pt x="1429265" y="6274293"/>
                  <a:pt x="1418420" y="6265747"/>
                  <a:pt x="1407738" y="6257201"/>
                </a:cubicBezTo>
                <a:cubicBezTo>
                  <a:pt x="1393604" y="6246028"/>
                  <a:pt x="1379307" y="6235179"/>
                  <a:pt x="1365338" y="6223841"/>
                </a:cubicBezTo>
                <a:cubicBezTo>
                  <a:pt x="1364023" y="6222854"/>
                  <a:pt x="1362708" y="6221704"/>
                  <a:pt x="1361393" y="6220717"/>
                </a:cubicBezTo>
                <a:cubicBezTo>
                  <a:pt x="1354000" y="6214145"/>
                  <a:pt x="1346275" y="6208063"/>
                  <a:pt x="1338881" y="6201654"/>
                </a:cubicBezTo>
                <a:cubicBezTo>
                  <a:pt x="1334277" y="6198040"/>
                  <a:pt x="1329842" y="6194260"/>
                  <a:pt x="1325403" y="6190315"/>
                </a:cubicBezTo>
                <a:cubicBezTo>
                  <a:pt x="1301739" y="6170593"/>
                  <a:pt x="1278240" y="6150545"/>
                  <a:pt x="1255065" y="6130167"/>
                </a:cubicBezTo>
                <a:cubicBezTo>
                  <a:pt x="1251123" y="6126881"/>
                  <a:pt x="1247179" y="6123429"/>
                  <a:pt x="1243399" y="6119812"/>
                </a:cubicBezTo>
                <a:cubicBezTo>
                  <a:pt x="457358" y="5422842"/>
                  <a:pt x="0" y="4421348"/>
                  <a:pt x="0" y="3354447"/>
                </a:cubicBezTo>
                <a:cubicBezTo>
                  <a:pt x="0" y="1889164"/>
                  <a:pt x="856879" y="620170"/>
                  <a:pt x="2095837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6000"/>
                </a:schemeClr>
              </a:gs>
              <a:gs pos="100000">
                <a:schemeClr val="bg1">
                  <a:lumMod val="85000"/>
                  <a:alpha val="13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8C55D2-E089-5184-B86B-F4DB56594BF9}"/>
              </a:ext>
            </a:extLst>
          </p:cNvPr>
          <p:cNvSpPr/>
          <p:nvPr/>
        </p:nvSpPr>
        <p:spPr>
          <a:xfrm>
            <a:off x="3512755" y="2516662"/>
            <a:ext cx="5166490" cy="1309308"/>
          </a:xfrm>
          <a:custGeom>
            <a:avLst/>
            <a:gdLst>
              <a:gd name="connsiteX0" fmla="*/ 1882808 w 9722479"/>
              <a:gd name="connsiteY0" fmla="*/ 2377738 h 2463902"/>
              <a:gd name="connsiteX1" fmla="*/ 1881035 w 9722479"/>
              <a:gd name="connsiteY1" fmla="*/ 2389320 h 2463902"/>
              <a:gd name="connsiteX2" fmla="*/ 1869781 w 9722479"/>
              <a:gd name="connsiteY2" fmla="*/ 2398392 h 2463902"/>
              <a:gd name="connsiteX3" fmla="*/ 1764875 w 9722479"/>
              <a:gd name="connsiteY3" fmla="*/ 2459887 h 2463902"/>
              <a:gd name="connsiteX4" fmla="*/ 1741104 w 9722479"/>
              <a:gd name="connsiteY4" fmla="*/ 2457213 h 2463902"/>
              <a:gd name="connsiteX5" fmla="*/ 1754375 w 9722479"/>
              <a:gd name="connsiteY5" fmla="*/ 2436650 h 2463902"/>
              <a:gd name="connsiteX6" fmla="*/ 1860302 w 9722479"/>
              <a:gd name="connsiteY6" fmla="*/ 2385072 h 2463902"/>
              <a:gd name="connsiteX7" fmla="*/ 1872309 w 9722479"/>
              <a:gd name="connsiteY7" fmla="*/ 2378978 h 2463902"/>
              <a:gd name="connsiteX8" fmla="*/ 1882809 w 9722479"/>
              <a:gd name="connsiteY8" fmla="*/ 2377732 h 2463902"/>
              <a:gd name="connsiteX9" fmla="*/ 1882858 w 9722479"/>
              <a:gd name="connsiteY9" fmla="*/ 2377732 h 2463902"/>
              <a:gd name="connsiteX10" fmla="*/ 1882808 w 9722479"/>
              <a:gd name="connsiteY10" fmla="*/ 2377738 h 2463902"/>
              <a:gd name="connsiteX11" fmla="*/ 1100994 w 9722479"/>
              <a:gd name="connsiteY11" fmla="*/ 1736862 h 2463902"/>
              <a:gd name="connsiteX12" fmla="*/ 1052218 w 9722479"/>
              <a:gd name="connsiteY12" fmla="*/ 1738673 h 2463902"/>
              <a:gd name="connsiteX13" fmla="*/ 1035980 w 9722479"/>
              <a:gd name="connsiteY13" fmla="*/ 1747860 h 2463902"/>
              <a:gd name="connsiteX14" fmla="*/ 1086537 w 9722479"/>
              <a:gd name="connsiteY14" fmla="*/ 1764972 h 2463902"/>
              <a:gd name="connsiteX15" fmla="*/ 1086683 w 9722479"/>
              <a:gd name="connsiteY15" fmla="*/ 1764972 h 2463902"/>
              <a:gd name="connsiteX16" fmla="*/ 1093683 w 9722479"/>
              <a:gd name="connsiteY16" fmla="*/ 1765361 h 2463902"/>
              <a:gd name="connsiteX17" fmla="*/ 1099565 w 9722479"/>
              <a:gd name="connsiteY17" fmla="*/ 1765215 h 2463902"/>
              <a:gd name="connsiteX18" fmla="*/ 1099711 w 9722479"/>
              <a:gd name="connsiteY18" fmla="*/ 1765215 h 2463902"/>
              <a:gd name="connsiteX19" fmla="*/ 1099711 w 9722479"/>
              <a:gd name="connsiteY19" fmla="*/ 1765263 h 2463902"/>
              <a:gd name="connsiteX20" fmla="*/ 1150269 w 9722479"/>
              <a:gd name="connsiteY20" fmla="*/ 1748395 h 2463902"/>
              <a:gd name="connsiteX21" fmla="*/ 1140691 w 9722479"/>
              <a:gd name="connsiteY21" fmla="*/ 1740228 h 2463902"/>
              <a:gd name="connsiteX22" fmla="*/ 1100994 w 9722479"/>
              <a:gd name="connsiteY22" fmla="*/ 1736862 h 2463902"/>
              <a:gd name="connsiteX23" fmla="*/ 1089746 w 9722479"/>
              <a:gd name="connsiteY23" fmla="*/ 1204276 h 2463902"/>
              <a:gd name="connsiteX24" fmla="*/ 1114247 w 9722479"/>
              <a:gd name="connsiteY24" fmla="*/ 1204664 h 2463902"/>
              <a:gd name="connsiteX25" fmla="*/ 1123192 w 9722479"/>
              <a:gd name="connsiteY25" fmla="*/ 1205296 h 2463902"/>
              <a:gd name="connsiteX26" fmla="*/ 1123240 w 9722479"/>
              <a:gd name="connsiteY26" fmla="*/ 1205345 h 2463902"/>
              <a:gd name="connsiteX27" fmla="*/ 1134713 w 9722479"/>
              <a:gd name="connsiteY27" fmla="*/ 1213366 h 2463902"/>
              <a:gd name="connsiteX28" fmla="*/ 1131649 w 9722479"/>
              <a:gd name="connsiteY28" fmla="*/ 1222797 h 2463902"/>
              <a:gd name="connsiteX29" fmla="*/ 1128588 w 9722479"/>
              <a:gd name="connsiteY29" fmla="*/ 1225860 h 2463902"/>
              <a:gd name="connsiteX30" fmla="*/ 1050565 w 9722479"/>
              <a:gd name="connsiteY30" fmla="*/ 1224061 h 2463902"/>
              <a:gd name="connsiteX31" fmla="*/ 1047356 w 9722479"/>
              <a:gd name="connsiteY31" fmla="*/ 1219977 h 2463902"/>
              <a:gd name="connsiteX32" fmla="*/ 1045947 w 9722479"/>
              <a:gd name="connsiteY32" fmla="*/ 1212685 h 2463902"/>
              <a:gd name="connsiteX33" fmla="*/ 1055766 w 9722479"/>
              <a:gd name="connsiteY33" fmla="*/ 1205151 h 2463902"/>
              <a:gd name="connsiteX34" fmla="*/ 1062670 w 9722479"/>
              <a:gd name="connsiteY34" fmla="*/ 1204762 h 2463902"/>
              <a:gd name="connsiteX35" fmla="*/ 1089746 w 9722479"/>
              <a:gd name="connsiteY35" fmla="*/ 1204276 h 2463902"/>
              <a:gd name="connsiteX36" fmla="*/ 5823665 w 9722479"/>
              <a:gd name="connsiteY36" fmla="*/ 998529 h 2463902"/>
              <a:gd name="connsiteX37" fmla="*/ 5823665 w 9722479"/>
              <a:gd name="connsiteY37" fmla="*/ 1756299 h 2463902"/>
              <a:gd name="connsiteX38" fmla="*/ 6039018 w 9722479"/>
              <a:gd name="connsiteY38" fmla="*/ 1756299 h 2463902"/>
              <a:gd name="connsiteX39" fmla="*/ 6429327 w 9722479"/>
              <a:gd name="connsiteY39" fmla="*/ 1378289 h 2463902"/>
              <a:gd name="connsiteX40" fmla="*/ 6039018 w 9722479"/>
              <a:gd name="connsiteY40" fmla="*/ 998529 h 2463902"/>
              <a:gd name="connsiteX41" fmla="*/ 9106219 w 9722479"/>
              <a:gd name="connsiteY41" fmla="*/ 991480 h 2463902"/>
              <a:gd name="connsiteX42" fmla="*/ 8963785 w 9722479"/>
              <a:gd name="connsiteY42" fmla="*/ 1467930 h 2463902"/>
              <a:gd name="connsiteX43" fmla="*/ 8963834 w 9722479"/>
              <a:gd name="connsiteY43" fmla="*/ 1467930 h 2463902"/>
              <a:gd name="connsiteX44" fmla="*/ 9321621 w 9722479"/>
              <a:gd name="connsiteY44" fmla="*/ 1467930 h 2463902"/>
              <a:gd name="connsiteX45" fmla="*/ 9179186 w 9722479"/>
              <a:gd name="connsiteY45" fmla="*/ 991480 h 2463902"/>
              <a:gd name="connsiteX46" fmla="*/ 3793949 w 9722479"/>
              <a:gd name="connsiteY46" fmla="*/ 991480 h 2463902"/>
              <a:gd name="connsiteX47" fmla="*/ 3651515 w 9722479"/>
              <a:gd name="connsiteY47" fmla="*/ 1467930 h 2463902"/>
              <a:gd name="connsiteX48" fmla="*/ 4009303 w 9722479"/>
              <a:gd name="connsiteY48" fmla="*/ 1467930 h 2463902"/>
              <a:gd name="connsiteX49" fmla="*/ 3866868 w 9722479"/>
              <a:gd name="connsiteY49" fmla="*/ 991480 h 2463902"/>
              <a:gd name="connsiteX50" fmla="*/ 8933888 w 9722479"/>
              <a:gd name="connsiteY50" fmla="*/ 762904 h 2463902"/>
              <a:gd name="connsiteX51" fmla="*/ 9353219 w 9722479"/>
              <a:gd name="connsiteY51" fmla="*/ 762904 h 2463902"/>
              <a:gd name="connsiteX52" fmla="*/ 9353267 w 9722479"/>
              <a:gd name="connsiteY52" fmla="*/ 762904 h 2463902"/>
              <a:gd name="connsiteX53" fmla="*/ 9722479 w 9722479"/>
              <a:gd name="connsiteY53" fmla="*/ 1993674 h 2463902"/>
              <a:gd name="connsiteX54" fmla="*/ 9476306 w 9722479"/>
              <a:gd name="connsiteY54" fmla="*/ 1993674 h 2463902"/>
              <a:gd name="connsiteX55" fmla="*/ 9390165 w 9722479"/>
              <a:gd name="connsiteY55" fmla="*/ 1700054 h 2463902"/>
              <a:gd name="connsiteX56" fmla="*/ 8895241 w 9722479"/>
              <a:gd name="connsiteY56" fmla="*/ 1700054 h 2463902"/>
              <a:gd name="connsiteX57" fmla="*/ 8809100 w 9722479"/>
              <a:gd name="connsiteY57" fmla="*/ 1993674 h 2463902"/>
              <a:gd name="connsiteX58" fmla="*/ 8562927 w 9722479"/>
              <a:gd name="connsiteY58" fmla="*/ 1993674 h 2463902"/>
              <a:gd name="connsiteX59" fmla="*/ 7720911 w 9722479"/>
              <a:gd name="connsiteY59" fmla="*/ 762904 h 2463902"/>
              <a:gd name="connsiteX60" fmla="*/ 7956487 w 9722479"/>
              <a:gd name="connsiteY60" fmla="*/ 762904 h 2463902"/>
              <a:gd name="connsiteX61" fmla="*/ 7956487 w 9722479"/>
              <a:gd name="connsiteY61" fmla="*/ 1761598 h 2463902"/>
              <a:gd name="connsiteX62" fmla="*/ 8526808 w 9722479"/>
              <a:gd name="connsiteY62" fmla="*/ 1761598 h 2463902"/>
              <a:gd name="connsiteX63" fmla="*/ 8526808 w 9722479"/>
              <a:gd name="connsiteY63" fmla="*/ 1993674 h 2463902"/>
              <a:gd name="connsiteX64" fmla="*/ 7720911 w 9722479"/>
              <a:gd name="connsiteY64" fmla="*/ 1993674 h 2463902"/>
              <a:gd name="connsiteX65" fmla="*/ 6726009 w 9722479"/>
              <a:gd name="connsiteY65" fmla="*/ 762904 h 2463902"/>
              <a:gd name="connsiteX66" fmla="*/ 7642305 w 9722479"/>
              <a:gd name="connsiteY66" fmla="*/ 762904 h 2463902"/>
              <a:gd name="connsiteX67" fmla="*/ 7642305 w 9722479"/>
              <a:gd name="connsiteY67" fmla="*/ 994980 h 2463902"/>
              <a:gd name="connsiteX68" fmla="*/ 6961633 w 9722479"/>
              <a:gd name="connsiteY68" fmla="*/ 994980 h 2463902"/>
              <a:gd name="connsiteX69" fmla="*/ 6961633 w 9722479"/>
              <a:gd name="connsiteY69" fmla="*/ 1262251 h 2463902"/>
              <a:gd name="connsiteX70" fmla="*/ 7545372 w 9722479"/>
              <a:gd name="connsiteY70" fmla="*/ 1262251 h 2463902"/>
              <a:gd name="connsiteX71" fmla="*/ 7545372 w 9722479"/>
              <a:gd name="connsiteY71" fmla="*/ 1494327 h 2463902"/>
              <a:gd name="connsiteX72" fmla="*/ 6961633 w 9722479"/>
              <a:gd name="connsiteY72" fmla="*/ 1494327 h 2463902"/>
              <a:gd name="connsiteX73" fmla="*/ 6961633 w 9722479"/>
              <a:gd name="connsiteY73" fmla="*/ 1761598 h 2463902"/>
              <a:gd name="connsiteX74" fmla="*/ 7638805 w 9722479"/>
              <a:gd name="connsiteY74" fmla="*/ 1761598 h 2463902"/>
              <a:gd name="connsiteX75" fmla="*/ 7638805 w 9722479"/>
              <a:gd name="connsiteY75" fmla="*/ 1993674 h 2463902"/>
              <a:gd name="connsiteX76" fmla="*/ 6726009 w 9722479"/>
              <a:gd name="connsiteY76" fmla="*/ 1993674 h 2463902"/>
              <a:gd name="connsiteX77" fmla="*/ 4421244 w 9722479"/>
              <a:gd name="connsiteY77" fmla="*/ 762904 h 2463902"/>
              <a:gd name="connsiteX78" fmla="*/ 4846457 w 9722479"/>
              <a:gd name="connsiteY78" fmla="*/ 762904 h 2463902"/>
              <a:gd name="connsiteX79" fmla="*/ 5254753 w 9722479"/>
              <a:gd name="connsiteY79" fmla="*/ 1765195 h 2463902"/>
              <a:gd name="connsiteX80" fmla="*/ 5281441 w 9722479"/>
              <a:gd name="connsiteY80" fmla="*/ 1765098 h 2463902"/>
              <a:gd name="connsiteX81" fmla="*/ 5281392 w 9722479"/>
              <a:gd name="connsiteY81" fmla="*/ 1765098 h 2463902"/>
              <a:gd name="connsiteX82" fmla="*/ 5281392 w 9722479"/>
              <a:gd name="connsiteY82" fmla="*/ 762904 h 2463902"/>
              <a:gd name="connsiteX83" fmla="*/ 5517017 w 9722479"/>
              <a:gd name="connsiteY83" fmla="*/ 762904 h 2463902"/>
              <a:gd name="connsiteX84" fmla="*/ 5517017 w 9722479"/>
              <a:gd name="connsiteY84" fmla="*/ 1993674 h 2463902"/>
              <a:gd name="connsiteX85" fmla="*/ 5096179 w 9722479"/>
              <a:gd name="connsiteY85" fmla="*/ 1993674 h 2463902"/>
              <a:gd name="connsiteX86" fmla="*/ 4687640 w 9722479"/>
              <a:gd name="connsiteY86" fmla="*/ 991480 h 2463902"/>
              <a:gd name="connsiteX87" fmla="*/ 4656868 w 9722479"/>
              <a:gd name="connsiteY87" fmla="*/ 991480 h 2463902"/>
              <a:gd name="connsiteX88" fmla="*/ 4656868 w 9722479"/>
              <a:gd name="connsiteY88" fmla="*/ 1993674 h 2463902"/>
              <a:gd name="connsiteX89" fmla="*/ 4421244 w 9722479"/>
              <a:gd name="connsiteY89" fmla="*/ 1993674 h 2463902"/>
              <a:gd name="connsiteX90" fmla="*/ 3621667 w 9722479"/>
              <a:gd name="connsiteY90" fmla="*/ 762904 h 2463902"/>
              <a:gd name="connsiteX91" fmla="*/ 3621716 w 9722479"/>
              <a:gd name="connsiteY91" fmla="*/ 762904 h 2463902"/>
              <a:gd name="connsiteX92" fmla="*/ 4040998 w 9722479"/>
              <a:gd name="connsiteY92" fmla="*/ 762904 h 2463902"/>
              <a:gd name="connsiteX93" fmla="*/ 4410209 w 9722479"/>
              <a:gd name="connsiteY93" fmla="*/ 1993674 h 2463902"/>
              <a:gd name="connsiteX94" fmla="*/ 4164085 w 9722479"/>
              <a:gd name="connsiteY94" fmla="*/ 1993674 h 2463902"/>
              <a:gd name="connsiteX95" fmla="*/ 4077895 w 9722479"/>
              <a:gd name="connsiteY95" fmla="*/ 1700054 h 2463902"/>
              <a:gd name="connsiteX96" fmla="*/ 3582971 w 9722479"/>
              <a:gd name="connsiteY96" fmla="*/ 1700054 h 2463902"/>
              <a:gd name="connsiteX97" fmla="*/ 3496830 w 9722479"/>
              <a:gd name="connsiteY97" fmla="*/ 1993674 h 2463902"/>
              <a:gd name="connsiteX98" fmla="*/ 3250657 w 9722479"/>
              <a:gd name="connsiteY98" fmla="*/ 1993674 h 2463902"/>
              <a:gd name="connsiteX99" fmla="*/ 2287158 w 9722479"/>
              <a:gd name="connsiteY99" fmla="*/ 762904 h 2463902"/>
              <a:gd name="connsiteX100" fmla="*/ 2528569 w 9722479"/>
              <a:gd name="connsiteY100" fmla="*/ 762904 h 2463902"/>
              <a:gd name="connsiteX101" fmla="*/ 2528569 w 9722479"/>
              <a:gd name="connsiteY101" fmla="*/ 1485576 h 2463902"/>
              <a:gd name="connsiteX102" fmla="*/ 2606008 w 9722479"/>
              <a:gd name="connsiteY102" fmla="*/ 1728785 h 2463902"/>
              <a:gd name="connsiteX103" fmla="*/ 2804151 w 9722479"/>
              <a:gd name="connsiteY103" fmla="*/ 1806224 h 2463902"/>
              <a:gd name="connsiteX104" fmla="*/ 2995101 w 9722479"/>
              <a:gd name="connsiteY104" fmla="*/ 1728785 h 2463902"/>
              <a:gd name="connsiteX105" fmla="*/ 3070742 w 9722479"/>
              <a:gd name="connsiteY105" fmla="*/ 1485576 h 2463902"/>
              <a:gd name="connsiteX106" fmla="*/ 3070791 w 9722479"/>
              <a:gd name="connsiteY106" fmla="*/ 1485576 h 2463902"/>
              <a:gd name="connsiteX107" fmla="*/ 3070791 w 9722479"/>
              <a:gd name="connsiteY107" fmla="*/ 762904 h 2463902"/>
              <a:gd name="connsiteX108" fmla="*/ 3313999 w 9722479"/>
              <a:gd name="connsiteY108" fmla="*/ 762904 h 2463902"/>
              <a:gd name="connsiteX109" fmla="*/ 3313999 w 9722479"/>
              <a:gd name="connsiteY109" fmla="*/ 1523932 h 2463902"/>
              <a:gd name="connsiteX110" fmla="*/ 3162668 w 9722479"/>
              <a:gd name="connsiteY110" fmla="*/ 1900435 h 2463902"/>
              <a:gd name="connsiteX111" fmla="*/ 2804200 w 9722479"/>
              <a:gd name="connsiteY111" fmla="*/ 2051766 h 2463902"/>
              <a:gd name="connsiteX112" fmla="*/ 2434892 w 9722479"/>
              <a:gd name="connsiteY112" fmla="*/ 1900435 h 2463902"/>
              <a:gd name="connsiteX113" fmla="*/ 2287158 w 9722479"/>
              <a:gd name="connsiteY113" fmla="*/ 1523932 h 2463902"/>
              <a:gd name="connsiteX114" fmla="*/ 5596596 w 9722479"/>
              <a:gd name="connsiteY114" fmla="*/ 761154 h 2463902"/>
              <a:gd name="connsiteX115" fmla="*/ 6054817 w 9722479"/>
              <a:gd name="connsiteY115" fmla="*/ 762904 h 2463902"/>
              <a:gd name="connsiteX116" fmla="*/ 6672000 w 9722479"/>
              <a:gd name="connsiteY116" fmla="*/ 1378289 h 2463902"/>
              <a:gd name="connsiteX117" fmla="*/ 6039018 w 9722479"/>
              <a:gd name="connsiteY117" fmla="*/ 1993674 h 2463902"/>
              <a:gd name="connsiteX118" fmla="*/ 5596596 w 9722479"/>
              <a:gd name="connsiteY118" fmla="*/ 1993674 h 2463902"/>
              <a:gd name="connsiteX119" fmla="*/ 1093732 w 9722479"/>
              <a:gd name="connsiteY119" fmla="*/ 383115 h 2463902"/>
              <a:gd name="connsiteX120" fmla="*/ 383115 w 9722479"/>
              <a:gd name="connsiteY120" fmla="*/ 1093731 h 2463902"/>
              <a:gd name="connsiteX121" fmla="*/ 642268 w 9722479"/>
              <a:gd name="connsiteY121" fmla="*/ 1642469 h 2463902"/>
              <a:gd name="connsiteX122" fmla="*/ 645185 w 9722479"/>
              <a:gd name="connsiteY122" fmla="*/ 1643052 h 2463902"/>
              <a:gd name="connsiteX123" fmla="*/ 649268 w 9722479"/>
              <a:gd name="connsiteY123" fmla="*/ 1634739 h 2463902"/>
              <a:gd name="connsiteX124" fmla="*/ 659380 w 9722479"/>
              <a:gd name="connsiteY124" fmla="*/ 1629149 h 2463902"/>
              <a:gd name="connsiteX125" fmla="*/ 674644 w 9722479"/>
              <a:gd name="connsiteY125" fmla="*/ 1629052 h 2463902"/>
              <a:gd name="connsiteX126" fmla="*/ 684998 w 9722479"/>
              <a:gd name="connsiteY126" fmla="*/ 1627496 h 2463902"/>
              <a:gd name="connsiteX127" fmla="*/ 690978 w 9722479"/>
              <a:gd name="connsiteY127" fmla="*/ 1612815 h 2463902"/>
              <a:gd name="connsiteX128" fmla="*/ 690978 w 9722479"/>
              <a:gd name="connsiteY128" fmla="*/ 1612669 h 2463902"/>
              <a:gd name="connsiteX129" fmla="*/ 690443 w 9722479"/>
              <a:gd name="connsiteY129" fmla="*/ 1602217 h 2463902"/>
              <a:gd name="connsiteX130" fmla="*/ 708575 w 9722479"/>
              <a:gd name="connsiteY130" fmla="*/ 1581800 h 2463902"/>
              <a:gd name="connsiteX131" fmla="*/ 721604 w 9722479"/>
              <a:gd name="connsiteY131" fmla="*/ 1582189 h 2463902"/>
              <a:gd name="connsiteX132" fmla="*/ 721749 w 9722479"/>
              <a:gd name="connsiteY132" fmla="*/ 1582189 h 2463902"/>
              <a:gd name="connsiteX133" fmla="*/ 738861 w 9722479"/>
              <a:gd name="connsiteY133" fmla="*/ 1565223 h 2463902"/>
              <a:gd name="connsiteX134" fmla="*/ 737986 w 9722479"/>
              <a:gd name="connsiteY134" fmla="*/ 1560897 h 2463902"/>
              <a:gd name="connsiteX135" fmla="*/ 753931 w 9722479"/>
              <a:gd name="connsiteY135" fmla="*/ 1538438 h 2463902"/>
              <a:gd name="connsiteX136" fmla="*/ 765306 w 9722479"/>
              <a:gd name="connsiteY136" fmla="*/ 1538924 h 2463902"/>
              <a:gd name="connsiteX137" fmla="*/ 783827 w 9722479"/>
              <a:gd name="connsiteY137" fmla="*/ 1520549 h 2463902"/>
              <a:gd name="connsiteX138" fmla="*/ 783827 w 9722479"/>
              <a:gd name="connsiteY138" fmla="*/ 1520403 h 2463902"/>
              <a:gd name="connsiteX139" fmla="*/ 783196 w 9722479"/>
              <a:gd name="connsiteY139" fmla="*/ 1515055 h 2463902"/>
              <a:gd name="connsiteX140" fmla="*/ 802884 w 9722479"/>
              <a:gd name="connsiteY140" fmla="*/ 1492694 h 2463902"/>
              <a:gd name="connsiteX141" fmla="*/ 810905 w 9722479"/>
              <a:gd name="connsiteY141" fmla="*/ 1493471 h 2463902"/>
              <a:gd name="connsiteX142" fmla="*/ 811050 w 9722479"/>
              <a:gd name="connsiteY142" fmla="*/ 1493471 h 2463902"/>
              <a:gd name="connsiteX143" fmla="*/ 820238 w 9722479"/>
              <a:gd name="connsiteY143" fmla="*/ 1494103 h 2463902"/>
              <a:gd name="connsiteX144" fmla="*/ 831711 w 9722479"/>
              <a:gd name="connsiteY144" fmla="*/ 1478547 h 2463902"/>
              <a:gd name="connsiteX145" fmla="*/ 830204 w 9722479"/>
              <a:gd name="connsiteY145" fmla="*/ 1474464 h 2463902"/>
              <a:gd name="connsiteX146" fmla="*/ 828162 w 9722479"/>
              <a:gd name="connsiteY146" fmla="*/ 1469603 h 2463902"/>
              <a:gd name="connsiteX147" fmla="*/ 844496 w 9722479"/>
              <a:gd name="connsiteY147" fmla="*/ 1446755 h 2463902"/>
              <a:gd name="connsiteX148" fmla="*/ 856357 w 9722479"/>
              <a:gd name="connsiteY148" fmla="*/ 1448408 h 2463902"/>
              <a:gd name="connsiteX149" fmla="*/ 856503 w 9722479"/>
              <a:gd name="connsiteY149" fmla="*/ 1448408 h 2463902"/>
              <a:gd name="connsiteX150" fmla="*/ 878573 w 9722479"/>
              <a:gd name="connsiteY150" fmla="*/ 1444324 h 2463902"/>
              <a:gd name="connsiteX151" fmla="*/ 875997 w 9722479"/>
              <a:gd name="connsiteY151" fmla="*/ 1428866 h 2463902"/>
              <a:gd name="connsiteX152" fmla="*/ 874344 w 9722479"/>
              <a:gd name="connsiteY152" fmla="*/ 1425025 h 2463902"/>
              <a:gd name="connsiteX153" fmla="*/ 890678 w 9722479"/>
              <a:gd name="connsiteY153" fmla="*/ 1400913 h 2463902"/>
              <a:gd name="connsiteX154" fmla="*/ 902150 w 9722479"/>
              <a:gd name="connsiteY154" fmla="*/ 1402809 h 2463902"/>
              <a:gd name="connsiteX155" fmla="*/ 928595 w 9722479"/>
              <a:gd name="connsiteY155" fmla="*/ 1400136 h 2463902"/>
              <a:gd name="connsiteX156" fmla="*/ 922859 w 9722479"/>
              <a:gd name="connsiteY156" fmla="*/ 1382246 h 2463902"/>
              <a:gd name="connsiteX157" fmla="*/ 917220 w 9722479"/>
              <a:gd name="connsiteY157" fmla="*/ 1373933 h 2463902"/>
              <a:gd name="connsiteX158" fmla="*/ 927429 w 9722479"/>
              <a:gd name="connsiteY158" fmla="*/ 1354245 h 2463902"/>
              <a:gd name="connsiteX159" fmla="*/ 948867 w 9722479"/>
              <a:gd name="connsiteY159" fmla="*/ 1356287 h 2463902"/>
              <a:gd name="connsiteX160" fmla="*/ 982604 w 9722479"/>
              <a:gd name="connsiteY160" fmla="*/ 1355655 h 2463902"/>
              <a:gd name="connsiteX161" fmla="*/ 970207 w 9722479"/>
              <a:gd name="connsiteY161" fmla="*/ 1335092 h 2463902"/>
              <a:gd name="connsiteX162" fmla="*/ 962673 w 9722479"/>
              <a:gd name="connsiteY162" fmla="*/ 1327168 h 2463902"/>
              <a:gd name="connsiteX163" fmla="*/ 973902 w 9722479"/>
              <a:gd name="connsiteY163" fmla="*/ 1306605 h 2463902"/>
              <a:gd name="connsiteX164" fmla="*/ 996264 w 9722479"/>
              <a:gd name="connsiteY164" fmla="*/ 1309279 h 2463902"/>
              <a:gd name="connsiteX165" fmla="*/ 1023584 w 9722479"/>
              <a:gd name="connsiteY165" fmla="*/ 1313751 h 2463902"/>
              <a:gd name="connsiteX166" fmla="*/ 1044536 w 9722479"/>
              <a:gd name="connsiteY166" fmla="*/ 1309911 h 2463902"/>
              <a:gd name="connsiteX167" fmla="*/ 1029709 w 9722479"/>
              <a:gd name="connsiteY167" fmla="*/ 1293674 h 2463902"/>
              <a:gd name="connsiteX168" fmla="*/ 1018966 w 9722479"/>
              <a:gd name="connsiteY168" fmla="*/ 1286674 h 2463902"/>
              <a:gd name="connsiteX169" fmla="*/ 1006472 w 9722479"/>
              <a:gd name="connsiteY169" fmla="*/ 1276708 h 2463902"/>
              <a:gd name="connsiteX170" fmla="*/ 1003264 w 9722479"/>
              <a:gd name="connsiteY170" fmla="*/ 1263924 h 2463902"/>
              <a:gd name="connsiteX171" fmla="*/ 1007493 w 9722479"/>
              <a:gd name="connsiteY171" fmla="*/ 1259694 h 2463902"/>
              <a:gd name="connsiteX172" fmla="*/ 1014007 w 9722479"/>
              <a:gd name="connsiteY172" fmla="*/ 1257409 h 2463902"/>
              <a:gd name="connsiteX173" fmla="*/ 1046335 w 9722479"/>
              <a:gd name="connsiteY173" fmla="*/ 1259451 h 2463902"/>
              <a:gd name="connsiteX174" fmla="*/ 1088579 w 9722479"/>
              <a:gd name="connsiteY174" fmla="*/ 1264069 h 2463902"/>
              <a:gd name="connsiteX175" fmla="*/ 1133012 w 9722479"/>
              <a:gd name="connsiteY175" fmla="*/ 1262514 h 2463902"/>
              <a:gd name="connsiteX176" fmla="*/ 1133156 w 9722479"/>
              <a:gd name="connsiteY176" fmla="*/ 1262514 h 2463902"/>
              <a:gd name="connsiteX177" fmla="*/ 1168400 w 9722479"/>
              <a:gd name="connsiteY177" fmla="*/ 1267618 h 2463902"/>
              <a:gd name="connsiteX178" fmla="*/ 1157657 w 9722479"/>
              <a:gd name="connsiteY178" fmla="*/ 1288327 h 2463902"/>
              <a:gd name="connsiteX179" fmla="*/ 1157511 w 9722479"/>
              <a:gd name="connsiteY179" fmla="*/ 1288327 h 2463902"/>
              <a:gd name="connsiteX180" fmla="*/ 1149102 w 9722479"/>
              <a:gd name="connsiteY180" fmla="*/ 1293188 h 2463902"/>
              <a:gd name="connsiteX181" fmla="*/ 1128781 w 9722479"/>
              <a:gd name="connsiteY181" fmla="*/ 1311466 h 2463902"/>
              <a:gd name="connsiteX182" fmla="*/ 1149199 w 9722479"/>
              <a:gd name="connsiteY182" fmla="*/ 1316425 h 2463902"/>
              <a:gd name="connsiteX183" fmla="*/ 1178803 w 9722479"/>
              <a:gd name="connsiteY183" fmla="*/ 1310689 h 2463902"/>
              <a:gd name="connsiteX184" fmla="*/ 1178950 w 9722479"/>
              <a:gd name="connsiteY184" fmla="*/ 1310689 h 2463902"/>
              <a:gd name="connsiteX185" fmla="*/ 1215701 w 9722479"/>
              <a:gd name="connsiteY185" fmla="*/ 1313751 h 2463902"/>
              <a:gd name="connsiteX186" fmla="*/ 1203936 w 9722479"/>
              <a:gd name="connsiteY186" fmla="*/ 1336988 h 2463902"/>
              <a:gd name="connsiteX187" fmla="*/ 1193193 w 9722479"/>
              <a:gd name="connsiteY187" fmla="*/ 1347440 h 2463902"/>
              <a:gd name="connsiteX188" fmla="*/ 1202381 w 9722479"/>
              <a:gd name="connsiteY188" fmla="*/ 1361732 h 2463902"/>
              <a:gd name="connsiteX189" fmla="*/ 1224452 w 9722479"/>
              <a:gd name="connsiteY189" fmla="*/ 1358523 h 2463902"/>
              <a:gd name="connsiteX190" fmla="*/ 1224597 w 9722479"/>
              <a:gd name="connsiteY190" fmla="*/ 1358523 h 2463902"/>
              <a:gd name="connsiteX191" fmla="*/ 1256778 w 9722479"/>
              <a:gd name="connsiteY191" fmla="*/ 1361440 h 2463902"/>
              <a:gd name="connsiteX192" fmla="*/ 1250022 w 9722479"/>
              <a:gd name="connsiteY192" fmla="*/ 1385211 h 2463902"/>
              <a:gd name="connsiteX193" fmla="*/ 1241465 w 9722479"/>
              <a:gd name="connsiteY193" fmla="*/ 1395031 h 2463902"/>
              <a:gd name="connsiteX194" fmla="*/ 1249487 w 9722479"/>
              <a:gd name="connsiteY194" fmla="*/ 1409712 h 2463902"/>
              <a:gd name="connsiteX195" fmla="*/ 1269904 w 9722479"/>
              <a:gd name="connsiteY195" fmla="*/ 1406115 h 2463902"/>
              <a:gd name="connsiteX196" fmla="*/ 1273209 w 9722479"/>
              <a:gd name="connsiteY196" fmla="*/ 1405337 h 2463902"/>
              <a:gd name="connsiteX197" fmla="*/ 1295814 w 9722479"/>
              <a:gd name="connsiteY197" fmla="*/ 1433289 h 2463902"/>
              <a:gd name="connsiteX198" fmla="*/ 1295328 w 9722479"/>
              <a:gd name="connsiteY198" fmla="*/ 1434456 h 2463902"/>
              <a:gd name="connsiteX199" fmla="*/ 1304030 w 9722479"/>
              <a:gd name="connsiteY199" fmla="*/ 1455262 h 2463902"/>
              <a:gd name="connsiteX200" fmla="*/ 1316036 w 9722479"/>
              <a:gd name="connsiteY200" fmla="*/ 1454484 h 2463902"/>
              <a:gd name="connsiteX201" fmla="*/ 1327169 w 9722479"/>
              <a:gd name="connsiteY201" fmla="*/ 1454484 h 2463902"/>
              <a:gd name="connsiteX202" fmla="*/ 1339808 w 9722479"/>
              <a:gd name="connsiteY202" fmla="*/ 1473881 h 2463902"/>
              <a:gd name="connsiteX203" fmla="*/ 1338301 w 9722479"/>
              <a:gd name="connsiteY203" fmla="*/ 1477721 h 2463902"/>
              <a:gd name="connsiteX204" fmla="*/ 1338301 w 9722479"/>
              <a:gd name="connsiteY204" fmla="*/ 1477867 h 2463902"/>
              <a:gd name="connsiteX205" fmla="*/ 1336259 w 9722479"/>
              <a:gd name="connsiteY205" fmla="*/ 1482971 h 2463902"/>
              <a:gd name="connsiteX206" fmla="*/ 1349920 w 9722479"/>
              <a:gd name="connsiteY206" fmla="*/ 1501249 h 2463902"/>
              <a:gd name="connsiteX207" fmla="*/ 1360275 w 9722479"/>
              <a:gd name="connsiteY207" fmla="*/ 1500861 h 2463902"/>
              <a:gd name="connsiteX208" fmla="*/ 1367275 w 9722479"/>
              <a:gd name="connsiteY208" fmla="*/ 1501006 h 2463902"/>
              <a:gd name="connsiteX209" fmla="*/ 1383366 w 9722479"/>
              <a:gd name="connsiteY209" fmla="*/ 1521958 h 2463902"/>
              <a:gd name="connsiteX210" fmla="*/ 1382734 w 9722479"/>
              <a:gd name="connsiteY210" fmla="*/ 1524389 h 2463902"/>
              <a:gd name="connsiteX211" fmla="*/ 1382734 w 9722479"/>
              <a:gd name="connsiteY211" fmla="*/ 1524535 h 2463902"/>
              <a:gd name="connsiteX212" fmla="*/ 1380934 w 9722479"/>
              <a:gd name="connsiteY212" fmla="*/ 1531292 h 2463902"/>
              <a:gd name="connsiteX213" fmla="*/ 1393185 w 9722479"/>
              <a:gd name="connsiteY213" fmla="*/ 1547237 h 2463902"/>
              <a:gd name="connsiteX214" fmla="*/ 1400817 w 9722479"/>
              <a:gd name="connsiteY214" fmla="*/ 1547383 h 2463902"/>
              <a:gd name="connsiteX215" fmla="*/ 1404658 w 9722479"/>
              <a:gd name="connsiteY215" fmla="*/ 1547528 h 2463902"/>
              <a:gd name="connsiteX216" fmla="*/ 1426095 w 9722479"/>
              <a:gd name="connsiteY216" fmla="*/ 1569987 h 2463902"/>
              <a:gd name="connsiteX217" fmla="*/ 1425852 w 9722479"/>
              <a:gd name="connsiteY217" fmla="*/ 1574460 h 2463902"/>
              <a:gd name="connsiteX218" fmla="*/ 1440776 w 9722479"/>
              <a:gd name="connsiteY218" fmla="*/ 1592592 h 2463902"/>
              <a:gd name="connsiteX219" fmla="*/ 1447291 w 9722479"/>
              <a:gd name="connsiteY219" fmla="*/ 1592203 h 2463902"/>
              <a:gd name="connsiteX220" fmla="*/ 1455847 w 9722479"/>
              <a:gd name="connsiteY220" fmla="*/ 1590696 h 2463902"/>
              <a:gd name="connsiteX221" fmla="*/ 1455944 w 9722479"/>
              <a:gd name="connsiteY221" fmla="*/ 1590599 h 2463902"/>
              <a:gd name="connsiteX222" fmla="*/ 1474221 w 9722479"/>
              <a:gd name="connsiteY222" fmla="*/ 1611940 h 2463902"/>
              <a:gd name="connsiteX223" fmla="*/ 1474610 w 9722479"/>
              <a:gd name="connsiteY223" fmla="*/ 1620641 h 2463902"/>
              <a:gd name="connsiteX224" fmla="*/ 1484041 w 9722479"/>
              <a:gd name="connsiteY224" fmla="*/ 1635080 h 2463902"/>
              <a:gd name="connsiteX225" fmla="*/ 1490020 w 9722479"/>
              <a:gd name="connsiteY225" fmla="*/ 1636878 h 2463902"/>
              <a:gd name="connsiteX226" fmla="*/ 1508883 w 9722479"/>
              <a:gd name="connsiteY226" fmla="*/ 1638385 h 2463902"/>
              <a:gd name="connsiteX227" fmla="*/ 1522153 w 9722479"/>
              <a:gd name="connsiteY227" fmla="*/ 1645628 h 2463902"/>
              <a:gd name="connsiteX228" fmla="*/ 1520939 w 9722479"/>
              <a:gd name="connsiteY228" fmla="*/ 1661136 h 2463902"/>
              <a:gd name="connsiteX229" fmla="*/ 1522493 w 9722479"/>
              <a:gd name="connsiteY229" fmla="*/ 1660552 h 2463902"/>
              <a:gd name="connsiteX230" fmla="*/ 1533432 w 9722479"/>
              <a:gd name="connsiteY230" fmla="*/ 1652143 h 2463902"/>
              <a:gd name="connsiteX231" fmla="*/ 1538050 w 9722479"/>
              <a:gd name="connsiteY231" fmla="*/ 1648545 h 2463902"/>
              <a:gd name="connsiteX232" fmla="*/ 1804348 w 9722479"/>
              <a:gd name="connsiteY232" fmla="*/ 1093731 h 2463902"/>
              <a:gd name="connsiteX233" fmla="*/ 1093732 w 9722479"/>
              <a:gd name="connsiteY233" fmla="*/ 383115 h 2463902"/>
              <a:gd name="connsiteX234" fmla="*/ 1093683 w 9722479"/>
              <a:gd name="connsiteY234" fmla="*/ 0 h 2463902"/>
              <a:gd name="connsiteX235" fmla="*/ 2187367 w 9722479"/>
              <a:gd name="connsiteY235" fmla="*/ 1093683 h 2463902"/>
              <a:gd name="connsiteX236" fmla="*/ 2187415 w 9722479"/>
              <a:gd name="connsiteY236" fmla="*/ 1093586 h 2463902"/>
              <a:gd name="connsiteX237" fmla="*/ 1813440 w 9722479"/>
              <a:gd name="connsiteY237" fmla="*/ 1916594 h 2463902"/>
              <a:gd name="connsiteX238" fmla="*/ 1833953 w 9722479"/>
              <a:gd name="connsiteY238" fmla="*/ 1925393 h 2463902"/>
              <a:gd name="connsiteX239" fmla="*/ 1842995 w 9722479"/>
              <a:gd name="connsiteY239" fmla="*/ 1951546 h 2463902"/>
              <a:gd name="connsiteX240" fmla="*/ 1876829 w 9722479"/>
              <a:gd name="connsiteY240" fmla="*/ 1985915 h 2463902"/>
              <a:gd name="connsiteX241" fmla="*/ 1877704 w 9722479"/>
              <a:gd name="connsiteY241" fmla="*/ 1991020 h 2463902"/>
              <a:gd name="connsiteX242" fmla="*/ 1888449 w 9722479"/>
              <a:gd name="connsiteY242" fmla="*/ 2001860 h 2463902"/>
              <a:gd name="connsiteX243" fmla="*/ 1901866 w 9722479"/>
              <a:gd name="connsiteY243" fmla="*/ 2005701 h 2463902"/>
              <a:gd name="connsiteX244" fmla="*/ 1921019 w 9722479"/>
              <a:gd name="connsiteY244" fmla="*/ 2027674 h 2463902"/>
              <a:gd name="connsiteX245" fmla="*/ 1941437 w 9722479"/>
              <a:gd name="connsiteY245" fmla="*/ 2048626 h 2463902"/>
              <a:gd name="connsiteX246" fmla="*/ 1964430 w 9722479"/>
              <a:gd name="connsiteY246" fmla="*/ 2069577 h 2463902"/>
              <a:gd name="connsiteX247" fmla="*/ 1984847 w 9722479"/>
              <a:gd name="connsiteY247" fmla="*/ 2091404 h 2463902"/>
              <a:gd name="connsiteX248" fmla="*/ 1992771 w 9722479"/>
              <a:gd name="connsiteY248" fmla="*/ 2097141 h 2463902"/>
              <a:gd name="connsiteX249" fmla="*/ 1989563 w 9722479"/>
              <a:gd name="connsiteY249" fmla="*/ 2103801 h 2463902"/>
              <a:gd name="connsiteX250" fmla="*/ 1982806 w 9722479"/>
              <a:gd name="connsiteY250" fmla="*/ 2109780 h 2463902"/>
              <a:gd name="connsiteX251" fmla="*/ 1918054 w 9722479"/>
              <a:gd name="connsiteY251" fmla="*/ 2161747 h 2463902"/>
              <a:gd name="connsiteX252" fmla="*/ 1898755 w 9722479"/>
              <a:gd name="connsiteY252" fmla="*/ 2187268 h 2463902"/>
              <a:gd name="connsiteX253" fmla="*/ 1933609 w 9722479"/>
              <a:gd name="connsiteY253" fmla="*/ 2172830 h 2463902"/>
              <a:gd name="connsiteX254" fmla="*/ 2002445 w 9722479"/>
              <a:gd name="connsiteY254" fmla="*/ 2116926 h 2463902"/>
              <a:gd name="connsiteX255" fmla="*/ 2005895 w 9722479"/>
              <a:gd name="connsiteY255" fmla="*/ 2114009 h 2463902"/>
              <a:gd name="connsiteX256" fmla="*/ 2038856 w 9722479"/>
              <a:gd name="connsiteY256" fmla="*/ 2144635 h 2463902"/>
              <a:gd name="connsiteX257" fmla="*/ 2014986 w 9722479"/>
              <a:gd name="connsiteY257" fmla="*/ 2165052 h 2463902"/>
              <a:gd name="connsiteX258" fmla="*/ 2014452 w 9722479"/>
              <a:gd name="connsiteY258" fmla="*/ 2165587 h 2463902"/>
              <a:gd name="connsiteX259" fmla="*/ 1933901 w 9722479"/>
              <a:gd name="connsiteY259" fmla="*/ 2228394 h 2463902"/>
              <a:gd name="connsiteX260" fmla="*/ 1829967 w 9722479"/>
              <a:gd name="connsiteY260" fmla="*/ 2297084 h 2463902"/>
              <a:gd name="connsiteX261" fmla="*/ 1790252 w 9722479"/>
              <a:gd name="connsiteY261" fmla="*/ 2329751 h 2463902"/>
              <a:gd name="connsiteX262" fmla="*/ 1833808 w 9722479"/>
              <a:gd name="connsiteY262" fmla="*/ 2317112 h 2463902"/>
              <a:gd name="connsiteX263" fmla="*/ 1912317 w 9722479"/>
              <a:gd name="connsiteY263" fmla="*/ 2266798 h 2463902"/>
              <a:gd name="connsiteX264" fmla="*/ 1954853 w 9722479"/>
              <a:gd name="connsiteY264" fmla="*/ 2236804 h 2463902"/>
              <a:gd name="connsiteX265" fmla="*/ 2039633 w 9722479"/>
              <a:gd name="connsiteY265" fmla="*/ 2169379 h 2463902"/>
              <a:gd name="connsiteX266" fmla="*/ 2059662 w 9722479"/>
              <a:gd name="connsiteY266" fmla="*/ 2164517 h 2463902"/>
              <a:gd name="connsiteX267" fmla="*/ 2054947 w 9722479"/>
              <a:gd name="connsiteY267" fmla="*/ 2183671 h 2463902"/>
              <a:gd name="connsiteX268" fmla="*/ 1901234 w 9722479"/>
              <a:gd name="connsiteY268" fmla="*/ 2311862 h 2463902"/>
              <a:gd name="connsiteX269" fmla="*/ 1808675 w 9722479"/>
              <a:gd name="connsiteY269" fmla="*/ 2369711 h 2463902"/>
              <a:gd name="connsiteX270" fmla="*/ 1808530 w 9722479"/>
              <a:gd name="connsiteY270" fmla="*/ 2369711 h 2463902"/>
              <a:gd name="connsiteX271" fmla="*/ 1759091 w 9722479"/>
              <a:gd name="connsiteY271" fmla="*/ 2396885 h 2463902"/>
              <a:gd name="connsiteX272" fmla="*/ 1723069 w 9722479"/>
              <a:gd name="connsiteY272" fmla="*/ 2411420 h 2463902"/>
              <a:gd name="connsiteX273" fmla="*/ 1705326 w 9722479"/>
              <a:gd name="connsiteY273" fmla="*/ 2414240 h 2463902"/>
              <a:gd name="connsiteX274" fmla="*/ 1696137 w 9722479"/>
              <a:gd name="connsiteY274" fmla="*/ 2397906 h 2463902"/>
              <a:gd name="connsiteX275" fmla="*/ 1702408 w 9722479"/>
              <a:gd name="connsiteY275" fmla="*/ 2390760 h 2463902"/>
              <a:gd name="connsiteX276" fmla="*/ 1706735 w 9722479"/>
              <a:gd name="connsiteY276" fmla="*/ 2386676 h 2463902"/>
              <a:gd name="connsiteX277" fmla="*/ 1714902 w 9722479"/>
              <a:gd name="connsiteY277" fmla="*/ 2364072 h 2463902"/>
              <a:gd name="connsiteX278" fmla="*/ 1685930 w 9722479"/>
              <a:gd name="connsiteY278" fmla="*/ 2362176 h 2463902"/>
              <a:gd name="connsiteX279" fmla="*/ 1676207 w 9722479"/>
              <a:gd name="connsiteY279" fmla="*/ 2364217 h 2463902"/>
              <a:gd name="connsiteX280" fmla="*/ 1676061 w 9722479"/>
              <a:gd name="connsiteY280" fmla="*/ 2364217 h 2463902"/>
              <a:gd name="connsiteX281" fmla="*/ 1645435 w 9722479"/>
              <a:gd name="connsiteY281" fmla="*/ 2362953 h 2463902"/>
              <a:gd name="connsiteX282" fmla="*/ 1653602 w 9722479"/>
              <a:gd name="connsiteY282" fmla="*/ 2345599 h 2463902"/>
              <a:gd name="connsiteX283" fmla="*/ 1655789 w 9722479"/>
              <a:gd name="connsiteY283" fmla="*/ 2343557 h 2463902"/>
              <a:gd name="connsiteX284" fmla="*/ 1668428 w 9722479"/>
              <a:gd name="connsiteY284" fmla="*/ 2330918 h 2463902"/>
              <a:gd name="connsiteX285" fmla="*/ 1671102 w 9722479"/>
              <a:gd name="connsiteY285" fmla="*/ 2316383 h 2463902"/>
              <a:gd name="connsiteX286" fmla="*/ 1649907 w 9722479"/>
              <a:gd name="connsiteY286" fmla="*/ 2312931 h 2463902"/>
              <a:gd name="connsiteX287" fmla="*/ 1627935 w 9722479"/>
              <a:gd name="connsiteY287" fmla="*/ 2315605 h 2463902"/>
              <a:gd name="connsiteX288" fmla="*/ 1615150 w 9722479"/>
              <a:gd name="connsiteY288" fmla="*/ 2317793 h 2463902"/>
              <a:gd name="connsiteX289" fmla="*/ 1596385 w 9722479"/>
              <a:gd name="connsiteY289" fmla="*/ 2314195 h 2463902"/>
              <a:gd name="connsiteX290" fmla="*/ 1600712 w 9722479"/>
              <a:gd name="connsiteY290" fmla="*/ 2301945 h 2463902"/>
              <a:gd name="connsiteX291" fmla="*/ 1608003 w 9722479"/>
              <a:gd name="connsiteY291" fmla="*/ 2295431 h 2463902"/>
              <a:gd name="connsiteX292" fmla="*/ 1617969 w 9722479"/>
              <a:gd name="connsiteY292" fmla="*/ 2286243 h 2463902"/>
              <a:gd name="connsiteX293" fmla="*/ 1624483 w 9722479"/>
              <a:gd name="connsiteY293" fmla="*/ 2269764 h 2463902"/>
              <a:gd name="connsiteX294" fmla="*/ 1608150 w 9722479"/>
              <a:gd name="connsiteY294" fmla="*/ 2265291 h 2463902"/>
              <a:gd name="connsiteX295" fmla="*/ 1581461 w 9722479"/>
              <a:gd name="connsiteY295" fmla="*/ 2268597 h 2463902"/>
              <a:gd name="connsiteX296" fmla="*/ 1581316 w 9722479"/>
              <a:gd name="connsiteY296" fmla="*/ 2268597 h 2463902"/>
              <a:gd name="connsiteX297" fmla="*/ 1576746 w 9722479"/>
              <a:gd name="connsiteY297" fmla="*/ 2269132 h 2463902"/>
              <a:gd name="connsiteX298" fmla="*/ 1552099 w 9722479"/>
              <a:gd name="connsiteY298" fmla="*/ 2270784 h 2463902"/>
              <a:gd name="connsiteX299" fmla="*/ 1546995 w 9722479"/>
              <a:gd name="connsiteY299" fmla="*/ 2256346 h 2463902"/>
              <a:gd name="connsiteX300" fmla="*/ 1559391 w 9722479"/>
              <a:gd name="connsiteY300" fmla="*/ 2246381 h 2463902"/>
              <a:gd name="connsiteX301" fmla="*/ 1571155 w 9722479"/>
              <a:gd name="connsiteY301" fmla="*/ 2237047 h 2463902"/>
              <a:gd name="connsiteX302" fmla="*/ 1577280 w 9722479"/>
              <a:gd name="connsiteY302" fmla="*/ 2221102 h 2463902"/>
              <a:gd name="connsiteX303" fmla="*/ 1558127 w 9722479"/>
              <a:gd name="connsiteY303" fmla="*/ 2216387 h 2463902"/>
              <a:gd name="connsiteX304" fmla="*/ 1533238 w 9722479"/>
              <a:gd name="connsiteY304" fmla="*/ 2219984 h 2463902"/>
              <a:gd name="connsiteX305" fmla="*/ 1533091 w 9722479"/>
              <a:gd name="connsiteY305" fmla="*/ 2219984 h 2463902"/>
              <a:gd name="connsiteX306" fmla="*/ 1503584 w 9722479"/>
              <a:gd name="connsiteY306" fmla="*/ 2222172 h 2463902"/>
              <a:gd name="connsiteX307" fmla="*/ 1498237 w 9722479"/>
              <a:gd name="connsiteY307" fmla="*/ 2205449 h 2463902"/>
              <a:gd name="connsiteX308" fmla="*/ 1510390 w 9722479"/>
              <a:gd name="connsiteY308" fmla="*/ 2197039 h 2463902"/>
              <a:gd name="connsiteX309" fmla="*/ 1525702 w 9722479"/>
              <a:gd name="connsiteY309" fmla="*/ 2185956 h 2463902"/>
              <a:gd name="connsiteX310" fmla="*/ 1529252 w 9722479"/>
              <a:gd name="connsiteY310" fmla="*/ 2171421 h 2463902"/>
              <a:gd name="connsiteX311" fmla="*/ 1513015 w 9722479"/>
              <a:gd name="connsiteY311" fmla="*/ 2166802 h 2463902"/>
              <a:gd name="connsiteX312" fmla="*/ 1483410 w 9722479"/>
              <a:gd name="connsiteY312" fmla="*/ 2169865 h 2463902"/>
              <a:gd name="connsiteX313" fmla="*/ 1452250 w 9722479"/>
              <a:gd name="connsiteY313" fmla="*/ 2172296 h 2463902"/>
              <a:gd name="connsiteX314" fmla="*/ 1447145 w 9722479"/>
              <a:gd name="connsiteY314" fmla="*/ 2158393 h 2463902"/>
              <a:gd name="connsiteX315" fmla="*/ 1461437 w 9722479"/>
              <a:gd name="connsiteY315" fmla="*/ 2147795 h 2463902"/>
              <a:gd name="connsiteX316" fmla="*/ 1467319 w 9722479"/>
              <a:gd name="connsiteY316" fmla="*/ 2143857 h 2463902"/>
              <a:gd name="connsiteX317" fmla="*/ 1482145 w 9722479"/>
              <a:gd name="connsiteY317" fmla="*/ 2121642 h 2463902"/>
              <a:gd name="connsiteX318" fmla="*/ 1456867 w 9722479"/>
              <a:gd name="connsiteY318" fmla="*/ 2118336 h 2463902"/>
              <a:gd name="connsiteX319" fmla="*/ 1434117 w 9722479"/>
              <a:gd name="connsiteY319" fmla="*/ 2119746 h 2463902"/>
              <a:gd name="connsiteX320" fmla="*/ 1411511 w 9722479"/>
              <a:gd name="connsiteY320" fmla="*/ 2120766 h 2463902"/>
              <a:gd name="connsiteX321" fmla="*/ 1392602 w 9722479"/>
              <a:gd name="connsiteY321" fmla="*/ 2116148 h 2463902"/>
              <a:gd name="connsiteX322" fmla="*/ 1405776 w 9722479"/>
              <a:gd name="connsiteY322" fmla="*/ 2101710 h 2463902"/>
              <a:gd name="connsiteX323" fmla="*/ 1412922 w 9722479"/>
              <a:gd name="connsiteY323" fmla="*/ 2097092 h 2463902"/>
              <a:gd name="connsiteX324" fmla="*/ 1429159 w 9722479"/>
              <a:gd name="connsiteY324" fmla="*/ 2086106 h 2463902"/>
              <a:gd name="connsiteX325" fmla="*/ 1436304 w 9722479"/>
              <a:gd name="connsiteY325" fmla="*/ 2070258 h 2463902"/>
              <a:gd name="connsiteX326" fmla="*/ 1420457 w 9722479"/>
              <a:gd name="connsiteY326" fmla="*/ 2066029 h 2463902"/>
              <a:gd name="connsiteX327" fmla="*/ 1386233 w 9722479"/>
              <a:gd name="connsiteY327" fmla="*/ 2068848 h 2463902"/>
              <a:gd name="connsiteX328" fmla="*/ 1364504 w 9722479"/>
              <a:gd name="connsiteY328" fmla="*/ 2070647 h 2463902"/>
              <a:gd name="connsiteX329" fmla="*/ 1341656 w 9722479"/>
              <a:gd name="connsiteY329" fmla="*/ 2064376 h 2463902"/>
              <a:gd name="connsiteX330" fmla="*/ 1356094 w 9722479"/>
              <a:gd name="connsiteY330" fmla="*/ 2049452 h 2463902"/>
              <a:gd name="connsiteX331" fmla="*/ 1363774 w 9722479"/>
              <a:gd name="connsiteY331" fmla="*/ 2044980 h 2463902"/>
              <a:gd name="connsiteX332" fmla="*/ 1363921 w 9722479"/>
              <a:gd name="connsiteY332" fmla="*/ 2044980 h 2463902"/>
              <a:gd name="connsiteX333" fmla="*/ 1380788 w 9722479"/>
              <a:gd name="connsiteY333" fmla="*/ 2034528 h 2463902"/>
              <a:gd name="connsiteX334" fmla="*/ 1388956 w 9722479"/>
              <a:gd name="connsiteY334" fmla="*/ 2021889 h 2463902"/>
              <a:gd name="connsiteX335" fmla="*/ 1373253 w 9722479"/>
              <a:gd name="connsiteY335" fmla="*/ 2015229 h 2463902"/>
              <a:gd name="connsiteX336" fmla="*/ 1336844 w 9722479"/>
              <a:gd name="connsiteY336" fmla="*/ 2016249 h 2463902"/>
              <a:gd name="connsiteX337" fmla="*/ 1336698 w 9722479"/>
              <a:gd name="connsiteY337" fmla="*/ 2016249 h 2463902"/>
              <a:gd name="connsiteX338" fmla="*/ 1316280 w 9722479"/>
              <a:gd name="connsiteY338" fmla="*/ 2017125 h 2463902"/>
              <a:gd name="connsiteX339" fmla="*/ 1295084 w 9722479"/>
              <a:gd name="connsiteY339" fmla="*/ 2017368 h 2463902"/>
              <a:gd name="connsiteX340" fmla="*/ 1291876 w 9722479"/>
              <a:gd name="connsiteY340" fmla="*/ 2003076 h 2463902"/>
              <a:gd name="connsiteX341" fmla="*/ 1314335 w 9722479"/>
              <a:gd name="connsiteY341" fmla="*/ 1992478 h 2463902"/>
              <a:gd name="connsiteX342" fmla="*/ 1321870 w 9722479"/>
              <a:gd name="connsiteY342" fmla="*/ 1989027 h 2463902"/>
              <a:gd name="connsiteX343" fmla="*/ 1342920 w 9722479"/>
              <a:gd name="connsiteY343" fmla="*/ 1968998 h 2463902"/>
              <a:gd name="connsiteX344" fmla="*/ 1323135 w 9722479"/>
              <a:gd name="connsiteY344" fmla="*/ 1962095 h 2463902"/>
              <a:gd name="connsiteX345" fmla="*/ 1285606 w 9722479"/>
              <a:gd name="connsiteY345" fmla="*/ 1961949 h 2463902"/>
              <a:gd name="connsiteX346" fmla="*/ 1257751 w 9722479"/>
              <a:gd name="connsiteY346" fmla="*/ 1963116 h 2463902"/>
              <a:gd name="connsiteX347" fmla="*/ 1234270 w 9722479"/>
              <a:gd name="connsiteY347" fmla="*/ 1956748 h 2463902"/>
              <a:gd name="connsiteX348" fmla="*/ 1253035 w 9722479"/>
              <a:gd name="connsiteY348" fmla="*/ 1942067 h 2463902"/>
              <a:gd name="connsiteX349" fmla="*/ 1263000 w 9722479"/>
              <a:gd name="connsiteY349" fmla="*/ 1937984 h 2463902"/>
              <a:gd name="connsiteX350" fmla="*/ 1281911 w 9722479"/>
              <a:gd name="connsiteY350" fmla="*/ 1930060 h 2463902"/>
              <a:gd name="connsiteX351" fmla="*/ 1295814 w 9722479"/>
              <a:gd name="connsiteY351" fmla="*/ 1915768 h 2463902"/>
              <a:gd name="connsiteX352" fmla="*/ 1274620 w 9722479"/>
              <a:gd name="connsiteY352" fmla="*/ 1908233 h 2463902"/>
              <a:gd name="connsiteX353" fmla="*/ 1235146 w 9722479"/>
              <a:gd name="connsiteY353" fmla="*/ 1908378 h 2463902"/>
              <a:gd name="connsiteX354" fmla="*/ 1198103 w 9722479"/>
              <a:gd name="connsiteY354" fmla="*/ 1908524 h 2463902"/>
              <a:gd name="connsiteX355" fmla="*/ 1176373 w 9722479"/>
              <a:gd name="connsiteY355" fmla="*/ 1900358 h 2463902"/>
              <a:gd name="connsiteX356" fmla="*/ 1194262 w 9722479"/>
              <a:gd name="connsiteY356" fmla="*/ 1888204 h 2463902"/>
              <a:gd name="connsiteX357" fmla="*/ 1210888 w 9722479"/>
              <a:gd name="connsiteY357" fmla="*/ 1882565 h 2463902"/>
              <a:gd name="connsiteX358" fmla="*/ 1236702 w 9722479"/>
              <a:gd name="connsiteY358" fmla="*/ 1873766 h 2463902"/>
              <a:gd name="connsiteX359" fmla="*/ 1247687 w 9722479"/>
              <a:gd name="connsiteY359" fmla="*/ 1861127 h 2463902"/>
              <a:gd name="connsiteX360" fmla="*/ 1232229 w 9722479"/>
              <a:gd name="connsiteY360" fmla="*/ 1854467 h 2463902"/>
              <a:gd name="connsiteX361" fmla="*/ 1182159 w 9722479"/>
              <a:gd name="connsiteY361" fmla="*/ 1852037 h 2463902"/>
              <a:gd name="connsiteX362" fmla="*/ 1182012 w 9722479"/>
              <a:gd name="connsiteY362" fmla="*/ 1852037 h 2463902"/>
              <a:gd name="connsiteX363" fmla="*/ 1141908 w 9722479"/>
              <a:gd name="connsiteY363" fmla="*/ 1850092 h 2463902"/>
              <a:gd name="connsiteX364" fmla="*/ 1115218 w 9722479"/>
              <a:gd name="connsiteY364" fmla="*/ 1841050 h 2463902"/>
              <a:gd name="connsiteX365" fmla="*/ 1138845 w 9722479"/>
              <a:gd name="connsiteY365" fmla="*/ 1829432 h 2463902"/>
              <a:gd name="connsiteX366" fmla="*/ 1157221 w 9722479"/>
              <a:gd name="connsiteY366" fmla="*/ 1825592 h 2463902"/>
              <a:gd name="connsiteX367" fmla="*/ 1181234 w 9722479"/>
              <a:gd name="connsiteY367" fmla="*/ 1819612 h 2463902"/>
              <a:gd name="connsiteX368" fmla="*/ 1201263 w 9722479"/>
              <a:gd name="connsiteY368" fmla="*/ 1803910 h 2463902"/>
              <a:gd name="connsiteX369" fmla="*/ 1126449 w 9722479"/>
              <a:gd name="connsiteY369" fmla="*/ 1792924 h 2463902"/>
              <a:gd name="connsiteX370" fmla="*/ 1096697 w 9722479"/>
              <a:gd name="connsiteY370" fmla="*/ 1792778 h 2463902"/>
              <a:gd name="connsiteX371" fmla="*/ 1058779 w 9722479"/>
              <a:gd name="connsiteY371" fmla="*/ 1793021 h 2463902"/>
              <a:gd name="connsiteX372" fmla="*/ 979492 w 9722479"/>
              <a:gd name="connsiteY372" fmla="*/ 1803619 h 2463902"/>
              <a:gd name="connsiteX373" fmla="*/ 991889 w 9722479"/>
              <a:gd name="connsiteY373" fmla="*/ 1816890 h 2463902"/>
              <a:gd name="connsiteX374" fmla="*/ 1025334 w 9722479"/>
              <a:gd name="connsiteY374" fmla="*/ 1825835 h 2463902"/>
              <a:gd name="connsiteX375" fmla="*/ 1025480 w 9722479"/>
              <a:gd name="connsiteY375" fmla="*/ 1825835 h 2463902"/>
              <a:gd name="connsiteX376" fmla="*/ 1053968 w 9722479"/>
              <a:gd name="connsiteY376" fmla="*/ 1831717 h 2463902"/>
              <a:gd name="connsiteX377" fmla="*/ 1072489 w 9722479"/>
              <a:gd name="connsiteY377" fmla="*/ 1842071 h 2463902"/>
              <a:gd name="connsiteX378" fmla="*/ 1054114 w 9722479"/>
              <a:gd name="connsiteY378" fmla="*/ 1850870 h 2463902"/>
              <a:gd name="connsiteX379" fmla="*/ 998937 w 9722479"/>
              <a:gd name="connsiteY379" fmla="*/ 1851891 h 2463902"/>
              <a:gd name="connsiteX380" fmla="*/ 934477 w 9722479"/>
              <a:gd name="connsiteY380" fmla="*/ 1855585 h 2463902"/>
              <a:gd name="connsiteX381" fmla="*/ 932581 w 9722479"/>
              <a:gd name="connsiteY381" fmla="*/ 1869100 h 2463902"/>
              <a:gd name="connsiteX382" fmla="*/ 967437 w 9722479"/>
              <a:gd name="connsiteY382" fmla="*/ 1882906 h 2463902"/>
              <a:gd name="connsiteX383" fmla="*/ 985715 w 9722479"/>
              <a:gd name="connsiteY383" fmla="*/ 1888545 h 2463902"/>
              <a:gd name="connsiteX384" fmla="*/ 1006278 w 9722479"/>
              <a:gd name="connsiteY384" fmla="*/ 1901816 h 2463902"/>
              <a:gd name="connsiteX385" fmla="*/ 986250 w 9722479"/>
              <a:gd name="connsiteY385" fmla="*/ 1909205 h 2463902"/>
              <a:gd name="connsiteX386" fmla="*/ 941429 w 9722479"/>
              <a:gd name="connsiteY386" fmla="*/ 1908573 h 2463902"/>
              <a:gd name="connsiteX387" fmla="*/ 941283 w 9722479"/>
              <a:gd name="connsiteY387" fmla="*/ 1908573 h 2463902"/>
              <a:gd name="connsiteX388" fmla="*/ 901081 w 9722479"/>
              <a:gd name="connsiteY388" fmla="*/ 1907552 h 2463902"/>
              <a:gd name="connsiteX389" fmla="*/ 877698 w 9722479"/>
              <a:gd name="connsiteY389" fmla="*/ 1913191 h 2463902"/>
              <a:gd name="connsiteX390" fmla="*/ 892622 w 9722479"/>
              <a:gd name="connsiteY390" fmla="*/ 1929428 h 2463902"/>
              <a:gd name="connsiteX391" fmla="*/ 912018 w 9722479"/>
              <a:gd name="connsiteY391" fmla="*/ 1937352 h 2463902"/>
              <a:gd name="connsiteX392" fmla="*/ 928498 w 9722479"/>
              <a:gd name="connsiteY392" fmla="*/ 1943866 h 2463902"/>
              <a:gd name="connsiteX393" fmla="*/ 944832 w 9722479"/>
              <a:gd name="connsiteY393" fmla="*/ 1957137 h 2463902"/>
              <a:gd name="connsiteX394" fmla="*/ 925533 w 9722479"/>
              <a:gd name="connsiteY394" fmla="*/ 1964137 h 2463902"/>
              <a:gd name="connsiteX395" fmla="*/ 886691 w 9722479"/>
              <a:gd name="connsiteY395" fmla="*/ 1962241 h 2463902"/>
              <a:gd name="connsiteX396" fmla="*/ 848239 w 9722479"/>
              <a:gd name="connsiteY396" fmla="*/ 1960443 h 2463902"/>
              <a:gd name="connsiteX397" fmla="*/ 827676 w 9722479"/>
              <a:gd name="connsiteY397" fmla="*/ 1966325 h 2463902"/>
              <a:gd name="connsiteX398" fmla="*/ 857573 w 9722479"/>
              <a:gd name="connsiteY398" fmla="*/ 1990728 h 2463902"/>
              <a:gd name="connsiteX399" fmla="*/ 869337 w 9722479"/>
              <a:gd name="connsiteY399" fmla="*/ 1995444 h 2463902"/>
              <a:gd name="connsiteX400" fmla="*/ 881198 w 9722479"/>
              <a:gd name="connsiteY400" fmla="*/ 2001957 h 2463902"/>
              <a:gd name="connsiteX401" fmla="*/ 878136 w 9722479"/>
              <a:gd name="connsiteY401" fmla="*/ 2016493 h 2463902"/>
              <a:gd name="connsiteX402" fmla="*/ 862823 w 9722479"/>
              <a:gd name="connsiteY402" fmla="*/ 2017125 h 2463902"/>
              <a:gd name="connsiteX403" fmla="*/ 833072 w 9722479"/>
              <a:gd name="connsiteY403" fmla="*/ 2014840 h 2463902"/>
              <a:gd name="connsiteX404" fmla="*/ 793501 w 9722479"/>
              <a:gd name="connsiteY404" fmla="*/ 2011388 h 2463902"/>
              <a:gd name="connsiteX405" fmla="*/ 778820 w 9722479"/>
              <a:gd name="connsiteY405" fmla="*/ 2017027 h 2463902"/>
              <a:gd name="connsiteX406" fmla="*/ 789953 w 9722479"/>
              <a:gd name="connsiteY406" fmla="*/ 2032583 h 2463902"/>
              <a:gd name="connsiteX407" fmla="*/ 805897 w 9722479"/>
              <a:gd name="connsiteY407" fmla="*/ 2041528 h 2463902"/>
              <a:gd name="connsiteX408" fmla="*/ 829523 w 9722479"/>
              <a:gd name="connsiteY408" fmla="*/ 2061216 h 2463902"/>
              <a:gd name="connsiteX409" fmla="*/ 806432 w 9722479"/>
              <a:gd name="connsiteY409" fmla="*/ 2070161 h 2463902"/>
              <a:gd name="connsiteX410" fmla="*/ 779112 w 9722479"/>
              <a:gd name="connsiteY410" fmla="*/ 2067973 h 2463902"/>
              <a:gd name="connsiteX411" fmla="*/ 778966 w 9722479"/>
              <a:gd name="connsiteY411" fmla="*/ 2067973 h 2463902"/>
              <a:gd name="connsiteX412" fmla="*/ 530362 w 9722479"/>
              <a:gd name="connsiteY412" fmla="*/ 1954026 h 2463902"/>
              <a:gd name="connsiteX413" fmla="*/ 513980 w 9722479"/>
              <a:gd name="connsiteY413" fmla="*/ 1955290 h 2463902"/>
              <a:gd name="connsiteX414" fmla="*/ 520348 w 9722479"/>
              <a:gd name="connsiteY414" fmla="*/ 1970554 h 2463902"/>
              <a:gd name="connsiteX415" fmla="*/ 758938 w 9722479"/>
              <a:gd name="connsiteY415" fmla="*/ 2087807 h 2463902"/>
              <a:gd name="connsiteX416" fmla="*/ 759181 w 9722479"/>
              <a:gd name="connsiteY416" fmla="*/ 2087953 h 2463902"/>
              <a:gd name="connsiteX417" fmla="*/ 773376 w 9722479"/>
              <a:gd name="connsiteY417" fmla="*/ 2107738 h 2463902"/>
              <a:gd name="connsiteX418" fmla="*/ 731375 w 9722479"/>
              <a:gd name="connsiteY418" fmla="*/ 2114884 h 2463902"/>
              <a:gd name="connsiteX419" fmla="*/ 628705 w 9722479"/>
              <a:gd name="connsiteY419" fmla="*/ 2083092 h 2463902"/>
              <a:gd name="connsiteX420" fmla="*/ 626129 w 9722479"/>
              <a:gd name="connsiteY420" fmla="*/ 2081925 h 2463902"/>
              <a:gd name="connsiteX421" fmla="*/ 605711 w 9722479"/>
              <a:gd name="connsiteY421" fmla="*/ 2072105 h 2463902"/>
              <a:gd name="connsiteX422" fmla="*/ 590253 w 9722479"/>
              <a:gd name="connsiteY422" fmla="*/ 2064182 h 2463902"/>
              <a:gd name="connsiteX423" fmla="*/ 573530 w 9722479"/>
              <a:gd name="connsiteY423" fmla="*/ 2055383 h 2463902"/>
              <a:gd name="connsiteX424" fmla="*/ 572363 w 9722479"/>
              <a:gd name="connsiteY424" fmla="*/ 2054751 h 2463902"/>
              <a:gd name="connsiteX425" fmla="*/ 554231 w 9722479"/>
              <a:gd name="connsiteY425" fmla="*/ 2044785 h 2463902"/>
              <a:gd name="connsiteX426" fmla="*/ 547474 w 9722479"/>
              <a:gd name="connsiteY426" fmla="*/ 2040945 h 2463902"/>
              <a:gd name="connsiteX427" fmla="*/ 511598 w 9722479"/>
              <a:gd name="connsiteY427" fmla="*/ 2019507 h 2463902"/>
              <a:gd name="connsiteX428" fmla="*/ 504452 w 9722479"/>
              <a:gd name="connsiteY428" fmla="*/ 2015034 h 2463902"/>
              <a:gd name="connsiteX429" fmla="*/ 486611 w 9722479"/>
              <a:gd name="connsiteY429" fmla="*/ 2003610 h 2463902"/>
              <a:gd name="connsiteX430" fmla="*/ 480437 w 9722479"/>
              <a:gd name="connsiteY430" fmla="*/ 1999332 h 2463902"/>
              <a:gd name="connsiteX431" fmla="*/ 471006 w 9722479"/>
              <a:gd name="connsiteY431" fmla="*/ 1992964 h 2463902"/>
              <a:gd name="connsiteX432" fmla="*/ 469499 w 9722479"/>
              <a:gd name="connsiteY432" fmla="*/ 1991798 h 2463902"/>
              <a:gd name="connsiteX433" fmla="*/ 463860 w 9722479"/>
              <a:gd name="connsiteY433" fmla="*/ 1987860 h 2463902"/>
              <a:gd name="connsiteX434" fmla="*/ 455450 w 9722479"/>
              <a:gd name="connsiteY434" fmla="*/ 1981881 h 2463902"/>
              <a:gd name="connsiteX435" fmla="*/ 455207 w 9722479"/>
              <a:gd name="connsiteY435" fmla="*/ 1981686 h 2463902"/>
              <a:gd name="connsiteX436" fmla="*/ 434255 w 9722479"/>
              <a:gd name="connsiteY436" fmla="*/ 1966227 h 2463902"/>
              <a:gd name="connsiteX437" fmla="*/ 434158 w 9722479"/>
              <a:gd name="connsiteY437" fmla="*/ 1966130 h 2463902"/>
              <a:gd name="connsiteX438" fmla="*/ 425991 w 9722479"/>
              <a:gd name="connsiteY438" fmla="*/ 1959859 h 2463902"/>
              <a:gd name="connsiteX439" fmla="*/ 416415 w 9722479"/>
              <a:gd name="connsiteY439" fmla="*/ 1952324 h 2463902"/>
              <a:gd name="connsiteX440" fmla="*/ 403872 w 9722479"/>
              <a:gd name="connsiteY440" fmla="*/ 1942456 h 2463902"/>
              <a:gd name="connsiteX441" fmla="*/ 402706 w 9722479"/>
              <a:gd name="connsiteY441" fmla="*/ 1941532 h 2463902"/>
              <a:gd name="connsiteX442" fmla="*/ 396046 w 9722479"/>
              <a:gd name="connsiteY442" fmla="*/ 1935893 h 2463902"/>
              <a:gd name="connsiteX443" fmla="*/ 392060 w 9722479"/>
              <a:gd name="connsiteY443" fmla="*/ 1932539 h 2463902"/>
              <a:gd name="connsiteX444" fmla="*/ 371254 w 9722479"/>
              <a:gd name="connsiteY444" fmla="*/ 1914747 h 2463902"/>
              <a:gd name="connsiteX445" fmla="*/ 367802 w 9722479"/>
              <a:gd name="connsiteY445" fmla="*/ 1911684 h 2463902"/>
              <a:gd name="connsiteX446" fmla="*/ 0 w 9722479"/>
              <a:gd name="connsiteY446" fmla="*/ 1093683 h 2463902"/>
              <a:gd name="connsiteX447" fmla="*/ 1093683 w 9722479"/>
              <a:gd name="connsiteY447" fmla="*/ 0 h 2463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9722479" h="2463902">
                <a:moveTo>
                  <a:pt x="1882808" y="2377738"/>
                </a:moveTo>
                <a:lnTo>
                  <a:pt x="1881035" y="2389320"/>
                </a:lnTo>
                <a:cubicBezTo>
                  <a:pt x="1877292" y="2393410"/>
                  <a:pt x="1871969" y="2397080"/>
                  <a:pt x="1869781" y="2398392"/>
                </a:cubicBezTo>
                <a:cubicBezTo>
                  <a:pt x="1834974" y="2419198"/>
                  <a:pt x="1800071" y="2439810"/>
                  <a:pt x="1764875" y="2459887"/>
                </a:cubicBezTo>
                <a:cubicBezTo>
                  <a:pt x="1753403" y="2466449"/>
                  <a:pt x="1744312" y="2464553"/>
                  <a:pt x="1741104" y="2457213"/>
                </a:cubicBezTo>
                <a:cubicBezTo>
                  <a:pt x="1738138" y="2450359"/>
                  <a:pt x="1743243" y="2441900"/>
                  <a:pt x="1754375" y="2436650"/>
                </a:cubicBezTo>
                <a:cubicBezTo>
                  <a:pt x="1789862" y="2419927"/>
                  <a:pt x="1826467" y="2404906"/>
                  <a:pt x="1860302" y="2385072"/>
                </a:cubicBezTo>
                <a:cubicBezTo>
                  <a:pt x="1863316" y="2383322"/>
                  <a:pt x="1867934" y="2380746"/>
                  <a:pt x="1872309" y="2378978"/>
                </a:cubicBezTo>
                <a:close/>
                <a:moveTo>
                  <a:pt x="1882809" y="2377732"/>
                </a:moveTo>
                <a:lnTo>
                  <a:pt x="1882858" y="2377732"/>
                </a:lnTo>
                <a:lnTo>
                  <a:pt x="1882808" y="2377738"/>
                </a:lnTo>
                <a:close/>
                <a:moveTo>
                  <a:pt x="1100994" y="1736862"/>
                </a:moveTo>
                <a:cubicBezTo>
                  <a:pt x="1084508" y="1736412"/>
                  <a:pt x="1066509" y="1736826"/>
                  <a:pt x="1052218" y="1738673"/>
                </a:cubicBezTo>
                <a:cubicBezTo>
                  <a:pt x="1047357" y="1739305"/>
                  <a:pt x="1035980" y="1740471"/>
                  <a:pt x="1035980" y="1747860"/>
                </a:cubicBezTo>
                <a:cubicBezTo>
                  <a:pt x="1035980" y="1758458"/>
                  <a:pt x="1066996" y="1763562"/>
                  <a:pt x="1086537" y="1764972"/>
                </a:cubicBezTo>
                <a:lnTo>
                  <a:pt x="1086683" y="1764972"/>
                </a:lnTo>
                <a:cubicBezTo>
                  <a:pt x="1089357" y="1765215"/>
                  <a:pt x="1091641" y="1765361"/>
                  <a:pt x="1093683" y="1765361"/>
                </a:cubicBezTo>
                <a:cubicBezTo>
                  <a:pt x="1095726" y="1765361"/>
                  <a:pt x="1097524" y="1765361"/>
                  <a:pt x="1099565" y="1765215"/>
                </a:cubicBezTo>
                <a:lnTo>
                  <a:pt x="1099711" y="1765215"/>
                </a:lnTo>
                <a:lnTo>
                  <a:pt x="1099711" y="1765263"/>
                </a:lnTo>
                <a:cubicBezTo>
                  <a:pt x="1126254" y="1764875"/>
                  <a:pt x="1150269" y="1757194"/>
                  <a:pt x="1150269" y="1748395"/>
                </a:cubicBezTo>
                <a:cubicBezTo>
                  <a:pt x="1150269" y="1743534"/>
                  <a:pt x="1144776" y="1741006"/>
                  <a:pt x="1140691" y="1740228"/>
                </a:cubicBezTo>
                <a:cubicBezTo>
                  <a:pt x="1132452" y="1738624"/>
                  <a:pt x="1117480" y="1737312"/>
                  <a:pt x="1100994" y="1736862"/>
                </a:cubicBezTo>
                <a:close/>
                <a:moveTo>
                  <a:pt x="1089746" y="1204276"/>
                </a:moveTo>
                <a:cubicBezTo>
                  <a:pt x="1098691" y="1204130"/>
                  <a:pt x="1107587" y="1204276"/>
                  <a:pt x="1114247" y="1204664"/>
                </a:cubicBezTo>
                <a:cubicBezTo>
                  <a:pt x="1118087" y="1204762"/>
                  <a:pt x="1121296" y="1204908"/>
                  <a:pt x="1123192" y="1205296"/>
                </a:cubicBezTo>
                <a:lnTo>
                  <a:pt x="1123240" y="1205345"/>
                </a:lnTo>
                <a:cubicBezTo>
                  <a:pt x="1128053" y="1206074"/>
                  <a:pt x="1132914" y="1208408"/>
                  <a:pt x="1134713" y="1213366"/>
                </a:cubicBezTo>
                <a:cubicBezTo>
                  <a:pt x="1135734" y="1216429"/>
                  <a:pt x="1134081" y="1219977"/>
                  <a:pt x="1131649" y="1222797"/>
                </a:cubicBezTo>
                <a:cubicBezTo>
                  <a:pt x="1130775" y="1223964"/>
                  <a:pt x="1129609" y="1224936"/>
                  <a:pt x="1128588" y="1225860"/>
                </a:cubicBezTo>
                <a:cubicBezTo>
                  <a:pt x="1109580" y="1241027"/>
                  <a:pt x="1068065" y="1240006"/>
                  <a:pt x="1050565" y="1224061"/>
                </a:cubicBezTo>
                <a:cubicBezTo>
                  <a:pt x="1049398" y="1223040"/>
                  <a:pt x="1048231" y="1221484"/>
                  <a:pt x="1047356" y="1219977"/>
                </a:cubicBezTo>
                <a:cubicBezTo>
                  <a:pt x="1046092" y="1217644"/>
                  <a:pt x="1045315" y="1214970"/>
                  <a:pt x="1045947" y="1212685"/>
                </a:cubicBezTo>
                <a:cubicBezTo>
                  <a:pt x="1047356" y="1207727"/>
                  <a:pt x="1052169" y="1205394"/>
                  <a:pt x="1055766" y="1205151"/>
                </a:cubicBezTo>
                <a:cubicBezTo>
                  <a:pt x="1057419" y="1205005"/>
                  <a:pt x="1059753" y="1204908"/>
                  <a:pt x="1062670" y="1204762"/>
                </a:cubicBezTo>
                <a:cubicBezTo>
                  <a:pt x="1069718" y="1204519"/>
                  <a:pt x="1079781" y="1204276"/>
                  <a:pt x="1089746" y="1204276"/>
                </a:cubicBezTo>
                <a:close/>
                <a:moveTo>
                  <a:pt x="5823665" y="998529"/>
                </a:moveTo>
                <a:lnTo>
                  <a:pt x="5823665" y="1756299"/>
                </a:lnTo>
                <a:lnTo>
                  <a:pt x="6039018" y="1756299"/>
                </a:lnTo>
                <a:cubicBezTo>
                  <a:pt x="6265843" y="1756299"/>
                  <a:pt x="6429327" y="1598066"/>
                  <a:pt x="6429327" y="1378289"/>
                </a:cubicBezTo>
                <a:cubicBezTo>
                  <a:pt x="6429327" y="1158512"/>
                  <a:pt x="6265843" y="998529"/>
                  <a:pt x="6039018" y="998529"/>
                </a:cubicBezTo>
                <a:close/>
                <a:moveTo>
                  <a:pt x="9106219" y="991480"/>
                </a:moveTo>
                <a:lnTo>
                  <a:pt x="8963785" y="1467930"/>
                </a:lnTo>
                <a:lnTo>
                  <a:pt x="8963834" y="1467930"/>
                </a:lnTo>
                <a:lnTo>
                  <a:pt x="9321621" y="1467930"/>
                </a:lnTo>
                <a:lnTo>
                  <a:pt x="9179186" y="991480"/>
                </a:lnTo>
                <a:close/>
                <a:moveTo>
                  <a:pt x="3793949" y="991480"/>
                </a:moveTo>
                <a:lnTo>
                  <a:pt x="3651515" y="1467930"/>
                </a:lnTo>
                <a:lnTo>
                  <a:pt x="4009303" y="1467930"/>
                </a:lnTo>
                <a:lnTo>
                  <a:pt x="3866868" y="991480"/>
                </a:lnTo>
                <a:close/>
                <a:moveTo>
                  <a:pt x="8933888" y="762904"/>
                </a:moveTo>
                <a:lnTo>
                  <a:pt x="9353219" y="762904"/>
                </a:lnTo>
                <a:lnTo>
                  <a:pt x="9353267" y="762904"/>
                </a:lnTo>
                <a:lnTo>
                  <a:pt x="9722479" y="1993674"/>
                </a:lnTo>
                <a:lnTo>
                  <a:pt x="9476306" y="1993674"/>
                </a:lnTo>
                <a:lnTo>
                  <a:pt x="9390165" y="1700054"/>
                </a:lnTo>
                <a:lnTo>
                  <a:pt x="8895241" y="1700054"/>
                </a:lnTo>
                <a:lnTo>
                  <a:pt x="8809100" y="1993674"/>
                </a:lnTo>
                <a:lnTo>
                  <a:pt x="8562927" y="1993674"/>
                </a:lnTo>
                <a:close/>
                <a:moveTo>
                  <a:pt x="7720911" y="762904"/>
                </a:moveTo>
                <a:lnTo>
                  <a:pt x="7956487" y="762904"/>
                </a:lnTo>
                <a:lnTo>
                  <a:pt x="7956487" y="1761598"/>
                </a:lnTo>
                <a:lnTo>
                  <a:pt x="8526808" y="1761598"/>
                </a:lnTo>
                <a:lnTo>
                  <a:pt x="8526808" y="1993674"/>
                </a:lnTo>
                <a:lnTo>
                  <a:pt x="7720911" y="1993674"/>
                </a:lnTo>
                <a:close/>
                <a:moveTo>
                  <a:pt x="6726009" y="762904"/>
                </a:moveTo>
                <a:lnTo>
                  <a:pt x="7642305" y="762904"/>
                </a:lnTo>
                <a:lnTo>
                  <a:pt x="7642305" y="994980"/>
                </a:lnTo>
                <a:lnTo>
                  <a:pt x="6961633" y="994980"/>
                </a:lnTo>
                <a:lnTo>
                  <a:pt x="6961633" y="1262251"/>
                </a:lnTo>
                <a:lnTo>
                  <a:pt x="7545372" y="1262251"/>
                </a:lnTo>
                <a:lnTo>
                  <a:pt x="7545372" y="1494327"/>
                </a:lnTo>
                <a:lnTo>
                  <a:pt x="6961633" y="1494327"/>
                </a:lnTo>
                <a:lnTo>
                  <a:pt x="6961633" y="1761598"/>
                </a:lnTo>
                <a:lnTo>
                  <a:pt x="7638805" y="1761598"/>
                </a:lnTo>
                <a:lnTo>
                  <a:pt x="7638805" y="1993674"/>
                </a:lnTo>
                <a:lnTo>
                  <a:pt x="6726009" y="1993674"/>
                </a:lnTo>
                <a:close/>
                <a:moveTo>
                  <a:pt x="4421244" y="762904"/>
                </a:moveTo>
                <a:lnTo>
                  <a:pt x="4846457" y="762904"/>
                </a:lnTo>
                <a:lnTo>
                  <a:pt x="5254753" y="1765195"/>
                </a:lnTo>
                <a:lnTo>
                  <a:pt x="5281441" y="1765098"/>
                </a:lnTo>
                <a:lnTo>
                  <a:pt x="5281392" y="1765098"/>
                </a:lnTo>
                <a:lnTo>
                  <a:pt x="5281392" y="762904"/>
                </a:lnTo>
                <a:lnTo>
                  <a:pt x="5517017" y="762904"/>
                </a:lnTo>
                <a:lnTo>
                  <a:pt x="5517017" y="1993674"/>
                </a:lnTo>
                <a:lnTo>
                  <a:pt x="5096179" y="1993674"/>
                </a:lnTo>
                <a:lnTo>
                  <a:pt x="4687640" y="991480"/>
                </a:lnTo>
                <a:lnTo>
                  <a:pt x="4656868" y="991480"/>
                </a:lnTo>
                <a:lnTo>
                  <a:pt x="4656868" y="1993674"/>
                </a:lnTo>
                <a:lnTo>
                  <a:pt x="4421244" y="1993674"/>
                </a:lnTo>
                <a:close/>
                <a:moveTo>
                  <a:pt x="3621667" y="762904"/>
                </a:moveTo>
                <a:lnTo>
                  <a:pt x="3621716" y="762904"/>
                </a:lnTo>
                <a:lnTo>
                  <a:pt x="4040998" y="762904"/>
                </a:lnTo>
                <a:lnTo>
                  <a:pt x="4410209" y="1993674"/>
                </a:lnTo>
                <a:lnTo>
                  <a:pt x="4164085" y="1993674"/>
                </a:lnTo>
                <a:lnTo>
                  <a:pt x="4077895" y="1700054"/>
                </a:lnTo>
                <a:lnTo>
                  <a:pt x="3582971" y="1700054"/>
                </a:lnTo>
                <a:lnTo>
                  <a:pt x="3496830" y="1993674"/>
                </a:lnTo>
                <a:lnTo>
                  <a:pt x="3250657" y="1993674"/>
                </a:lnTo>
                <a:close/>
                <a:moveTo>
                  <a:pt x="2287158" y="762904"/>
                </a:moveTo>
                <a:lnTo>
                  <a:pt x="2528569" y="762904"/>
                </a:lnTo>
                <a:lnTo>
                  <a:pt x="2528569" y="1485576"/>
                </a:lnTo>
                <a:cubicBezTo>
                  <a:pt x="2528569" y="1617122"/>
                  <a:pt x="2557347" y="1674728"/>
                  <a:pt x="2606008" y="1728785"/>
                </a:cubicBezTo>
                <a:cubicBezTo>
                  <a:pt x="2651023" y="1775598"/>
                  <a:pt x="2715871" y="1806224"/>
                  <a:pt x="2804151" y="1806224"/>
                </a:cubicBezTo>
                <a:cubicBezTo>
                  <a:pt x="2881591" y="1806224"/>
                  <a:pt x="2950086" y="1775598"/>
                  <a:pt x="2995101" y="1728785"/>
                </a:cubicBezTo>
                <a:cubicBezTo>
                  <a:pt x="3041915" y="1674728"/>
                  <a:pt x="3070742" y="1617073"/>
                  <a:pt x="3070742" y="1485576"/>
                </a:cubicBezTo>
                <a:lnTo>
                  <a:pt x="3070791" y="1485576"/>
                </a:lnTo>
                <a:lnTo>
                  <a:pt x="3070791" y="762904"/>
                </a:lnTo>
                <a:lnTo>
                  <a:pt x="3313999" y="762904"/>
                </a:lnTo>
                <a:lnTo>
                  <a:pt x="3313999" y="1523932"/>
                </a:lnTo>
                <a:cubicBezTo>
                  <a:pt x="3313999" y="1689652"/>
                  <a:pt x="3247351" y="1813954"/>
                  <a:pt x="3162668" y="1900435"/>
                </a:cubicBezTo>
                <a:cubicBezTo>
                  <a:pt x="3072589" y="1995910"/>
                  <a:pt x="2960927" y="2051766"/>
                  <a:pt x="2804200" y="2051766"/>
                </a:cubicBezTo>
                <a:cubicBezTo>
                  <a:pt x="2647474" y="2051766"/>
                  <a:pt x="2528569" y="1995910"/>
                  <a:pt x="2434892" y="1900435"/>
                </a:cubicBezTo>
                <a:cubicBezTo>
                  <a:pt x="2350209" y="1813954"/>
                  <a:pt x="2287158" y="1689652"/>
                  <a:pt x="2287158" y="1523932"/>
                </a:cubicBezTo>
                <a:close/>
                <a:moveTo>
                  <a:pt x="5596596" y="761154"/>
                </a:moveTo>
                <a:lnTo>
                  <a:pt x="6054817" y="762904"/>
                </a:lnTo>
                <a:cubicBezTo>
                  <a:pt x="6413528" y="764654"/>
                  <a:pt x="6672000" y="1021376"/>
                  <a:pt x="6672000" y="1378289"/>
                </a:cubicBezTo>
                <a:cubicBezTo>
                  <a:pt x="6672000" y="1735202"/>
                  <a:pt x="6406479" y="1993674"/>
                  <a:pt x="6039018" y="1993674"/>
                </a:cubicBezTo>
                <a:lnTo>
                  <a:pt x="5596596" y="1993674"/>
                </a:lnTo>
                <a:close/>
                <a:moveTo>
                  <a:pt x="1093732" y="383115"/>
                </a:moveTo>
                <a:cubicBezTo>
                  <a:pt x="701916" y="383115"/>
                  <a:pt x="383115" y="701867"/>
                  <a:pt x="383115" y="1093731"/>
                </a:cubicBezTo>
                <a:cubicBezTo>
                  <a:pt x="383115" y="1307675"/>
                  <a:pt x="478882" y="1508007"/>
                  <a:pt x="642268" y="1642469"/>
                </a:cubicBezTo>
                <a:cubicBezTo>
                  <a:pt x="643435" y="1643246"/>
                  <a:pt x="644358" y="1643538"/>
                  <a:pt x="645185" y="1643052"/>
                </a:cubicBezTo>
                <a:cubicBezTo>
                  <a:pt x="647470" y="1641788"/>
                  <a:pt x="646449" y="1639211"/>
                  <a:pt x="649268" y="1634739"/>
                </a:cubicBezTo>
                <a:cubicBezTo>
                  <a:pt x="651845" y="1630607"/>
                  <a:pt x="656803" y="1629392"/>
                  <a:pt x="659380" y="1629149"/>
                </a:cubicBezTo>
                <a:cubicBezTo>
                  <a:pt x="663755" y="1628711"/>
                  <a:pt x="666234" y="1628663"/>
                  <a:pt x="674644" y="1629052"/>
                </a:cubicBezTo>
                <a:cubicBezTo>
                  <a:pt x="678873" y="1629392"/>
                  <a:pt x="682422" y="1628760"/>
                  <a:pt x="684998" y="1627496"/>
                </a:cubicBezTo>
                <a:cubicBezTo>
                  <a:pt x="690200" y="1624676"/>
                  <a:pt x="691124" y="1618940"/>
                  <a:pt x="690978" y="1612815"/>
                </a:cubicBezTo>
                <a:lnTo>
                  <a:pt x="690978" y="1612669"/>
                </a:lnTo>
                <a:cubicBezTo>
                  <a:pt x="690832" y="1609120"/>
                  <a:pt x="690443" y="1605523"/>
                  <a:pt x="690443" y="1602217"/>
                </a:cubicBezTo>
                <a:cubicBezTo>
                  <a:pt x="690443" y="1589092"/>
                  <a:pt x="695401" y="1581654"/>
                  <a:pt x="708575" y="1581800"/>
                </a:cubicBezTo>
                <a:cubicBezTo>
                  <a:pt x="713048" y="1581800"/>
                  <a:pt x="717520" y="1582189"/>
                  <a:pt x="721604" y="1582189"/>
                </a:cubicBezTo>
                <a:lnTo>
                  <a:pt x="721749" y="1582189"/>
                </a:lnTo>
                <a:cubicBezTo>
                  <a:pt x="733222" y="1582578"/>
                  <a:pt x="741923" y="1581168"/>
                  <a:pt x="738861" y="1565223"/>
                </a:cubicBezTo>
                <a:cubicBezTo>
                  <a:pt x="738764" y="1563959"/>
                  <a:pt x="738375" y="1562404"/>
                  <a:pt x="737986" y="1560897"/>
                </a:cubicBezTo>
                <a:cubicBezTo>
                  <a:pt x="734243" y="1547383"/>
                  <a:pt x="736576" y="1538049"/>
                  <a:pt x="753931" y="1538438"/>
                </a:cubicBezTo>
                <a:cubicBezTo>
                  <a:pt x="757771" y="1538535"/>
                  <a:pt x="761612" y="1538778"/>
                  <a:pt x="765306" y="1538924"/>
                </a:cubicBezTo>
                <a:cubicBezTo>
                  <a:pt x="776292" y="1539070"/>
                  <a:pt x="785480" y="1537028"/>
                  <a:pt x="783827" y="1520549"/>
                </a:cubicBezTo>
                <a:lnTo>
                  <a:pt x="783827" y="1520403"/>
                </a:lnTo>
                <a:cubicBezTo>
                  <a:pt x="783827" y="1518896"/>
                  <a:pt x="783584" y="1517097"/>
                  <a:pt x="783196" y="1515055"/>
                </a:cubicBezTo>
                <a:cubicBezTo>
                  <a:pt x="780036" y="1499208"/>
                  <a:pt x="786161" y="1492305"/>
                  <a:pt x="802884" y="1492694"/>
                </a:cubicBezTo>
                <a:cubicBezTo>
                  <a:pt x="805557" y="1492839"/>
                  <a:pt x="808231" y="1493082"/>
                  <a:pt x="810905" y="1493471"/>
                </a:cubicBezTo>
                <a:lnTo>
                  <a:pt x="811050" y="1493471"/>
                </a:lnTo>
                <a:cubicBezTo>
                  <a:pt x="814113" y="1493860"/>
                  <a:pt x="817176" y="1494249"/>
                  <a:pt x="820238" y="1494103"/>
                </a:cubicBezTo>
                <a:cubicBezTo>
                  <a:pt x="830058" y="1493763"/>
                  <a:pt x="833995" y="1487978"/>
                  <a:pt x="831711" y="1478547"/>
                </a:cubicBezTo>
                <a:cubicBezTo>
                  <a:pt x="831370" y="1477138"/>
                  <a:pt x="830836" y="1475874"/>
                  <a:pt x="830204" y="1474464"/>
                </a:cubicBezTo>
                <a:cubicBezTo>
                  <a:pt x="829426" y="1472908"/>
                  <a:pt x="828697" y="1471256"/>
                  <a:pt x="828162" y="1469603"/>
                </a:cubicBezTo>
                <a:cubicBezTo>
                  <a:pt x="823544" y="1455311"/>
                  <a:pt x="829426" y="1447387"/>
                  <a:pt x="844496" y="1446755"/>
                </a:cubicBezTo>
                <a:cubicBezTo>
                  <a:pt x="847315" y="1446609"/>
                  <a:pt x="851642" y="1447533"/>
                  <a:pt x="856357" y="1448408"/>
                </a:cubicBezTo>
                <a:lnTo>
                  <a:pt x="856503" y="1448408"/>
                </a:lnTo>
                <a:cubicBezTo>
                  <a:pt x="865156" y="1449818"/>
                  <a:pt x="874976" y="1450838"/>
                  <a:pt x="878573" y="1444324"/>
                </a:cubicBezTo>
                <a:cubicBezTo>
                  <a:pt x="880566" y="1440630"/>
                  <a:pt x="878281" y="1434505"/>
                  <a:pt x="875997" y="1428866"/>
                </a:cubicBezTo>
                <a:cubicBezTo>
                  <a:pt x="875365" y="1427602"/>
                  <a:pt x="874830" y="1426192"/>
                  <a:pt x="874344" y="1425025"/>
                </a:cubicBezTo>
                <a:cubicBezTo>
                  <a:pt x="867587" y="1408691"/>
                  <a:pt x="873080" y="1399893"/>
                  <a:pt x="890678" y="1400913"/>
                </a:cubicBezTo>
                <a:cubicBezTo>
                  <a:pt x="893108" y="1401156"/>
                  <a:pt x="897289" y="1402031"/>
                  <a:pt x="902150" y="1402809"/>
                </a:cubicBezTo>
                <a:cubicBezTo>
                  <a:pt x="912261" y="1404754"/>
                  <a:pt x="924901" y="1406261"/>
                  <a:pt x="928595" y="1400136"/>
                </a:cubicBezTo>
                <a:cubicBezTo>
                  <a:pt x="931172" y="1395663"/>
                  <a:pt x="926942" y="1388225"/>
                  <a:pt x="922859" y="1382246"/>
                </a:cubicBezTo>
                <a:cubicBezTo>
                  <a:pt x="920428" y="1378649"/>
                  <a:pt x="918095" y="1375586"/>
                  <a:pt x="917220" y="1373933"/>
                </a:cubicBezTo>
                <a:cubicBezTo>
                  <a:pt x="912213" y="1363822"/>
                  <a:pt x="916442" y="1355412"/>
                  <a:pt x="927429" y="1354245"/>
                </a:cubicBezTo>
                <a:cubicBezTo>
                  <a:pt x="932630" y="1353711"/>
                  <a:pt x="940554" y="1354877"/>
                  <a:pt x="948867" y="1356287"/>
                </a:cubicBezTo>
                <a:cubicBezTo>
                  <a:pt x="963693" y="1358572"/>
                  <a:pt x="979395" y="1361392"/>
                  <a:pt x="982604" y="1355655"/>
                </a:cubicBezTo>
                <a:cubicBezTo>
                  <a:pt x="986055" y="1349384"/>
                  <a:pt x="977353" y="1341752"/>
                  <a:pt x="970207" y="1335092"/>
                </a:cubicBezTo>
                <a:cubicBezTo>
                  <a:pt x="966999" y="1332175"/>
                  <a:pt x="964180" y="1329453"/>
                  <a:pt x="962673" y="1327168"/>
                </a:cubicBezTo>
                <a:cubicBezTo>
                  <a:pt x="955381" y="1315793"/>
                  <a:pt x="960242" y="1307383"/>
                  <a:pt x="973902" y="1306605"/>
                </a:cubicBezTo>
                <a:cubicBezTo>
                  <a:pt x="978277" y="1306362"/>
                  <a:pt x="986930" y="1307626"/>
                  <a:pt x="996264" y="1309279"/>
                </a:cubicBezTo>
                <a:cubicBezTo>
                  <a:pt x="1006229" y="1310932"/>
                  <a:pt x="1016924" y="1312973"/>
                  <a:pt x="1023584" y="1313751"/>
                </a:cubicBezTo>
                <a:cubicBezTo>
                  <a:pt x="1031362" y="1314626"/>
                  <a:pt x="1041959" y="1317592"/>
                  <a:pt x="1044536" y="1309911"/>
                </a:cubicBezTo>
                <a:cubicBezTo>
                  <a:pt x="1047308" y="1301744"/>
                  <a:pt x="1035688" y="1297904"/>
                  <a:pt x="1029709" y="1293674"/>
                </a:cubicBezTo>
                <a:cubicBezTo>
                  <a:pt x="1026258" y="1291244"/>
                  <a:pt x="1022514" y="1289105"/>
                  <a:pt x="1018966" y="1286674"/>
                </a:cubicBezTo>
                <a:cubicBezTo>
                  <a:pt x="1014396" y="1283709"/>
                  <a:pt x="1010070" y="1280549"/>
                  <a:pt x="1006472" y="1276708"/>
                </a:cubicBezTo>
                <a:cubicBezTo>
                  <a:pt x="1002097" y="1272236"/>
                  <a:pt x="1001368" y="1267618"/>
                  <a:pt x="1003264" y="1263924"/>
                </a:cubicBezTo>
                <a:cubicBezTo>
                  <a:pt x="1004188" y="1262271"/>
                  <a:pt x="1005597" y="1260861"/>
                  <a:pt x="1007493" y="1259694"/>
                </a:cubicBezTo>
                <a:cubicBezTo>
                  <a:pt x="1009292" y="1258673"/>
                  <a:pt x="1011431" y="1257798"/>
                  <a:pt x="1014007" y="1257409"/>
                </a:cubicBezTo>
                <a:cubicBezTo>
                  <a:pt x="1019889" y="1256243"/>
                  <a:pt x="1032529" y="1257652"/>
                  <a:pt x="1046335" y="1259451"/>
                </a:cubicBezTo>
                <a:cubicBezTo>
                  <a:pt x="1061648" y="1261396"/>
                  <a:pt x="1078370" y="1263924"/>
                  <a:pt x="1088579" y="1264069"/>
                </a:cubicBezTo>
                <a:cubicBezTo>
                  <a:pt x="1100733" y="1264167"/>
                  <a:pt x="1117698" y="1262903"/>
                  <a:pt x="1133012" y="1262514"/>
                </a:cubicBezTo>
                <a:lnTo>
                  <a:pt x="1133156" y="1262514"/>
                </a:lnTo>
                <a:cubicBezTo>
                  <a:pt x="1150269" y="1261979"/>
                  <a:pt x="1165096" y="1262660"/>
                  <a:pt x="1168400" y="1267618"/>
                </a:cubicBezTo>
                <a:cubicBezTo>
                  <a:pt x="1174381" y="1276952"/>
                  <a:pt x="1166699" y="1282980"/>
                  <a:pt x="1157657" y="1288327"/>
                </a:cubicBezTo>
                <a:lnTo>
                  <a:pt x="1157511" y="1288327"/>
                </a:lnTo>
                <a:cubicBezTo>
                  <a:pt x="1154741" y="1289980"/>
                  <a:pt x="1151776" y="1291681"/>
                  <a:pt x="1149102" y="1293188"/>
                </a:cubicBezTo>
                <a:cubicBezTo>
                  <a:pt x="1142976" y="1296931"/>
                  <a:pt x="1125866" y="1302522"/>
                  <a:pt x="1128781" y="1311466"/>
                </a:cubicBezTo>
                <a:cubicBezTo>
                  <a:pt x="1131213" y="1318710"/>
                  <a:pt x="1141908" y="1317446"/>
                  <a:pt x="1149199" y="1316425"/>
                </a:cubicBezTo>
                <a:cubicBezTo>
                  <a:pt x="1157221" y="1315161"/>
                  <a:pt x="1168060" y="1312584"/>
                  <a:pt x="1178803" y="1310689"/>
                </a:cubicBezTo>
                <a:lnTo>
                  <a:pt x="1178950" y="1310689"/>
                </a:lnTo>
                <a:cubicBezTo>
                  <a:pt x="1196158" y="1307383"/>
                  <a:pt x="1212784" y="1305828"/>
                  <a:pt x="1215701" y="1313751"/>
                </a:cubicBezTo>
                <a:cubicBezTo>
                  <a:pt x="1218132" y="1320411"/>
                  <a:pt x="1211860" y="1328967"/>
                  <a:pt x="1203936" y="1336988"/>
                </a:cubicBezTo>
                <a:cubicBezTo>
                  <a:pt x="1200486" y="1340683"/>
                  <a:pt x="1196645" y="1344134"/>
                  <a:pt x="1193193" y="1347440"/>
                </a:cubicBezTo>
                <a:cubicBezTo>
                  <a:pt x="1187166" y="1353030"/>
                  <a:pt x="1194457" y="1361975"/>
                  <a:pt x="1202381" y="1361732"/>
                </a:cubicBezTo>
                <a:cubicBezTo>
                  <a:pt x="1206172" y="1361586"/>
                  <a:pt x="1215021" y="1359933"/>
                  <a:pt x="1224452" y="1358523"/>
                </a:cubicBezTo>
                <a:lnTo>
                  <a:pt x="1224597" y="1358523"/>
                </a:lnTo>
                <a:cubicBezTo>
                  <a:pt x="1237868" y="1356725"/>
                  <a:pt x="1252451" y="1355801"/>
                  <a:pt x="1256778" y="1361440"/>
                </a:cubicBezTo>
                <a:cubicBezTo>
                  <a:pt x="1262028" y="1368489"/>
                  <a:pt x="1256000" y="1377920"/>
                  <a:pt x="1250022" y="1385211"/>
                </a:cubicBezTo>
                <a:cubicBezTo>
                  <a:pt x="1246084" y="1389781"/>
                  <a:pt x="1242243" y="1393524"/>
                  <a:pt x="1241465" y="1395031"/>
                </a:cubicBezTo>
                <a:cubicBezTo>
                  <a:pt x="1237091" y="1403052"/>
                  <a:pt x="1240445" y="1409469"/>
                  <a:pt x="1249487" y="1409712"/>
                </a:cubicBezTo>
                <a:cubicBezTo>
                  <a:pt x="1254688" y="1409955"/>
                  <a:pt x="1264022" y="1407525"/>
                  <a:pt x="1269904" y="1406115"/>
                </a:cubicBezTo>
                <a:cubicBezTo>
                  <a:pt x="1271168" y="1405726"/>
                  <a:pt x="1272335" y="1405483"/>
                  <a:pt x="1273209" y="1405337"/>
                </a:cubicBezTo>
                <a:cubicBezTo>
                  <a:pt x="1297613" y="1400476"/>
                  <a:pt x="1306022" y="1408497"/>
                  <a:pt x="1295814" y="1433289"/>
                </a:cubicBezTo>
                <a:cubicBezTo>
                  <a:pt x="1295717" y="1433678"/>
                  <a:pt x="1295473" y="1434067"/>
                  <a:pt x="1295328" y="1434456"/>
                </a:cubicBezTo>
                <a:cubicBezTo>
                  <a:pt x="1289495" y="1447970"/>
                  <a:pt x="1288815" y="1455748"/>
                  <a:pt x="1304030" y="1455262"/>
                </a:cubicBezTo>
                <a:cubicBezTo>
                  <a:pt x="1308016" y="1455116"/>
                  <a:pt x="1312099" y="1454630"/>
                  <a:pt x="1316036" y="1454484"/>
                </a:cubicBezTo>
                <a:cubicBezTo>
                  <a:pt x="1319781" y="1454096"/>
                  <a:pt x="1323475" y="1454096"/>
                  <a:pt x="1327169" y="1454484"/>
                </a:cubicBezTo>
                <a:cubicBezTo>
                  <a:pt x="1338010" y="1455748"/>
                  <a:pt x="1342385" y="1463283"/>
                  <a:pt x="1339808" y="1473881"/>
                </a:cubicBezTo>
                <a:cubicBezTo>
                  <a:pt x="1339468" y="1475290"/>
                  <a:pt x="1338934" y="1476457"/>
                  <a:pt x="1338301" y="1477721"/>
                </a:cubicBezTo>
                <a:lnTo>
                  <a:pt x="1338301" y="1477867"/>
                </a:lnTo>
                <a:cubicBezTo>
                  <a:pt x="1337670" y="1479520"/>
                  <a:pt x="1336746" y="1481173"/>
                  <a:pt x="1336259" y="1482971"/>
                </a:cubicBezTo>
                <a:cubicBezTo>
                  <a:pt x="1332420" y="1495610"/>
                  <a:pt x="1336357" y="1500861"/>
                  <a:pt x="1349920" y="1501249"/>
                </a:cubicBezTo>
                <a:cubicBezTo>
                  <a:pt x="1353372" y="1501347"/>
                  <a:pt x="1356822" y="1501006"/>
                  <a:pt x="1360275" y="1500861"/>
                </a:cubicBezTo>
                <a:cubicBezTo>
                  <a:pt x="1362705" y="1500763"/>
                  <a:pt x="1364990" y="1500763"/>
                  <a:pt x="1367275" y="1501006"/>
                </a:cubicBezTo>
                <a:cubicBezTo>
                  <a:pt x="1380303" y="1502270"/>
                  <a:pt x="1385553" y="1509173"/>
                  <a:pt x="1383366" y="1521958"/>
                </a:cubicBezTo>
                <a:cubicBezTo>
                  <a:pt x="1383219" y="1522833"/>
                  <a:pt x="1382977" y="1523611"/>
                  <a:pt x="1382734" y="1524389"/>
                </a:cubicBezTo>
                <a:lnTo>
                  <a:pt x="1382734" y="1524535"/>
                </a:lnTo>
                <a:cubicBezTo>
                  <a:pt x="1382101" y="1526820"/>
                  <a:pt x="1381081" y="1529007"/>
                  <a:pt x="1380934" y="1531292"/>
                </a:cubicBezTo>
                <a:cubicBezTo>
                  <a:pt x="1379622" y="1540869"/>
                  <a:pt x="1383463" y="1545681"/>
                  <a:pt x="1393185" y="1547237"/>
                </a:cubicBezTo>
                <a:cubicBezTo>
                  <a:pt x="1395712" y="1547626"/>
                  <a:pt x="1398241" y="1547237"/>
                  <a:pt x="1400817" y="1547383"/>
                </a:cubicBezTo>
                <a:cubicBezTo>
                  <a:pt x="1402081" y="1547383"/>
                  <a:pt x="1403393" y="1547528"/>
                  <a:pt x="1404658" y="1547528"/>
                </a:cubicBezTo>
                <a:cubicBezTo>
                  <a:pt x="1423665" y="1548306"/>
                  <a:pt x="1426971" y="1551612"/>
                  <a:pt x="1426095" y="1569987"/>
                </a:cubicBezTo>
                <a:cubicBezTo>
                  <a:pt x="1426095" y="1571397"/>
                  <a:pt x="1425999" y="1572904"/>
                  <a:pt x="1425852" y="1574460"/>
                </a:cubicBezTo>
                <a:cubicBezTo>
                  <a:pt x="1424928" y="1586856"/>
                  <a:pt x="1428526" y="1591571"/>
                  <a:pt x="1440776" y="1592592"/>
                </a:cubicBezTo>
                <a:cubicBezTo>
                  <a:pt x="1442721" y="1592689"/>
                  <a:pt x="1444860" y="1592592"/>
                  <a:pt x="1447291" y="1592203"/>
                </a:cubicBezTo>
                <a:cubicBezTo>
                  <a:pt x="1449867" y="1591960"/>
                  <a:pt x="1452638" y="1591474"/>
                  <a:pt x="1455847" y="1590696"/>
                </a:cubicBezTo>
                <a:lnTo>
                  <a:pt x="1455944" y="1590599"/>
                </a:lnTo>
                <a:cubicBezTo>
                  <a:pt x="1468728" y="1587925"/>
                  <a:pt x="1473444" y="1591766"/>
                  <a:pt x="1474221" y="1611940"/>
                </a:cubicBezTo>
                <a:cubicBezTo>
                  <a:pt x="1474367" y="1614128"/>
                  <a:pt x="1474125" y="1617336"/>
                  <a:pt x="1474610" y="1620641"/>
                </a:cubicBezTo>
                <a:cubicBezTo>
                  <a:pt x="1475243" y="1625892"/>
                  <a:pt x="1477285" y="1631774"/>
                  <a:pt x="1484041" y="1635080"/>
                </a:cubicBezTo>
                <a:cubicBezTo>
                  <a:pt x="1485937" y="1636003"/>
                  <a:pt x="1487833" y="1636635"/>
                  <a:pt x="1490020" y="1636878"/>
                </a:cubicBezTo>
                <a:cubicBezTo>
                  <a:pt x="1499063" y="1638385"/>
                  <a:pt x="1497896" y="1637948"/>
                  <a:pt x="1508883" y="1638385"/>
                </a:cubicBezTo>
                <a:cubicBezTo>
                  <a:pt x="1515980" y="1638677"/>
                  <a:pt x="1521035" y="1643392"/>
                  <a:pt x="1522153" y="1645628"/>
                </a:cubicBezTo>
                <a:cubicBezTo>
                  <a:pt x="1526578" y="1654573"/>
                  <a:pt x="1521959" y="1658900"/>
                  <a:pt x="1520939" y="1661136"/>
                </a:cubicBezTo>
                <a:cubicBezTo>
                  <a:pt x="1520696" y="1661670"/>
                  <a:pt x="1521230" y="1661427"/>
                  <a:pt x="1522493" y="1660552"/>
                </a:cubicBezTo>
                <a:cubicBezTo>
                  <a:pt x="1526140" y="1657781"/>
                  <a:pt x="1529835" y="1654962"/>
                  <a:pt x="1533432" y="1652143"/>
                </a:cubicBezTo>
                <a:cubicBezTo>
                  <a:pt x="1535863" y="1650052"/>
                  <a:pt x="1537806" y="1648302"/>
                  <a:pt x="1538050" y="1648545"/>
                </a:cubicBezTo>
                <a:cubicBezTo>
                  <a:pt x="1706298" y="1514423"/>
                  <a:pt x="1804348" y="1313168"/>
                  <a:pt x="1804348" y="1093731"/>
                </a:cubicBezTo>
                <a:cubicBezTo>
                  <a:pt x="1804348" y="701915"/>
                  <a:pt x="1485548" y="383115"/>
                  <a:pt x="1093732" y="383115"/>
                </a:cubicBezTo>
                <a:close/>
                <a:moveTo>
                  <a:pt x="1093683" y="0"/>
                </a:moveTo>
                <a:cubicBezTo>
                  <a:pt x="1696720" y="0"/>
                  <a:pt x="2187367" y="490597"/>
                  <a:pt x="2187367" y="1093683"/>
                </a:cubicBezTo>
                <a:lnTo>
                  <a:pt x="2187415" y="1093586"/>
                </a:lnTo>
                <a:cubicBezTo>
                  <a:pt x="2187415" y="1409809"/>
                  <a:pt x="2047605" y="1710720"/>
                  <a:pt x="1813440" y="1916594"/>
                </a:cubicBezTo>
                <a:cubicBezTo>
                  <a:pt x="1819176" y="1921018"/>
                  <a:pt x="1826418" y="1917372"/>
                  <a:pt x="1833953" y="1925393"/>
                </a:cubicBezTo>
                <a:cubicBezTo>
                  <a:pt x="1842121" y="1934046"/>
                  <a:pt x="1836725" y="1943379"/>
                  <a:pt x="1842995" y="1951546"/>
                </a:cubicBezTo>
                <a:cubicBezTo>
                  <a:pt x="1855393" y="1967783"/>
                  <a:pt x="1875567" y="1960248"/>
                  <a:pt x="1876829" y="1985915"/>
                </a:cubicBezTo>
                <a:cubicBezTo>
                  <a:pt x="1876928" y="1987811"/>
                  <a:pt x="1877219" y="1989513"/>
                  <a:pt x="1877704" y="1991020"/>
                </a:cubicBezTo>
                <a:cubicBezTo>
                  <a:pt x="1879504" y="1996756"/>
                  <a:pt x="1883831" y="1999964"/>
                  <a:pt x="1888449" y="2001860"/>
                </a:cubicBezTo>
                <a:cubicBezTo>
                  <a:pt x="1893456" y="2003902"/>
                  <a:pt x="1898803" y="2004680"/>
                  <a:pt x="1901866" y="2005701"/>
                </a:cubicBezTo>
                <a:cubicBezTo>
                  <a:pt x="1914651" y="2010076"/>
                  <a:pt x="1918101" y="2014159"/>
                  <a:pt x="1921019" y="2027674"/>
                </a:cubicBezTo>
                <a:cubicBezTo>
                  <a:pt x="1923304" y="2038903"/>
                  <a:pt x="1930353" y="2045806"/>
                  <a:pt x="1941437" y="2048626"/>
                </a:cubicBezTo>
                <a:cubicBezTo>
                  <a:pt x="1952812" y="2051591"/>
                  <a:pt x="1961611" y="2057570"/>
                  <a:pt x="1964430" y="2069577"/>
                </a:cubicBezTo>
                <a:cubicBezTo>
                  <a:pt x="1967347" y="2082217"/>
                  <a:pt x="1971673" y="2089363"/>
                  <a:pt x="1984847" y="2091404"/>
                </a:cubicBezTo>
                <a:cubicBezTo>
                  <a:pt x="1989174" y="2092036"/>
                  <a:pt x="1992138" y="2092814"/>
                  <a:pt x="1992771" y="2097141"/>
                </a:cubicBezTo>
                <a:cubicBezTo>
                  <a:pt x="1993160" y="2099474"/>
                  <a:pt x="1991848" y="2101613"/>
                  <a:pt x="1989563" y="2103801"/>
                </a:cubicBezTo>
                <a:cubicBezTo>
                  <a:pt x="1987763" y="2105697"/>
                  <a:pt x="1985382" y="2107593"/>
                  <a:pt x="1982806" y="2109780"/>
                </a:cubicBezTo>
                <a:cubicBezTo>
                  <a:pt x="1959569" y="2129322"/>
                  <a:pt x="1946637" y="2139920"/>
                  <a:pt x="1918054" y="2161747"/>
                </a:cubicBezTo>
                <a:cubicBezTo>
                  <a:pt x="1912317" y="2166073"/>
                  <a:pt x="1894184" y="2181143"/>
                  <a:pt x="1898755" y="2187268"/>
                </a:cubicBezTo>
                <a:cubicBezTo>
                  <a:pt x="1903324" y="2193637"/>
                  <a:pt x="1921115" y="2182407"/>
                  <a:pt x="1933609" y="2172830"/>
                </a:cubicBezTo>
                <a:cubicBezTo>
                  <a:pt x="1949992" y="2160483"/>
                  <a:pt x="1975367" y="2140552"/>
                  <a:pt x="2002445" y="2116926"/>
                </a:cubicBezTo>
                <a:cubicBezTo>
                  <a:pt x="2003611" y="2116051"/>
                  <a:pt x="2004730" y="2115030"/>
                  <a:pt x="2005895" y="2114009"/>
                </a:cubicBezTo>
                <a:cubicBezTo>
                  <a:pt x="2012800" y="2130343"/>
                  <a:pt x="2025828" y="2137343"/>
                  <a:pt x="2038856" y="2144635"/>
                </a:cubicBezTo>
                <a:cubicBezTo>
                  <a:pt x="2035404" y="2147843"/>
                  <a:pt x="2026605" y="2155330"/>
                  <a:pt x="2014986" y="2165052"/>
                </a:cubicBezTo>
                <a:lnTo>
                  <a:pt x="2014452" y="2165587"/>
                </a:lnTo>
                <a:cubicBezTo>
                  <a:pt x="1992382" y="2183962"/>
                  <a:pt x="1960200" y="2209776"/>
                  <a:pt x="1933901" y="2228394"/>
                </a:cubicBezTo>
                <a:cubicBezTo>
                  <a:pt x="1897393" y="2254062"/>
                  <a:pt x="1863801" y="2276909"/>
                  <a:pt x="1829967" y="2297084"/>
                </a:cubicBezTo>
                <a:cubicBezTo>
                  <a:pt x="1812078" y="2307681"/>
                  <a:pt x="1786556" y="2322994"/>
                  <a:pt x="1790252" y="2329751"/>
                </a:cubicBezTo>
                <a:cubicBezTo>
                  <a:pt x="1796669" y="2341224"/>
                  <a:pt x="1826274" y="2321439"/>
                  <a:pt x="1833808" y="2317112"/>
                </a:cubicBezTo>
                <a:cubicBezTo>
                  <a:pt x="1861226" y="2300876"/>
                  <a:pt x="1889227" y="2282646"/>
                  <a:pt x="1912317" y="2266798"/>
                </a:cubicBezTo>
                <a:cubicBezTo>
                  <a:pt x="1930353" y="2254548"/>
                  <a:pt x="1945423" y="2243853"/>
                  <a:pt x="1954853" y="2236804"/>
                </a:cubicBezTo>
                <a:cubicBezTo>
                  <a:pt x="1991993" y="2209338"/>
                  <a:pt x="2017806" y="2187900"/>
                  <a:pt x="2039633" y="2169379"/>
                </a:cubicBezTo>
                <a:cubicBezTo>
                  <a:pt x="2045224" y="2164517"/>
                  <a:pt x="2053537" y="2159268"/>
                  <a:pt x="2059662" y="2164517"/>
                </a:cubicBezTo>
                <a:cubicBezTo>
                  <a:pt x="2066321" y="2170254"/>
                  <a:pt x="2060293" y="2178810"/>
                  <a:pt x="2054947" y="2183671"/>
                </a:cubicBezTo>
                <a:cubicBezTo>
                  <a:pt x="2051786" y="2186588"/>
                  <a:pt x="1985527" y="2253527"/>
                  <a:pt x="1901234" y="2311862"/>
                </a:cubicBezTo>
                <a:cubicBezTo>
                  <a:pt x="1868810" y="2334321"/>
                  <a:pt x="1837649" y="2353231"/>
                  <a:pt x="1808675" y="2369711"/>
                </a:cubicBezTo>
                <a:lnTo>
                  <a:pt x="1808530" y="2369711"/>
                </a:lnTo>
                <a:cubicBezTo>
                  <a:pt x="1791126" y="2379530"/>
                  <a:pt x="1774647" y="2388475"/>
                  <a:pt x="1759091" y="2396885"/>
                </a:cubicBezTo>
                <a:cubicBezTo>
                  <a:pt x="1750633" y="2401357"/>
                  <a:pt x="1736728" y="2407969"/>
                  <a:pt x="1723069" y="2411420"/>
                </a:cubicBezTo>
                <a:cubicBezTo>
                  <a:pt x="1716943" y="2413219"/>
                  <a:pt x="1710819" y="2414240"/>
                  <a:pt x="1705326" y="2414240"/>
                </a:cubicBezTo>
                <a:cubicBezTo>
                  <a:pt x="1691909" y="2414143"/>
                  <a:pt x="1690498" y="2406219"/>
                  <a:pt x="1696137" y="2397906"/>
                </a:cubicBezTo>
                <a:cubicBezTo>
                  <a:pt x="1697937" y="2395378"/>
                  <a:pt x="1700123" y="2392948"/>
                  <a:pt x="1702408" y="2390760"/>
                </a:cubicBezTo>
                <a:cubicBezTo>
                  <a:pt x="1703819" y="2389350"/>
                  <a:pt x="1705180" y="2387940"/>
                  <a:pt x="1706735" y="2386676"/>
                </a:cubicBezTo>
                <a:cubicBezTo>
                  <a:pt x="1713735" y="2380162"/>
                  <a:pt x="1719861" y="2370732"/>
                  <a:pt x="1714902" y="2364072"/>
                </a:cubicBezTo>
                <a:cubicBezTo>
                  <a:pt x="1711061" y="2358967"/>
                  <a:pt x="1695262" y="2360377"/>
                  <a:pt x="1685930" y="2362176"/>
                </a:cubicBezTo>
                <a:cubicBezTo>
                  <a:pt x="1683207" y="2362710"/>
                  <a:pt x="1679900" y="2363440"/>
                  <a:pt x="1676207" y="2364217"/>
                </a:cubicBezTo>
                <a:lnTo>
                  <a:pt x="1676061" y="2364217"/>
                </a:lnTo>
                <a:cubicBezTo>
                  <a:pt x="1664053" y="2366405"/>
                  <a:pt x="1648887" y="2368593"/>
                  <a:pt x="1645435" y="2362953"/>
                </a:cubicBezTo>
                <a:cubicBezTo>
                  <a:pt x="1640817" y="2355565"/>
                  <a:pt x="1648887" y="2350071"/>
                  <a:pt x="1653602" y="2345599"/>
                </a:cubicBezTo>
                <a:cubicBezTo>
                  <a:pt x="1654380" y="2344821"/>
                  <a:pt x="1655158" y="2344189"/>
                  <a:pt x="1655789" y="2343557"/>
                </a:cubicBezTo>
                <a:cubicBezTo>
                  <a:pt x="1660651" y="2339085"/>
                  <a:pt x="1665123" y="2335244"/>
                  <a:pt x="1668428" y="2330918"/>
                </a:cubicBezTo>
                <a:cubicBezTo>
                  <a:pt x="1670859" y="2327758"/>
                  <a:pt x="1674310" y="2321876"/>
                  <a:pt x="1671102" y="2316383"/>
                </a:cubicBezTo>
                <a:cubicBezTo>
                  <a:pt x="1667797" y="2310501"/>
                  <a:pt x="1660504" y="2311910"/>
                  <a:pt x="1649907" y="2312931"/>
                </a:cubicBezTo>
                <a:cubicBezTo>
                  <a:pt x="1642761" y="2313563"/>
                  <a:pt x="1634837" y="2314438"/>
                  <a:pt x="1627935" y="2315605"/>
                </a:cubicBezTo>
                <a:cubicBezTo>
                  <a:pt x="1623073" y="2316286"/>
                  <a:pt x="1618747" y="2317015"/>
                  <a:pt x="1615150" y="2317793"/>
                </a:cubicBezTo>
                <a:cubicBezTo>
                  <a:pt x="1608879" y="2319057"/>
                  <a:pt x="1598961" y="2320564"/>
                  <a:pt x="1596385" y="2314195"/>
                </a:cubicBezTo>
                <a:cubicBezTo>
                  <a:pt x="1594198" y="2308848"/>
                  <a:pt x="1597892" y="2304619"/>
                  <a:pt x="1600712" y="2301945"/>
                </a:cubicBezTo>
                <a:cubicBezTo>
                  <a:pt x="1603386" y="2299514"/>
                  <a:pt x="1605816" y="2297375"/>
                  <a:pt x="1608003" y="2295431"/>
                </a:cubicBezTo>
                <a:cubicBezTo>
                  <a:pt x="1611454" y="2292222"/>
                  <a:pt x="1614663" y="2289549"/>
                  <a:pt x="1617969" y="2286243"/>
                </a:cubicBezTo>
                <a:cubicBezTo>
                  <a:pt x="1624093" y="2279972"/>
                  <a:pt x="1626135" y="2273993"/>
                  <a:pt x="1624483" y="2269764"/>
                </a:cubicBezTo>
                <a:cubicBezTo>
                  <a:pt x="1622442" y="2264513"/>
                  <a:pt x="1614809" y="2264659"/>
                  <a:pt x="1608150" y="2265291"/>
                </a:cubicBezTo>
                <a:cubicBezTo>
                  <a:pt x="1596385" y="2266701"/>
                  <a:pt x="1591524" y="2267333"/>
                  <a:pt x="1581461" y="2268597"/>
                </a:cubicBezTo>
                <a:lnTo>
                  <a:pt x="1581316" y="2268597"/>
                </a:lnTo>
                <a:cubicBezTo>
                  <a:pt x="1579954" y="2268743"/>
                  <a:pt x="1578398" y="2268986"/>
                  <a:pt x="1576746" y="2269132"/>
                </a:cubicBezTo>
                <a:cubicBezTo>
                  <a:pt x="1572274" y="2269618"/>
                  <a:pt x="1560654" y="2270784"/>
                  <a:pt x="1552099" y="2270784"/>
                </a:cubicBezTo>
                <a:cubicBezTo>
                  <a:pt x="1544176" y="2270882"/>
                  <a:pt x="1541113" y="2262083"/>
                  <a:pt x="1546995" y="2256346"/>
                </a:cubicBezTo>
                <a:cubicBezTo>
                  <a:pt x="1549426" y="2254062"/>
                  <a:pt x="1554432" y="2250319"/>
                  <a:pt x="1559391" y="2246381"/>
                </a:cubicBezTo>
                <a:cubicBezTo>
                  <a:pt x="1563863" y="2243173"/>
                  <a:pt x="1568336" y="2239721"/>
                  <a:pt x="1571155" y="2237047"/>
                </a:cubicBezTo>
                <a:cubicBezTo>
                  <a:pt x="1574995" y="2233499"/>
                  <a:pt x="1580488" y="2228103"/>
                  <a:pt x="1577280" y="2221102"/>
                </a:cubicBezTo>
                <a:cubicBezTo>
                  <a:pt x="1575239" y="2216630"/>
                  <a:pt x="1565517" y="2215755"/>
                  <a:pt x="1558127" y="2216387"/>
                </a:cubicBezTo>
                <a:cubicBezTo>
                  <a:pt x="1548162" y="2217408"/>
                  <a:pt x="1541162" y="2218818"/>
                  <a:pt x="1533238" y="2219984"/>
                </a:cubicBezTo>
                <a:lnTo>
                  <a:pt x="1533091" y="2219984"/>
                </a:lnTo>
                <a:cubicBezTo>
                  <a:pt x="1525167" y="2221297"/>
                  <a:pt x="1516612" y="2222172"/>
                  <a:pt x="1503584" y="2222172"/>
                </a:cubicBezTo>
                <a:cubicBezTo>
                  <a:pt x="1493618" y="2222026"/>
                  <a:pt x="1490556" y="2211818"/>
                  <a:pt x="1498237" y="2205449"/>
                </a:cubicBezTo>
                <a:cubicBezTo>
                  <a:pt x="1501299" y="2202921"/>
                  <a:pt x="1505772" y="2199956"/>
                  <a:pt x="1510390" y="2197039"/>
                </a:cubicBezTo>
                <a:cubicBezTo>
                  <a:pt x="1515980" y="2193491"/>
                  <a:pt x="1521863" y="2189650"/>
                  <a:pt x="1525702" y="2185956"/>
                </a:cubicBezTo>
                <a:cubicBezTo>
                  <a:pt x="1529009" y="2182893"/>
                  <a:pt x="1532702" y="2176671"/>
                  <a:pt x="1529252" y="2171421"/>
                </a:cubicBezTo>
                <a:cubicBezTo>
                  <a:pt x="1526529" y="2167580"/>
                  <a:pt x="1522835" y="2166170"/>
                  <a:pt x="1513015" y="2166802"/>
                </a:cubicBezTo>
                <a:cubicBezTo>
                  <a:pt x="1508931" y="2167045"/>
                  <a:pt x="1497069" y="2168601"/>
                  <a:pt x="1483410" y="2169865"/>
                </a:cubicBezTo>
                <a:cubicBezTo>
                  <a:pt x="1473298" y="2170886"/>
                  <a:pt x="1462069" y="2171907"/>
                  <a:pt x="1452250" y="2172296"/>
                </a:cubicBezTo>
                <a:cubicBezTo>
                  <a:pt x="1443305" y="2172587"/>
                  <a:pt x="1440776" y="2164517"/>
                  <a:pt x="1447145" y="2158393"/>
                </a:cubicBezTo>
                <a:cubicBezTo>
                  <a:pt x="1450694" y="2154795"/>
                  <a:pt x="1456187" y="2151246"/>
                  <a:pt x="1461437" y="2147795"/>
                </a:cubicBezTo>
                <a:cubicBezTo>
                  <a:pt x="1463478" y="2146434"/>
                  <a:pt x="1465423" y="2145121"/>
                  <a:pt x="1467319" y="2143857"/>
                </a:cubicBezTo>
                <a:cubicBezTo>
                  <a:pt x="1480589" y="2134524"/>
                  <a:pt x="1485841" y="2127523"/>
                  <a:pt x="1482145" y="2121642"/>
                </a:cubicBezTo>
                <a:cubicBezTo>
                  <a:pt x="1478548" y="2116148"/>
                  <a:pt x="1466201" y="2117704"/>
                  <a:pt x="1456867" y="2118336"/>
                </a:cubicBezTo>
                <a:cubicBezTo>
                  <a:pt x="1448409" y="2118822"/>
                  <a:pt x="1440776" y="2119211"/>
                  <a:pt x="1434117" y="2119746"/>
                </a:cubicBezTo>
                <a:cubicBezTo>
                  <a:pt x="1422643" y="2120378"/>
                  <a:pt x="1414332" y="2120766"/>
                  <a:pt x="1411511" y="2120766"/>
                </a:cubicBezTo>
                <a:cubicBezTo>
                  <a:pt x="1406505" y="2121010"/>
                  <a:pt x="1393477" y="2122273"/>
                  <a:pt x="1392602" y="2116148"/>
                </a:cubicBezTo>
                <a:cubicBezTo>
                  <a:pt x="1391726" y="2109877"/>
                  <a:pt x="1402858" y="2103606"/>
                  <a:pt x="1405776" y="2101710"/>
                </a:cubicBezTo>
                <a:cubicBezTo>
                  <a:pt x="1408595" y="2099912"/>
                  <a:pt x="1410880" y="2098356"/>
                  <a:pt x="1412922" y="2097092"/>
                </a:cubicBezTo>
                <a:cubicBezTo>
                  <a:pt x="1419339" y="2093154"/>
                  <a:pt x="1422643" y="2091113"/>
                  <a:pt x="1429159" y="2086106"/>
                </a:cubicBezTo>
                <a:cubicBezTo>
                  <a:pt x="1433241" y="2083043"/>
                  <a:pt x="1438880" y="2076383"/>
                  <a:pt x="1436304" y="2070258"/>
                </a:cubicBezTo>
                <a:cubicBezTo>
                  <a:pt x="1433874" y="2064619"/>
                  <a:pt x="1427213" y="2065543"/>
                  <a:pt x="1420457" y="2066029"/>
                </a:cubicBezTo>
                <a:cubicBezTo>
                  <a:pt x="1409081" y="2066953"/>
                  <a:pt x="1397609" y="2067973"/>
                  <a:pt x="1386233" y="2068848"/>
                </a:cubicBezTo>
                <a:cubicBezTo>
                  <a:pt x="1378942" y="2069480"/>
                  <a:pt x="1371796" y="2070112"/>
                  <a:pt x="1364504" y="2070647"/>
                </a:cubicBezTo>
                <a:cubicBezTo>
                  <a:pt x="1356968" y="2071279"/>
                  <a:pt x="1343844" y="2072689"/>
                  <a:pt x="1341656" y="2064376"/>
                </a:cubicBezTo>
                <a:cubicBezTo>
                  <a:pt x="1339760" y="2057376"/>
                  <a:pt x="1350211" y="2052903"/>
                  <a:pt x="1356094" y="2049452"/>
                </a:cubicBezTo>
                <a:cubicBezTo>
                  <a:pt x="1358816" y="2047896"/>
                  <a:pt x="1361198" y="2046389"/>
                  <a:pt x="1363774" y="2044980"/>
                </a:cubicBezTo>
                <a:lnTo>
                  <a:pt x="1363921" y="2044980"/>
                </a:lnTo>
                <a:cubicBezTo>
                  <a:pt x="1369656" y="2041820"/>
                  <a:pt x="1375053" y="2038757"/>
                  <a:pt x="1380788" y="2034528"/>
                </a:cubicBezTo>
                <a:cubicBezTo>
                  <a:pt x="1385359" y="2030979"/>
                  <a:pt x="1390997" y="2028014"/>
                  <a:pt x="1388956" y="2021889"/>
                </a:cubicBezTo>
                <a:cubicBezTo>
                  <a:pt x="1386671" y="2014451"/>
                  <a:pt x="1377484" y="2015083"/>
                  <a:pt x="1373253" y="2015229"/>
                </a:cubicBezTo>
                <a:cubicBezTo>
                  <a:pt x="1359935" y="2015472"/>
                  <a:pt x="1348704" y="2015861"/>
                  <a:pt x="1336844" y="2016249"/>
                </a:cubicBezTo>
                <a:lnTo>
                  <a:pt x="1336698" y="2016249"/>
                </a:lnTo>
                <a:cubicBezTo>
                  <a:pt x="1330183" y="2016493"/>
                  <a:pt x="1323571" y="2016881"/>
                  <a:pt x="1316280" y="2017125"/>
                </a:cubicBezTo>
                <a:cubicBezTo>
                  <a:pt x="1310543" y="2017513"/>
                  <a:pt x="1301988" y="2017902"/>
                  <a:pt x="1295084" y="2017368"/>
                </a:cubicBezTo>
                <a:cubicBezTo>
                  <a:pt x="1287016" y="2016736"/>
                  <a:pt x="1284876" y="2006916"/>
                  <a:pt x="1291876" y="2003076"/>
                </a:cubicBezTo>
                <a:cubicBezTo>
                  <a:pt x="1299898" y="1998749"/>
                  <a:pt x="1306169" y="1996076"/>
                  <a:pt x="1314335" y="1992478"/>
                </a:cubicBezTo>
                <a:cubicBezTo>
                  <a:pt x="1316620" y="1991311"/>
                  <a:pt x="1319050" y="1990291"/>
                  <a:pt x="1321870" y="1989027"/>
                </a:cubicBezTo>
                <a:cubicBezTo>
                  <a:pt x="1330427" y="1985235"/>
                  <a:pt x="1345107" y="1977068"/>
                  <a:pt x="1342920" y="1968998"/>
                </a:cubicBezTo>
                <a:cubicBezTo>
                  <a:pt x="1341267" y="1962484"/>
                  <a:pt x="1331301" y="1962241"/>
                  <a:pt x="1323135" y="1962095"/>
                </a:cubicBezTo>
                <a:cubicBezTo>
                  <a:pt x="1308696" y="1961804"/>
                  <a:pt x="1298098" y="1961560"/>
                  <a:pt x="1285606" y="1961949"/>
                </a:cubicBezTo>
                <a:cubicBezTo>
                  <a:pt x="1277535" y="1962095"/>
                  <a:pt x="1268738" y="1962484"/>
                  <a:pt x="1257751" y="1963116"/>
                </a:cubicBezTo>
                <a:cubicBezTo>
                  <a:pt x="1249972" y="1963651"/>
                  <a:pt x="1235292" y="1966082"/>
                  <a:pt x="1234270" y="1956748"/>
                </a:cubicBezTo>
                <a:cubicBezTo>
                  <a:pt x="1233347" y="1948970"/>
                  <a:pt x="1246279" y="1944886"/>
                  <a:pt x="1253035" y="1942067"/>
                </a:cubicBezTo>
                <a:cubicBezTo>
                  <a:pt x="1256729" y="1940560"/>
                  <a:pt x="1259939" y="1939248"/>
                  <a:pt x="1263000" y="1937984"/>
                </a:cubicBezTo>
                <a:cubicBezTo>
                  <a:pt x="1269515" y="1935310"/>
                  <a:pt x="1275009" y="1933122"/>
                  <a:pt x="1281911" y="1930060"/>
                </a:cubicBezTo>
                <a:cubicBezTo>
                  <a:pt x="1288133" y="1927240"/>
                  <a:pt x="1297709" y="1923935"/>
                  <a:pt x="1295814" y="1915768"/>
                </a:cubicBezTo>
                <a:cubicBezTo>
                  <a:pt x="1293627" y="1906726"/>
                  <a:pt x="1283418" y="1908233"/>
                  <a:pt x="1274620" y="1908233"/>
                </a:cubicBezTo>
                <a:cubicBezTo>
                  <a:pt x="1260668" y="1908378"/>
                  <a:pt x="1247931" y="1908524"/>
                  <a:pt x="1235146" y="1908378"/>
                </a:cubicBezTo>
                <a:cubicBezTo>
                  <a:pt x="1223138" y="1908524"/>
                  <a:pt x="1211229" y="1908524"/>
                  <a:pt x="1198103" y="1908524"/>
                </a:cubicBezTo>
                <a:cubicBezTo>
                  <a:pt x="1190277" y="1908524"/>
                  <a:pt x="1175742" y="1908913"/>
                  <a:pt x="1176373" y="1900358"/>
                </a:cubicBezTo>
                <a:cubicBezTo>
                  <a:pt x="1176908" y="1892823"/>
                  <a:pt x="1188623" y="1890100"/>
                  <a:pt x="1194262" y="1888204"/>
                </a:cubicBezTo>
                <a:cubicBezTo>
                  <a:pt x="1199415" y="1886406"/>
                  <a:pt x="1205249" y="1884461"/>
                  <a:pt x="1210888" y="1882565"/>
                </a:cubicBezTo>
                <a:cubicBezTo>
                  <a:pt x="1222798" y="1878628"/>
                  <a:pt x="1234028" y="1874933"/>
                  <a:pt x="1236702" y="1873766"/>
                </a:cubicBezTo>
                <a:cubicBezTo>
                  <a:pt x="1244772" y="1870169"/>
                  <a:pt x="1249194" y="1867107"/>
                  <a:pt x="1247687" y="1861127"/>
                </a:cubicBezTo>
                <a:cubicBezTo>
                  <a:pt x="1246424" y="1855731"/>
                  <a:pt x="1238500" y="1854613"/>
                  <a:pt x="1232229" y="1854467"/>
                </a:cubicBezTo>
                <a:cubicBezTo>
                  <a:pt x="1229409" y="1854321"/>
                  <a:pt x="1206271" y="1853203"/>
                  <a:pt x="1182159" y="1852037"/>
                </a:cubicBezTo>
                <a:lnTo>
                  <a:pt x="1182012" y="1852037"/>
                </a:lnTo>
                <a:cubicBezTo>
                  <a:pt x="1167429" y="1851259"/>
                  <a:pt x="1152747" y="1850627"/>
                  <a:pt x="1141908" y="1850092"/>
                </a:cubicBezTo>
                <a:cubicBezTo>
                  <a:pt x="1133351" y="1849752"/>
                  <a:pt x="1115607" y="1850627"/>
                  <a:pt x="1115218" y="1841050"/>
                </a:cubicBezTo>
                <a:cubicBezTo>
                  <a:pt x="1114829" y="1832884"/>
                  <a:pt x="1130921" y="1830842"/>
                  <a:pt x="1138845" y="1829432"/>
                </a:cubicBezTo>
                <a:cubicBezTo>
                  <a:pt x="1145601" y="1828168"/>
                  <a:pt x="1151484" y="1826856"/>
                  <a:pt x="1157221" y="1825592"/>
                </a:cubicBezTo>
                <a:cubicBezTo>
                  <a:pt x="1164901" y="1823842"/>
                  <a:pt x="1172290" y="1821897"/>
                  <a:pt x="1181234" y="1819612"/>
                </a:cubicBezTo>
                <a:cubicBezTo>
                  <a:pt x="1185562" y="1818445"/>
                  <a:pt x="1204860" y="1815529"/>
                  <a:pt x="1201263" y="1803910"/>
                </a:cubicBezTo>
                <a:cubicBezTo>
                  <a:pt x="1198590" y="1795209"/>
                  <a:pt x="1162325" y="1793167"/>
                  <a:pt x="1126449" y="1792924"/>
                </a:cubicBezTo>
                <a:cubicBezTo>
                  <a:pt x="1116240" y="1792632"/>
                  <a:pt x="1106032" y="1792778"/>
                  <a:pt x="1096697" y="1792778"/>
                </a:cubicBezTo>
                <a:cubicBezTo>
                  <a:pt x="1083280" y="1792876"/>
                  <a:pt x="1070545" y="1792876"/>
                  <a:pt x="1058779" y="1793021"/>
                </a:cubicBezTo>
                <a:cubicBezTo>
                  <a:pt x="1013327" y="1793556"/>
                  <a:pt x="982166" y="1794917"/>
                  <a:pt x="979492" y="1803619"/>
                </a:cubicBezTo>
                <a:cubicBezTo>
                  <a:pt x="977208" y="1810862"/>
                  <a:pt x="986395" y="1815091"/>
                  <a:pt x="991889" y="1816890"/>
                </a:cubicBezTo>
                <a:cubicBezTo>
                  <a:pt x="1003507" y="1820487"/>
                  <a:pt x="1013570" y="1823161"/>
                  <a:pt x="1025334" y="1825835"/>
                </a:cubicBezTo>
                <a:lnTo>
                  <a:pt x="1025480" y="1825835"/>
                </a:lnTo>
                <a:cubicBezTo>
                  <a:pt x="1033793" y="1827731"/>
                  <a:pt x="1042737" y="1829529"/>
                  <a:pt x="1053968" y="1831717"/>
                </a:cubicBezTo>
                <a:cubicBezTo>
                  <a:pt x="1063689" y="1833661"/>
                  <a:pt x="1072878" y="1834925"/>
                  <a:pt x="1072489" y="1842071"/>
                </a:cubicBezTo>
                <a:cubicBezTo>
                  <a:pt x="1072002" y="1849217"/>
                  <a:pt x="1060870" y="1850627"/>
                  <a:pt x="1054114" y="1850870"/>
                </a:cubicBezTo>
                <a:cubicBezTo>
                  <a:pt x="1038265" y="1851113"/>
                  <a:pt x="1018237" y="1851502"/>
                  <a:pt x="998937" y="1851891"/>
                </a:cubicBezTo>
                <a:cubicBezTo>
                  <a:pt x="968457" y="1852523"/>
                  <a:pt x="940116" y="1853544"/>
                  <a:pt x="934477" y="1855585"/>
                </a:cubicBezTo>
                <a:cubicBezTo>
                  <a:pt x="928012" y="1858113"/>
                  <a:pt x="926310" y="1865648"/>
                  <a:pt x="932581" y="1869100"/>
                </a:cubicBezTo>
                <a:cubicBezTo>
                  <a:pt x="939727" y="1873086"/>
                  <a:pt x="953533" y="1878287"/>
                  <a:pt x="967437" y="1882906"/>
                </a:cubicBezTo>
                <a:cubicBezTo>
                  <a:pt x="973708" y="1884948"/>
                  <a:pt x="979979" y="1886892"/>
                  <a:pt x="985715" y="1888545"/>
                </a:cubicBezTo>
                <a:cubicBezTo>
                  <a:pt x="991451" y="1890197"/>
                  <a:pt x="1006667" y="1893503"/>
                  <a:pt x="1006278" y="1901816"/>
                </a:cubicBezTo>
                <a:cubicBezTo>
                  <a:pt x="1006035" y="1908719"/>
                  <a:pt x="993785" y="1909351"/>
                  <a:pt x="986250" y="1909205"/>
                </a:cubicBezTo>
                <a:cubicBezTo>
                  <a:pt x="971326" y="1908962"/>
                  <a:pt x="956353" y="1908816"/>
                  <a:pt x="941429" y="1908573"/>
                </a:cubicBezTo>
                <a:lnTo>
                  <a:pt x="941283" y="1908573"/>
                </a:lnTo>
                <a:cubicBezTo>
                  <a:pt x="927915" y="1908184"/>
                  <a:pt x="914498" y="1907941"/>
                  <a:pt x="901081" y="1907552"/>
                </a:cubicBezTo>
                <a:cubicBezTo>
                  <a:pt x="890483" y="1907212"/>
                  <a:pt x="880129" y="1906434"/>
                  <a:pt x="877698" y="1913191"/>
                </a:cubicBezTo>
                <a:cubicBezTo>
                  <a:pt x="874490" y="1921893"/>
                  <a:pt x="886740" y="1926754"/>
                  <a:pt x="892622" y="1929428"/>
                </a:cubicBezTo>
                <a:cubicBezTo>
                  <a:pt x="898990" y="1932345"/>
                  <a:pt x="905504" y="1934921"/>
                  <a:pt x="912018" y="1937352"/>
                </a:cubicBezTo>
                <a:cubicBezTo>
                  <a:pt x="917512" y="1939539"/>
                  <a:pt x="923005" y="1941678"/>
                  <a:pt x="928498" y="1943866"/>
                </a:cubicBezTo>
                <a:cubicBezTo>
                  <a:pt x="937832" y="1947803"/>
                  <a:pt x="945318" y="1950137"/>
                  <a:pt x="944832" y="1957137"/>
                </a:cubicBezTo>
                <a:cubicBezTo>
                  <a:pt x="944151" y="1963748"/>
                  <a:pt x="932290" y="1964283"/>
                  <a:pt x="925533" y="1964137"/>
                </a:cubicBezTo>
                <a:cubicBezTo>
                  <a:pt x="916199" y="1963894"/>
                  <a:pt x="901227" y="1963019"/>
                  <a:pt x="886691" y="1962241"/>
                </a:cubicBezTo>
                <a:cubicBezTo>
                  <a:pt x="871087" y="1961317"/>
                  <a:pt x="855677" y="1960443"/>
                  <a:pt x="848239" y="1960443"/>
                </a:cubicBezTo>
                <a:cubicBezTo>
                  <a:pt x="840801" y="1960443"/>
                  <a:pt x="829572" y="1958547"/>
                  <a:pt x="827676" y="1966325"/>
                </a:cubicBezTo>
                <a:cubicBezTo>
                  <a:pt x="825148" y="1976679"/>
                  <a:pt x="843912" y="1985381"/>
                  <a:pt x="857573" y="1990728"/>
                </a:cubicBezTo>
                <a:cubicBezTo>
                  <a:pt x="862677" y="1992770"/>
                  <a:pt x="867052" y="1994277"/>
                  <a:pt x="869337" y="1995444"/>
                </a:cubicBezTo>
                <a:cubicBezTo>
                  <a:pt x="873420" y="1997339"/>
                  <a:pt x="877747" y="1999284"/>
                  <a:pt x="881198" y="2001957"/>
                </a:cubicBezTo>
                <a:cubicBezTo>
                  <a:pt x="887469" y="2007159"/>
                  <a:pt x="886059" y="2014305"/>
                  <a:pt x="878136" y="2016493"/>
                </a:cubicBezTo>
                <a:cubicBezTo>
                  <a:pt x="873274" y="2017756"/>
                  <a:pt x="867927" y="2017513"/>
                  <a:pt x="862823" y="2017125"/>
                </a:cubicBezTo>
                <a:cubicBezTo>
                  <a:pt x="854899" y="2016493"/>
                  <a:pt x="844058" y="2015715"/>
                  <a:pt x="833072" y="2014840"/>
                </a:cubicBezTo>
                <a:cubicBezTo>
                  <a:pt x="815474" y="2013333"/>
                  <a:pt x="797731" y="2011632"/>
                  <a:pt x="793501" y="2011388"/>
                </a:cubicBezTo>
                <a:cubicBezTo>
                  <a:pt x="786890" y="2010902"/>
                  <a:pt x="780862" y="2009881"/>
                  <a:pt x="778820" y="2017027"/>
                </a:cubicBezTo>
                <a:cubicBezTo>
                  <a:pt x="777459" y="2021597"/>
                  <a:pt x="782175" y="2027965"/>
                  <a:pt x="789953" y="2032583"/>
                </a:cubicBezTo>
                <a:cubicBezTo>
                  <a:pt x="795446" y="2035889"/>
                  <a:pt x="800939" y="2038854"/>
                  <a:pt x="805897" y="2041528"/>
                </a:cubicBezTo>
                <a:cubicBezTo>
                  <a:pt x="819801" y="2048723"/>
                  <a:pt x="830398" y="2054216"/>
                  <a:pt x="829523" y="2061216"/>
                </a:cubicBezTo>
                <a:cubicBezTo>
                  <a:pt x="828502" y="2069772"/>
                  <a:pt x="818196" y="2070306"/>
                  <a:pt x="806432" y="2070161"/>
                </a:cubicBezTo>
                <a:cubicBezTo>
                  <a:pt x="800161" y="2070015"/>
                  <a:pt x="798119" y="2070161"/>
                  <a:pt x="779112" y="2067973"/>
                </a:cubicBezTo>
                <a:lnTo>
                  <a:pt x="778966" y="2067973"/>
                </a:lnTo>
                <a:cubicBezTo>
                  <a:pt x="758549" y="2065737"/>
                  <a:pt x="664824" y="2042646"/>
                  <a:pt x="530362" y="1954026"/>
                </a:cubicBezTo>
                <a:cubicBezTo>
                  <a:pt x="527932" y="1952421"/>
                  <a:pt x="518258" y="1948727"/>
                  <a:pt x="513980" y="1955290"/>
                </a:cubicBezTo>
                <a:cubicBezTo>
                  <a:pt x="510091" y="1961269"/>
                  <a:pt x="517674" y="1968755"/>
                  <a:pt x="520348" y="1970554"/>
                </a:cubicBezTo>
                <a:cubicBezTo>
                  <a:pt x="627344" y="2041674"/>
                  <a:pt x="724326" y="2076335"/>
                  <a:pt x="758938" y="2087807"/>
                </a:cubicBezTo>
                <a:cubicBezTo>
                  <a:pt x="759100" y="2087904"/>
                  <a:pt x="759181" y="2087953"/>
                  <a:pt x="759181" y="2087953"/>
                </a:cubicBezTo>
                <a:cubicBezTo>
                  <a:pt x="774542" y="2093057"/>
                  <a:pt x="774640" y="2102780"/>
                  <a:pt x="773376" y="2107738"/>
                </a:cubicBezTo>
                <a:cubicBezTo>
                  <a:pt x="769535" y="2121544"/>
                  <a:pt x="752813" y="2119211"/>
                  <a:pt x="731375" y="2114884"/>
                </a:cubicBezTo>
                <a:cubicBezTo>
                  <a:pt x="696228" y="2107981"/>
                  <a:pt x="648102" y="2091502"/>
                  <a:pt x="628705" y="2083092"/>
                </a:cubicBezTo>
                <a:cubicBezTo>
                  <a:pt x="627782" y="2082703"/>
                  <a:pt x="627004" y="2082314"/>
                  <a:pt x="626129" y="2081925"/>
                </a:cubicBezTo>
                <a:cubicBezTo>
                  <a:pt x="619226" y="2078765"/>
                  <a:pt x="612469" y="2075411"/>
                  <a:pt x="605711" y="2072105"/>
                </a:cubicBezTo>
                <a:cubicBezTo>
                  <a:pt x="600461" y="2069529"/>
                  <a:pt x="595357" y="2067001"/>
                  <a:pt x="590253" y="2064182"/>
                </a:cubicBezTo>
                <a:cubicBezTo>
                  <a:pt x="584614" y="2061362"/>
                  <a:pt x="579023" y="2058299"/>
                  <a:pt x="573530" y="2055383"/>
                </a:cubicBezTo>
                <a:cubicBezTo>
                  <a:pt x="573141" y="2055139"/>
                  <a:pt x="572752" y="2054994"/>
                  <a:pt x="572363" y="2054751"/>
                </a:cubicBezTo>
                <a:cubicBezTo>
                  <a:pt x="566238" y="2051542"/>
                  <a:pt x="560210" y="2048237"/>
                  <a:pt x="554231" y="2044785"/>
                </a:cubicBezTo>
                <a:cubicBezTo>
                  <a:pt x="552092" y="2043521"/>
                  <a:pt x="549758" y="2042209"/>
                  <a:pt x="547474" y="2040945"/>
                </a:cubicBezTo>
                <a:cubicBezTo>
                  <a:pt x="535369" y="2034042"/>
                  <a:pt x="523362" y="2026896"/>
                  <a:pt x="511598" y="2019507"/>
                </a:cubicBezTo>
                <a:cubicBezTo>
                  <a:pt x="509167" y="2018097"/>
                  <a:pt x="506736" y="2016541"/>
                  <a:pt x="504452" y="2015034"/>
                </a:cubicBezTo>
                <a:cubicBezTo>
                  <a:pt x="498472" y="2011340"/>
                  <a:pt x="492493" y="2007548"/>
                  <a:pt x="486611" y="2003610"/>
                </a:cubicBezTo>
                <a:cubicBezTo>
                  <a:pt x="484521" y="2002201"/>
                  <a:pt x="482528" y="2000742"/>
                  <a:pt x="480437" y="1999332"/>
                </a:cubicBezTo>
                <a:cubicBezTo>
                  <a:pt x="477229" y="1997242"/>
                  <a:pt x="474069" y="1995055"/>
                  <a:pt x="471006" y="1992964"/>
                </a:cubicBezTo>
                <a:cubicBezTo>
                  <a:pt x="470520" y="1992575"/>
                  <a:pt x="469985" y="1992187"/>
                  <a:pt x="469499" y="1991798"/>
                </a:cubicBezTo>
                <a:cubicBezTo>
                  <a:pt x="467603" y="1990534"/>
                  <a:pt x="465756" y="1989173"/>
                  <a:pt x="463860" y="1987860"/>
                </a:cubicBezTo>
                <a:cubicBezTo>
                  <a:pt x="461089" y="1985867"/>
                  <a:pt x="458221" y="1983874"/>
                  <a:pt x="455450" y="1981881"/>
                </a:cubicBezTo>
                <a:cubicBezTo>
                  <a:pt x="455353" y="1981783"/>
                  <a:pt x="455305" y="1981735"/>
                  <a:pt x="455207" y="1981686"/>
                </a:cubicBezTo>
                <a:cubicBezTo>
                  <a:pt x="448159" y="1976582"/>
                  <a:pt x="441158" y="1971478"/>
                  <a:pt x="434255" y="1966227"/>
                </a:cubicBezTo>
                <a:cubicBezTo>
                  <a:pt x="434255" y="1966179"/>
                  <a:pt x="434158" y="1966130"/>
                  <a:pt x="434158" y="1966130"/>
                </a:cubicBezTo>
                <a:cubicBezTo>
                  <a:pt x="431387" y="1964040"/>
                  <a:pt x="428714" y="1961949"/>
                  <a:pt x="425991" y="1959859"/>
                </a:cubicBezTo>
                <a:cubicBezTo>
                  <a:pt x="422783" y="1957380"/>
                  <a:pt x="419574" y="1954852"/>
                  <a:pt x="416415" y="1952324"/>
                </a:cubicBezTo>
                <a:cubicBezTo>
                  <a:pt x="412234" y="1949019"/>
                  <a:pt x="408005" y="1945810"/>
                  <a:pt x="403872" y="1942456"/>
                </a:cubicBezTo>
                <a:cubicBezTo>
                  <a:pt x="403484" y="1942164"/>
                  <a:pt x="403095" y="1941824"/>
                  <a:pt x="402706" y="1941532"/>
                </a:cubicBezTo>
                <a:cubicBezTo>
                  <a:pt x="400518" y="1939588"/>
                  <a:pt x="398234" y="1937789"/>
                  <a:pt x="396046" y="1935893"/>
                </a:cubicBezTo>
                <a:cubicBezTo>
                  <a:pt x="394685" y="1934824"/>
                  <a:pt x="393372" y="1933706"/>
                  <a:pt x="392060" y="1932539"/>
                </a:cubicBezTo>
                <a:cubicBezTo>
                  <a:pt x="385060" y="1926705"/>
                  <a:pt x="378108" y="1920775"/>
                  <a:pt x="371254" y="1914747"/>
                </a:cubicBezTo>
                <a:cubicBezTo>
                  <a:pt x="370087" y="1913775"/>
                  <a:pt x="368920" y="1912754"/>
                  <a:pt x="367802" y="1911684"/>
                </a:cubicBezTo>
                <a:cubicBezTo>
                  <a:pt x="135289" y="1705519"/>
                  <a:pt x="0" y="1409275"/>
                  <a:pt x="0" y="1093683"/>
                </a:cubicBezTo>
                <a:cubicBezTo>
                  <a:pt x="0" y="490645"/>
                  <a:pt x="490646" y="0"/>
                  <a:pt x="1093683" y="0"/>
                </a:cubicBezTo>
                <a:close/>
              </a:path>
            </a:pathLst>
          </a:custGeom>
          <a:solidFill>
            <a:schemeClr val="bg1"/>
          </a:solidFill>
          <a:ln w="486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59A9187-BBEB-B8D8-7E61-25A777CAF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34746" y="4004987"/>
            <a:ext cx="1322509" cy="3294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2pPr>
            <a:lvl3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5pPr>
            <a:lvl6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6pPr>
            <a:lvl7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7pPr>
            <a:lvl8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8pPr>
            <a:lvl9pPr algn="ctr">
              <a:lnSpc>
                <a:spcPct val="100000"/>
              </a:lnSpc>
              <a:spcAft>
                <a:spcPts val="0"/>
              </a:spcAft>
              <a:defRPr sz="1050" cap="all" baseline="0">
                <a:solidFill>
                  <a:schemeClr val="bg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t>QUANDELA.COM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8D1F4C1-A96E-185F-FD5C-4C31AA6CA200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>
                <a:solidFill>
                  <a:schemeClr val="bg1">
                    <a:lumMod val="95000"/>
                  </a:schemeClr>
                </a:solidFill>
              </a:rPr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214218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54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FFBCEBF-5E90-EF80-57C6-0603D48D6E48}"/>
              </a:ext>
            </a:extLst>
          </p:cNvPr>
          <p:cNvSpPr/>
          <p:nvPr userDrawn="1"/>
        </p:nvSpPr>
        <p:spPr>
          <a:xfrm>
            <a:off x="4549389" y="0"/>
            <a:ext cx="7394816" cy="6858000"/>
          </a:xfrm>
          <a:custGeom>
            <a:avLst/>
            <a:gdLst>
              <a:gd name="connsiteX0" fmla="*/ 6781170 w 7394816"/>
              <a:gd name="connsiteY0" fmla="*/ 6803800 h 6858000"/>
              <a:gd name="connsiteX1" fmla="*/ 6802230 w 7394816"/>
              <a:gd name="connsiteY1" fmla="*/ 6839806 h 6858000"/>
              <a:gd name="connsiteX2" fmla="*/ 6820198 w 7394816"/>
              <a:gd name="connsiteY2" fmla="*/ 6858000 h 6858000"/>
              <a:gd name="connsiteX3" fmla="*/ 6716557 w 7394816"/>
              <a:gd name="connsiteY3" fmla="*/ 6858000 h 6858000"/>
              <a:gd name="connsiteX4" fmla="*/ 6769503 w 7394816"/>
              <a:gd name="connsiteY4" fmla="*/ 6813661 h 6858000"/>
              <a:gd name="connsiteX5" fmla="*/ 6781170 w 7394816"/>
              <a:gd name="connsiteY5" fmla="*/ 6803800 h 6858000"/>
              <a:gd name="connsiteX6" fmla="*/ 3722038 w 7394816"/>
              <a:gd name="connsiteY6" fmla="*/ 5528802 h 6858000"/>
              <a:gd name="connsiteX7" fmla="*/ 3557143 w 7394816"/>
              <a:gd name="connsiteY7" fmla="*/ 5534921 h 6858000"/>
              <a:gd name="connsiteX8" fmla="*/ 3502255 w 7394816"/>
              <a:gd name="connsiteY8" fmla="*/ 5565982 h 6858000"/>
              <a:gd name="connsiteX9" fmla="*/ 3673169 w 7394816"/>
              <a:gd name="connsiteY9" fmla="*/ 5623832 h 6858000"/>
              <a:gd name="connsiteX10" fmla="*/ 3673663 w 7394816"/>
              <a:gd name="connsiteY10" fmla="*/ 5623832 h 6858000"/>
              <a:gd name="connsiteX11" fmla="*/ 3697327 w 7394816"/>
              <a:gd name="connsiteY11" fmla="*/ 5625146 h 6858000"/>
              <a:gd name="connsiteX12" fmla="*/ 3717212 w 7394816"/>
              <a:gd name="connsiteY12" fmla="*/ 5624653 h 6858000"/>
              <a:gd name="connsiteX13" fmla="*/ 3717705 w 7394816"/>
              <a:gd name="connsiteY13" fmla="*/ 5624653 h 6858000"/>
              <a:gd name="connsiteX14" fmla="*/ 3717705 w 7394816"/>
              <a:gd name="connsiteY14" fmla="*/ 5624815 h 6858000"/>
              <a:gd name="connsiteX15" fmla="*/ 3888619 w 7394816"/>
              <a:gd name="connsiteY15" fmla="*/ 5567791 h 6858000"/>
              <a:gd name="connsiteX16" fmla="*/ 3856243 w 7394816"/>
              <a:gd name="connsiteY16" fmla="*/ 5540181 h 6858000"/>
              <a:gd name="connsiteX17" fmla="*/ 3722038 w 7394816"/>
              <a:gd name="connsiteY17" fmla="*/ 5528802 h 6858000"/>
              <a:gd name="connsiteX18" fmla="*/ 3728325 w 7394816"/>
              <a:gd name="connsiteY18" fmla="*/ 3728302 h 6858000"/>
              <a:gd name="connsiteX19" fmla="*/ 3766843 w 7394816"/>
              <a:gd name="connsiteY19" fmla="*/ 3729637 h 6858000"/>
              <a:gd name="connsiteX20" fmla="*/ 3797079 w 7394816"/>
              <a:gd name="connsiteY20" fmla="*/ 3731773 h 6858000"/>
              <a:gd name="connsiteX21" fmla="*/ 3797245 w 7394816"/>
              <a:gd name="connsiteY21" fmla="*/ 3731939 h 6858000"/>
              <a:gd name="connsiteX22" fmla="*/ 3836031 w 7394816"/>
              <a:gd name="connsiteY22" fmla="*/ 3759055 h 6858000"/>
              <a:gd name="connsiteX23" fmla="*/ 3825676 w 7394816"/>
              <a:gd name="connsiteY23" fmla="*/ 3790938 h 6858000"/>
              <a:gd name="connsiteX24" fmla="*/ 3815321 w 7394816"/>
              <a:gd name="connsiteY24" fmla="*/ 3801289 h 6858000"/>
              <a:gd name="connsiteX25" fmla="*/ 3551555 w 7394816"/>
              <a:gd name="connsiteY25" fmla="*/ 3795211 h 6858000"/>
              <a:gd name="connsiteX26" fmla="*/ 3540709 w 7394816"/>
              <a:gd name="connsiteY26" fmla="*/ 3781404 h 6858000"/>
              <a:gd name="connsiteX27" fmla="*/ 3535943 w 7394816"/>
              <a:gd name="connsiteY27" fmla="*/ 3756752 h 6858000"/>
              <a:gd name="connsiteX28" fmla="*/ 3569141 w 7394816"/>
              <a:gd name="connsiteY28" fmla="*/ 3731280 h 6858000"/>
              <a:gd name="connsiteX29" fmla="*/ 3592478 w 7394816"/>
              <a:gd name="connsiteY29" fmla="*/ 3729967 h 6858000"/>
              <a:gd name="connsiteX30" fmla="*/ 3684014 w 7394816"/>
              <a:gd name="connsiteY30" fmla="*/ 3728322 h 6858000"/>
              <a:gd name="connsiteX31" fmla="*/ 3728325 w 7394816"/>
              <a:gd name="connsiteY31" fmla="*/ 3728302 h 6858000"/>
              <a:gd name="connsiteX32" fmla="*/ 3697489 w 7394816"/>
              <a:gd name="connsiteY32" fmla="*/ 952273 h 6858000"/>
              <a:gd name="connsiteX33" fmla="*/ 1295167 w 7394816"/>
              <a:gd name="connsiteY33" fmla="*/ 3354609 h 6858000"/>
              <a:gd name="connsiteX34" fmla="*/ 2171264 w 7394816"/>
              <a:gd name="connsiteY34" fmla="*/ 5209693 h 6858000"/>
              <a:gd name="connsiteX35" fmla="*/ 2181122 w 7394816"/>
              <a:gd name="connsiteY35" fmla="*/ 5211664 h 6858000"/>
              <a:gd name="connsiteX36" fmla="*/ 2194929 w 7394816"/>
              <a:gd name="connsiteY36" fmla="*/ 5183561 h 6858000"/>
              <a:gd name="connsiteX37" fmla="*/ 2229111 w 7394816"/>
              <a:gd name="connsiteY37" fmla="*/ 5164664 h 6858000"/>
              <a:gd name="connsiteX38" fmla="*/ 2280712 w 7394816"/>
              <a:gd name="connsiteY38" fmla="*/ 5164332 h 6858000"/>
              <a:gd name="connsiteX39" fmla="*/ 2315718 w 7394816"/>
              <a:gd name="connsiteY39" fmla="*/ 5159075 h 6858000"/>
              <a:gd name="connsiteX40" fmla="*/ 2335931 w 7394816"/>
              <a:gd name="connsiteY40" fmla="*/ 5109444 h 6858000"/>
              <a:gd name="connsiteX41" fmla="*/ 2335931 w 7394816"/>
              <a:gd name="connsiteY41" fmla="*/ 5108951 h 6858000"/>
              <a:gd name="connsiteX42" fmla="*/ 2334126 w 7394816"/>
              <a:gd name="connsiteY42" fmla="*/ 5073616 h 6858000"/>
              <a:gd name="connsiteX43" fmla="*/ 2395423 w 7394816"/>
              <a:gd name="connsiteY43" fmla="*/ 5004594 h 6858000"/>
              <a:gd name="connsiteX44" fmla="*/ 2439465 w 7394816"/>
              <a:gd name="connsiteY44" fmla="*/ 5005908 h 6858000"/>
              <a:gd name="connsiteX45" fmla="*/ 2439959 w 7394816"/>
              <a:gd name="connsiteY45" fmla="*/ 5005908 h 6858000"/>
              <a:gd name="connsiteX46" fmla="*/ 2497805 w 7394816"/>
              <a:gd name="connsiteY46" fmla="*/ 4948552 h 6858000"/>
              <a:gd name="connsiteX47" fmla="*/ 2494847 w 7394816"/>
              <a:gd name="connsiteY47" fmla="*/ 4933928 h 6858000"/>
              <a:gd name="connsiteX48" fmla="*/ 2548751 w 7394816"/>
              <a:gd name="connsiteY48" fmla="*/ 4858002 h 6858000"/>
              <a:gd name="connsiteX49" fmla="*/ 2587209 w 7394816"/>
              <a:gd name="connsiteY49" fmla="*/ 4859645 h 6858000"/>
              <a:gd name="connsiteX50" fmla="*/ 2649822 w 7394816"/>
              <a:gd name="connsiteY50" fmla="*/ 4797523 h 6858000"/>
              <a:gd name="connsiteX51" fmla="*/ 2649822 w 7394816"/>
              <a:gd name="connsiteY51" fmla="*/ 4797033 h 6858000"/>
              <a:gd name="connsiteX52" fmla="*/ 2647685 w 7394816"/>
              <a:gd name="connsiteY52" fmla="*/ 4778953 h 6858000"/>
              <a:gd name="connsiteX53" fmla="*/ 2714244 w 7394816"/>
              <a:gd name="connsiteY53" fmla="*/ 4703358 h 6858000"/>
              <a:gd name="connsiteX54" fmla="*/ 2741359 w 7394816"/>
              <a:gd name="connsiteY54" fmla="*/ 4705985 h 6858000"/>
              <a:gd name="connsiteX55" fmla="*/ 2741852 w 7394816"/>
              <a:gd name="connsiteY55" fmla="*/ 4705985 h 6858000"/>
              <a:gd name="connsiteX56" fmla="*/ 2772913 w 7394816"/>
              <a:gd name="connsiteY56" fmla="*/ 4708121 h 6858000"/>
              <a:gd name="connsiteX57" fmla="*/ 2811697 w 7394816"/>
              <a:gd name="connsiteY57" fmla="*/ 4655533 h 6858000"/>
              <a:gd name="connsiteX58" fmla="*/ 2806601 w 7394816"/>
              <a:gd name="connsiteY58" fmla="*/ 4641729 h 6858000"/>
              <a:gd name="connsiteX59" fmla="*/ 2799701 w 7394816"/>
              <a:gd name="connsiteY59" fmla="*/ 4625296 h 6858000"/>
              <a:gd name="connsiteX60" fmla="*/ 2854917 w 7394816"/>
              <a:gd name="connsiteY60" fmla="*/ 4548055 h 6858000"/>
              <a:gd name="connsiteX61" fmla="*/ 2895018 w 7394816"/>
              <a:gd name="connsiteY61" fmla="*/ 4553643 h 6858000"/>
              <a:gd name="connsiteX62" fmla="*/ 2895512 w 7394816"/>
              <a:gd name="connsiteY62" fmla="*/ 4553643 h 6858000"/>
              <a:gd name="connsiteX63" fmla="*/ 2970121 w 7394816"/>
              <a:gd name="connsiteY63" fmla="*/ 4539837 h 6858000"/>
              <a:gd name="connsiteX64" fmla="*/ 2961410 w 7394816"/>
              <a:gd name="connsiteY64" fmla="*/ 4487579 h 6858000"/>
              <a:gd name="connsiteX65" fmla="*/ 2955823 w 7394816"/>
              <a:gd name="connsiteY65" fmla="*/ 4474594 h 6858000"/>
              <a:gd name="connsiteX66" fmla="*/ 3011040 w 7394816"/>
              <a:gd name="connsiteY66" fmla="*/ 4393080 h 6858000"/>
              <a:gd name="connsiteX67" fmla="*/ 3049827 w 7394816"/>
              <a:gd name="connsiteY67" fmla="*/ 4399490 h 6858000"/>
              <a:gd name="connsiteX68" fmla="*/ 3139227 w 7394816"/>
              <a:gd name="connsiteY68" fmla="*/ 4390450 h 6858000"/>
              <a:gd name="connsiteX69" fmla="*/ 3119835 w 7394816"/>
              <a:gd name="connsiteY69" fmla="*/ 4329974 h 6858000"/>
              <a:gd name="connsiteX70" fmla="*/ 3100774 w 7394816"/>
              <a:gd name="connsiteY70" fmla="*/ 4301870 h 6858000"/>
              <a:gd name="connsiteX71" fmla="*/ 3135282 w 7394816"/>
              <a:gd name="connsiteY71" fmla="*/ 4235312 h 6858000"/>
              <a:gd name="connsiteX72" fmla="*/ 3207756 w 7394816"/>
              <a:gd name="connsiteY72" fmla="*/ 4242215 h 6858000"/>
              <a:gd name="connsiteX73" fmla="*/ 3321807 w 7394816"/>
              <a:gd name="connsiteY73" fmla="*/ 4240079 h 6858000"/>
              <a:gd name="connsiteX74" fmla="*/ 3279901 w 7394816"/>
              <a:gd name="connsiteY74" fmla="*/ 4170563 h 6858000"/>
              <a:gd name="connsiteX75" fmla="*/ 3254428 w 7394816"/>
              <a:gd name="connsiteY75" fmla="*/ 4143775 h 6858000"/>
              <a:gd name="connsiteX76" fmla="*/ 3292393 w 7394816"/>
              <a:gd name="connsiteY76" fmla="*/ 4074259 h 6858000"/>
              <a:gd name="connsiteX77" fmla="*/ 3367987 w 7394816"/>
              <a:gd name="connsiteY77" fmla="*/ 4083298 h 6858000"/>
              <a:gd name="connsiteX78" fmla="*/ 3460350 w 7394816"/>
              <a:gd name="connsiteY78" fmla="*/ 4098417 h 6858000"/>
              <a:gd name="connsiteX79" fmla="*/ 3531180 w 7394816"/>
              <a:gd name="connsiteY79" fmla="*/ 4085435 h 6858000"/>
              <a:gd name="connsiteX80" fmla="*/ 3481055 w 7394816"/>
              <a:gd name="connsiteY80" fmla="*/ 4030544 h 6858000"/>
              <a:gd name="connsiteX81" fmla="*/ 3444734 w 7394816"/>
              <a:gd name="connsiteY81" fmla="*/ 4006879 h 6858000"/>
              <a:gd name="connsiteX82" fmla="*/ 3402499 w 7394816"/>
              <a:gd name="connsiteY82" fmla="*/ 3973188 h 6858000"/>
              <a:gd name="connsiteX83" fmla="*/ 3391655 w 7394816"/>
              <a:gd name="connsiteY83" fmla="*/ 3929970 h 6858000"/>
              <a:gd name="connsiteX84" fmla="*/ 3405951 w 7394816"/>
              <a:gd name="connsiteY84" fmla="*/ 3915669 h 6858000"/>
              <a:gd name="connsiteX85" fmla="*/ 3427973 w 7394816"/>
              <a:gd name="connsiteY85" fmla="*/ 3907944 h 6858000"/>
              <a:gd name="connsiteX86" fmla="*/ 3537259 w 7394816"/>
              <a:gd name="connsiteY86" fmla="*/ 3914848 h 6858000"/>
              <a:gd name="connsiteX87" fmla="*/ 3680069 w 7394816"/>
              <a:gd name="connsiteY87" fmla="*/ 3930460 h 6858000"/>
              <a:gd name="connsiteX88" fmla="*/ 3830276 w 7394816"/>
              <a:gd name="connsiteY88" fmla="*/ 3925203 h 6858000"/>
              <a:gd name="connsiteX89" fmla="*/ 3830770 w 7394816"/>
              <a:gd name="connsiteY89" fmla="*/ 3925203 h 6858000"/>
              <a:gd name="connsiteX90" fmla="*/ 3949916 w 7394816"/>
              <a:gd name="connsiteY90" fmla="*/ 3942458 h 6858000"/>
              <a:gd name="connsiteX91" fmla="*/ 3913599 w 7394816"/>
              <a:gd name="connsiteY91" fmla="*/ 4012467 h 6858000"/>
              <a:gd name="connsiteX92" fmla="*/ 3913105 w 7394816"/>
              <a:gd name="connsiteY92" fmla="*/ 4012467 h 6858000"/>
              <a:gd name="connsiteX93" fmla="*/ 3884675 w 7394816"/>
              <a:gd name="connsiteY93" fmla="*/ 4028901 h 6858000"/>
              <a:gd name="connsiteX94" fmla="*/ 3815980 w 7394816"/>
              <a:gd name="connsiteY94" fmla="*/ 4090692 h 6858000"/>
              <a:gd name="connsiteX95" fmla="*/ 3885002 w 7394816"/>
              <a:gd name="connsiteY95" fmla="*/ 4107456 h 6858000"/>
              <a:gd name="connsiteX96" fmla="*/ 3985085 w 7394816"/>
              <a:gd name="connsiteY96" fmla="*/ 4088066 h 6858000"/>
              <a:gd name="connsiteX97" fmla="*/ 3985579 w 7394816"/>
              <a:gd name="connsiteY97" fmla="*/ 4088066 h 6858000"/>
              <a:gd name="connsiteX98" fmla="*/ 4109820 w 7394816"/>
              <a:gd name="connsiteY98" fmla="*/ 4098417 h 6858000"/>
              <a:gd name="connsiteX99" fmla="*/ 4070051 w 7394816"/>
              <a:gd name="connsiteY99" fmla="*/ 4176973 h 6858000"/>
              <a:gd name="connsiteX100" fmla="*/ 4033729 w 7394816"/>
              <a:gd name="connsiteY100" fmla="*/ 4212307 h 6858000"/>
              <a:gd name="connsiteX101" fmla="*/ 4064790 w 7394816"/>
              <a:gd name="connsiteY101" fmla="*/ 4260623 h 6858000"/>
              <a:gd name="connsiteX102" fmla="*/ 4139401 w 7394816"/>
              <a:gd name="connsiteY102" fmla="*/ 4249775 h 6858000"/>
              <a:gd name="connsiteX103" fmla="*/ 4139894 w 7394816"/>
              <a:gd name="connsiteY103" fmla="*/ 4249775 h 6858000"/>
              <a:gd name="connsiteX104" fmla="*/ 4248686 w 7394816"/>
              <a:gd name="connsiteY104" fmla="*/ 4259636 h 6858000"/>
              <a:gd name="connsiteX105" fmla="*/ 4225843 w 7394816"/>
              <a:gd name="connsiteY105" fmla="*/ 4339997 h 6858000"/>
              <a:gd name="connsiteX106" fmla="*/ 4196922 w 7394816"/>
              <a:gd name="connsiteY106" fmla="*/ 4373195 h 6858000"/>
              <a:gd name="connsiteX107" fmla="*/ 4224038 w 7394816"/>
              <a:gd name="connsiteY107" fmla="*/ 4422826 h 6858000"/>
              <a:gd name="connsiteX108" fmla="*/ 4293060 w 7394816"/>
              <a:gd name="connsiteY108" fmla="*/ 4410666 h 6858000"/>
              <a:gd name="connsiteX109" fmla="*/ 4304237 w 7394816"/>
              <a:gd name="connsiteY109" fmla="*/ 4408036 h 6858000"/>
              <a:gd name="connsiteX110" fmla="*/ 4380652 w 7394816"/>
              <a:gd name="connsiteY110" fmla="*/ 4502532 h 6858000"/>
              <a:gd name="connsiteX111" fmla="*/ 4379009 w 7394816"/>
              <a:gd name="connsiteY111" fmla="*/ 4506477 h 6858000"/>
              <a:gd name="connsiteX112" fmla="*/ 4408427 w 7394816"/>
              <a:gd name="connsiteY112" fmla="*/ 4576814 h 6858000"/>
              <a:gd name="connsiteX113" fmla="*/ 4449018 w 7394816"/>
              <a:gd name="connsiteY113" fmla="*/ 4574184 h 6858000"/>
              <a:gd name="connsiteX114" fmla="*/ 4486651 w 7394816"/>
              <a:gd name="connsiteY114" fmla="*/ 4574184 h 6858000"/>
              <a:gd name="connsiteX115" fmla="*/ 4529382 w 7394816"/>
              <a:gd name="connsiteY115" fmla="*/ 4639759 h 6858000"/>
              <a:gd name="connsiteX116" fmla="*/ 4524287 w 7394816"/>
              <a:gd name="connsiteY116" fmla="*/ 4652740 h 6858000"/>
              <a:gd name="connsiteX117" fmla="*/ 4524287 w 7394816"/>
              <a:gd name="connsiteY117" fmla="*/ 4653234 h 6858000"/>
              <a:gd name="connsiteX118" fmla="*/ 4517384 w 7394816"/>
              <a:gd name="connsiteY118" fmla="*/ 4670488 h 6858000"/>
              <a:gd name="connsiteX119" fmla="*/ 4563563 w 7394816"/>
              <a:gd name="connsiteY119" fmla="*/ 4732279 h 6858000"/>
              <a:gd name="connsiteX120" fmla="*/ 4598567 w 7394816"/>
              <a:gd name="connsiteY120" fmla="*/ 4730968 h 6858000"/>
              <a:gd name="connsiteX121" fmla="*/ 4622231 w 7394816"/>
              <a:gd name="connsiteY121" fmla="*/ 4731458 h 6858000"/>
              <a:gd name="connsiteX122" fmla="*/ 4676629 w 7394816"/>
              <a:gd name="connsiteY122" fmla="*/ 4802289 h 6858000"/>
              <a:gd name="connsiteX123" fmla="*/ 4674492 w 7394816"/>
              <a:gd name="connsiteY123" fmla="*/ 4810508 h 6858000"/>
              <a:gd name="connsiteX124" fmla="*/ 4674492 w 7394816"/>
              <a:gd name="connsiteY124" fmla="*/ 4811001 h 6858000"/>
              <a:gd name="connsiteX125" fmla="*/ 4668413 w 7394816"/>
              <a:gd name="connsiteY125" fmla="*/ 4833844 h 6858000"/>
              <a:gd name="connsiteX126" fmla="*/ 4709826 w 7394816"/>
              <a:gd name="connsiteY126" fmla="*/ 4887749 h 6858000"/>
              <a:gd name="connsiteX127" fmla="*/ 4735627 w 7394816"/>
              <a:gd name="connsiteY127" fmla="*/ 4888242 h 6858000"/>
              <a:gd name="connsiteX128" fmla="*/ 4748609 w 7394816"/>
              <a:gd name="connsiteY128" fmla="*/ 4888732 h 6858000"/>
              <a:gd name="connsiteX129" fmla="*/ 4821086 w 7394816"/>
              <a:gd name="connsiteY129" fmla="*/ 4964658 h 6858000"/>
              <a:gd name="connsiteX130" fmla="*/ 4820265 w 7394816"/>
              <a:gd name="connsiteY130" fmla="*/ 4979780 h 6858000"/>
              <a:gd name="connsiteX131" fmla="*/ 4870713 w 7394816"/>
              <a:gd name="connsiteY131" fmla="*/ 5041077 h 6858000"/>
              <a:gd name="connsiteX132" fmla="*/ 4892738 w 7394816"/>
              <a:gd name="connsiteY132" fmla="*/ 5039762 h 6858000"/>
              <a:gd name="connsiteX133" fmla="*/ 4921659 w 7394816"/>
              <a:gd name="connsiteY133" fmla="*/ 5034668 h 6858000"/>
              <a:gd name="connsiteX134" fmla="*/ 4921991 w 7394816"/>
              <a:gd name="connsiteY134" fmla="*/ 5034340 h 6858000"/>
              <a:gd name="connsiteX135" fmla="*/ 4983781 w 7394816"/>
              <a:gd name="connsiteY135" fmla="*/ 5106486 h 6858000"/>
              <a:gd name="connsiteX136" fmla="*/ 4985097 w 7394816"/>
              <a:gd name="connsiteY136" fmla="*/ 5135901 h 6858000"/>
              <a:gd name="connsiteX137" fmla="*/ 5016979 w 7394816"/>
              <a:gd name="connsiteY137" fmla="*/ 5184711 h 6858000"/>
              <a:gd name="connsiteX138" fmla="*/ 5037192 w 7394816"/>
              <a:gd name="connsiteY138" fmla="*/ 5190793 h 6858000"/>
              <a:gd name="connsiteX139" fmla="*/ 5100957 w 7394816"/>
              <a:gd name="connsiteY139" fmla="*/ 5195887 h 6858000"/>
              <a:gd name="connsiteX140" fmla="*/ 5145821 w 7394816"/>
              <a:gd name="connsiteY140" fmla="*/ 5220373 h 6858000"/>
              <a:gd name="connsiteX141" fmla="*/ 5141714 w 7394816"/>
              <a:gd name="connsiteY141" fmla="*/ 5272800 h 6858000"/>
              <a:gd name="connsiteX142" fmla="*/ 5146971 w 7394816"/>
              <a:gd name="connsiteY142" fmla="*/ 5270825 h 6858000"/>
              <a:gd name="connsiteX143" fmla="*/ 5183948 w 7394816"/>
              <a:gd name="connsiteY143" fmla="*/ 5242394 h 6858000"/>
              <a:gd name="connsiteX144" fmla="*/ 5199560 w 7394816"/>
              <a:gd name="connsiteY144" fmla="*/ 5230235 h 6858000"/>
              <a:gd name="connsiteX145" fmla="*/ 6099816 w 7394816"/>
              <a:gd name="connsiteY145" fmla="*/ 3354609 h 6858000"/>
              <a:gd name="connsiteX146" fmla="*/ 3697489 w 7394816"/>
              <a:gd name="connsiteY146" fmla="*/ 952273 h 6858000"/>
              <a:gd name="connsiteX147" fmla="*/ 2145010 w 7394816"/>
              <a:gd name="connsiteY147" fmla="*/ 0 h 6858000"/>
              <a:gd name="connsiteX148" fmla="*/ 5249700 w 7394816"/>
              <a:gd name="connsiteY148" fmla="*/ 0 h 6858000"/>
              <a:gd name="connsiteX149" fmla="*/ 5298816 w 7394816"/>
              <a:gd name="connsiteY149" fmla="*/ 22240 h 6858000"/>
              <a:gd name="connsiteX150" fmla="*/ 7394650 w 7394816"/>
              <a:gd name="connsiteY150" fmla="*/ 3354447 h 6858000"/>
              <a:gd name="connsiteX151" fmla="*/ 7394816 w 7394816"/>
              <a:gd name="connsiteY151" fmla="*/ 3354115 h 6858000"/>
              <a:gd name="connsiteX152" fmla="*/ 6130549 w 7394816"/>
              <a:gd name="connsiteY152" fmla="*/ 6136411 h 6858000"/>
              <a:gd name="connsiteX153" fmla="*/ 6199898 w 7394816"/>
              <a:gd name="connsiteY153" fmla="*/ 6166156 h 6858000"/>
              <a:gd name="connsiteX154" fmla="*/ 6230466 w 7394816"/>
              <a:gd name="connsiteY154" fmla="*/ 6254571 h 6858000"/>
              <a:gd name="connsiteX155" fmla="*/ 6344846 w 7394816"/>
              <a:gd name="connsiteY155" fmla="*/ 6370760 h 6858000"/>
              <a:gd name="connsiteX156" fmla="*/ 6347804 w 7394816"/>
              <a:gd name="connsiteY156" fmla="*/ 6388014 h 6858000"/>
              <a:gd name="connsiteX157" fmla="*/ 6384125 w 7394816"/>
              <a:gd name="connsiteY157" fmla="*/ 6424664 h 6858000"/>
              <a:gd name="connsiteX158" fmla="*/ 6429484 w 7394816"/>
              <a:gd name="connsiteY158" fmla="*/ 6437650 h 6858000"/>
              <a:gd name="connsiteX159" fmla="*/ 6494232 w 7394816"/>
              <a:gd name="connsiteY159" fmla="*/ 6511929 h 6858000"/>
              <a:gd name="connsiteX160" fmla="*/ 6563254 w 7394816"/>
              <a:gd name="connsiteY160" fmla="*/ 6582760 h 6858000"/>
              <a:gd name="connsiteX161" fmla="*/ 6640988 w 7394816"/>
              <a:gd name="connsiteY161" fmla="*/ 6653591 h 6858000"/>
              <a:gd name="connsiteX162" fmla="*/ 6710010 w 7394816"/>
              <a:gd name="connsiteY162" fmla="*/ 6727380 h 6858000"/>
              <a:gd name="connsiteX163" fmla="*/ 6736798 w 7394816"/>
              <a:gd name="connsiteY163" fmla="*/ 6746774 h 6858000"/>
              <a:gd name="connsiteX164" fmla="*/ 6725950 w 7394816"/>
              <a:gd name="connsiteY164" fmla="*/ 6769286 h 6858000"/>
              <a:gd name="connsiteX165" fmla="*/ 6703108 w 7394816"/>
              <a:gd name="connsiteY165" fmla="*/ 6789502 h 6858000"/>
              <a:gd name="connsiteX166" fmla="*/ 6649354 w 7394816"/>
              <a:gd name="connsiteY166" fmla="*/ 6834447 h 6858000"/>
              <a:gd name="connsiteX167" fmla="*/ 6620549 w 7394816"/>
              <a:gd name="connsiteY167" fmla="*/ 6858000 h 6858000"/>
              <a:gd name="connsiteX168" fmla="*/ 5009009 w 7394816"/>
              <a:gd name="connsiteY168" fmla="*/ 6858000 h 6858000"/>
              <a:gd name="connsiteX169" fmla="*/ 5014315 w 7394816"/>
              <a:gd name="connsiteY169" fmla="*/ 6845288 h 6858000"/>
              <a:gd name="connsiteX170" fmla="*/ 5010570 w 7394816"/>
              <a:gd name="connsiteY170" fmla="*/ 6829600 h 6858000"/>
              <a:gd name="connsiteX171" fmla="*/ 4925111 w 7394816"/>
              <a:gd name="connsiteY171" fmla="*/ 6818428 h 6858000"/>
              <a:gd name="connsiteX172" fmla="*/ 4848201 w 7394816"/>
              <a:gd name="connsiteY172" fmla="*/ 6823191 h 6858000"/>
              <a:gd name="connsiteX173" fmla="*/ 4771783 w 7394816"/>
              <a:gd name="connsiteY173" fmla="*/ 6826642 h 6858000"/>
              <a:gd name="connsiteX174" fmla="*/ 4707855 w 7394816"/>
              <a:gd name="connsiteY174" fmla="*/ 6811031 h 6858000"/>
              <a:gd name="connsiteX175" fmla="*/ 4752392 w 7394816"/>
              <a:gd name="connsiteY175" fmla="*/ 6762221 h 6858000"/>
              <a:gd name="connsiteX176" fmla="*/ 4776550 w 7394816"/>
              <a:gd name="connsiteY176" fmla="*/ 6746609 h 6858000"/>
              <a:gd name="connsiteX177" fmla="*/ 4831437 w 7394816"/>
              <a:gd name="connsiteY177" fmla="*/ 6709466 h 6858000"/>
              <a:gd name="connsiteX178" fmla="*/ 4855595 w 7394816"/>
              <a:gd name="connsiteY178" fmla="*/ 6655893 h 6858000"/>
              <a:gd name="connsiteX179" fmla="*/ 4802019 w 7394816"/>
              <a:gd name="connsiteY179" fmla="*/ 6641596 h 6858000"/>
              <a:gd name="connsiteX180" fmla="*/ 4686324 w 7394816"/>
              <a:gd name="connsiteY180" fmla="*/ 6651127 h 6858000"/>
              <a:gd name="connsiteX181" fmla="*/ 4612866 w 7394816"/>
              <a:gd name="connsiteY181" fmla="*/ 6657209 h 6858000"/>
              <a:gd name="connsiteX182" fmla="*/ 4535626 w 7394816"/>
              <a:gd name="connsiteY182" fmla="*/ 6636009 h 6858000"/>
              <a:gd name="connsiteX183" fmla="*/ 4584436 w 7394816"/>
              <a:gd name="connsiteY183" fmla="*/ 6585556 h 6858000"/>
              <a:gd name="connsiteX184" fmla="*/ 4610402 w 7394816"/>
              <a:gd name="connsiteY184" fmla="*/ 6570434 h 6858000"/>
              <a:gd name="connsiteX185" fmla="*/ 4610892 w 7394816"/>
              <a:gd name="connsiteY185" fmla="*/ 6570434 h 6858000"/>
              <a:gd name="connsiteX186" fmla="*/ 4667920 w 7394816"/>
              <a:gd name="connsiteY186" fmla="*/ 6535103 h 6858000"/>
              <a:gd name="connsiteX187" fmla="*/ 4695530 w 7394816"/>
              <a:gd name="connsiteY187" fmla="*/ 6492375 h 6858000"/>
              <a:gd name="connsiteX188" fmla="*/ 4642447 w 7394816"/>
              <a:gd name="connsiteY188" fmla="*/ 6469859 h 6858000"/>
              <a:gd name="connsiteX189" fmla="*/ 4519356 w 7394816"/>
              <a:gd name="connsiteY189" fmla="*/ 6473309 h 6858000"/>
              <a:gd name="connsiteX190" fmla="*/ 4518862 w 7394816"/>
              <a:gd name="connsiteY190" fmla="*/ 6473309 h 6858000"/>
              <a:gd name="connsiteX191" fmla="*/ 4449839 w 7394816"/>
              <a:gd name="connsiteY191" fmla="*/ 6476270 h 6858000"/>
              <a:gd name="connsiteX192" fmla="*/ 4378188 w 7394816"/>
              <a:gd name="connsiteY192" fmla="*/ 6477092 h 6858000"/>
              <a:gd name="connsiteX193" fmla="*/ 4367343 w 7394816"/>
              <a:gd name="connsiteY193" fmla="*/ 6428775 h 6858000"/>
              <a:gd name="connsiteX194" fmla="*/ 4443268 w 7394816"/>
              <a:gd name="connsiteY194" fmla="*/ 6392948 h 6858000"/>
              <a:gd name="connsiteX195" fmla="*/ 4468740 w 7394816"/>
              <a:gd name="connsiteY195" fmla="*/ 6381281 h 6858000"/>
              <a:gd name="connsiteX196" fmla="*/ 4539899 w 7394816"/>
              <a:gd name="connsiteY196" fmla="*/ 6313570 h 6858000"/>
              <a:gd name="connsiteX197" fmla="*/ 4473013 w 7394816"/>
              <a:gd name="connsiteY197" fmla="*/ 6290233 h 6858000"/>
              <a:gd name="connsiteX198" fmla="*/ 4346143 w 7394816"/>
              <a:gd name="connsiteY198" fmla="*/ 6289739 h 6858000"/>
              <a:gd name="connsiteX199" fmla="*/ 4251976 w 7394816"/>
              <a:gd name="connsiteY199" fmla="*/ 6293685 h 6858000"/>
              <a:gd name="connsiteX200" fmla="*/ 4172598 w 7394816"/>
              <a:gd name="connsiteY200" fmla="*/ 6272157 h 6858000"/>
              <a:gd name="connsiteX201" fmla="*/ 4236032 w 7394816"/>
              <a:gd name="connsiteY201" fmla="*/ 6222525 h 6858000"/>
              <a:gd name="connsiteX202" fmla="*/ 4269724 w 7394816"/>
              <a:gd name="connsiteY202" fmla="*/ 6208719 h 6858000"/>
              <a:gd name="connsiteX203" fmla="*/ 4333651 w 7394816"/>
              <a:gd name="connsiteY203" fmla="*/ 6181935 h 6858000"/>
              <a:gd name="connsiteX204" fmla="*/ 4380652 w 7394816"/>
              <a:gd name="connsiteY204" fmla="*/ 6133618 h 6858000"/>
              <a:gd name="connsiteX205" fmla="*/ 4309000 w 7394816"/>
              <a:gd name="connsiteY205" fmla="*/ 6108145 h 6858000"/>
              <a:gd name="connsiteX206" fmla="*/ 4175556 w 7394816"/>
              <a:gd name="connsiteY206" fmla="*/ 6108635 h 6858000"/>
              <a:gd name="connsiteX207" fmla="*/ 4050328 w 7394816"/>
              <a:gd name="connsiteY207" fmla="*/ 6109129 h 6858000"/>
              <a:gd name="connsiteX208" fmla="*/ 3976867 w 7394816"/>
              <a:gd name="connsiteY208" fmla="*/ 6081519 h 6858000"/>
              <a:gd name="connsiteX209" fmla="*/ 4037346 w 7394816"/>
              <a:gd name="connsiteY209" fmla="*/ 6040434 h 6858000"/>
              <a:gd name="connsiteX210" fmla="*/ 4093549 w 7394816"/>
              <a:gd name="connsiteY210" fmla="*/ 6021371 h 6858000"/>
              <a:gd name="connsiteX211" fmla="*/ 4180817 w 7394816"/>
              <a:gd name="connsiteY211" fmla="*/ 5991625 h 6858000"/>
              <a:gd name="connsiteX212" fmla="*/ 4217956 w 7394816"/>
              <a:gd name="connsiteY212" fmla="*/ 5948896 h 6858000"/>
              <a:gd name="connsiteX213" fmla="*/ 4165695 w 7394816"/>
              <a:gd name="connsiteY213" fmla="*/ 5926381 h 6858000"/>
              <a:gd name="connsiteX214" fmla="*/ 3996424 w 7394816"/>
              <a:gd name="connsiteY214" fmla="*/ 5918167 h 6858000"/>
              <a:gd name="connsiteX215" fmla="*/ 3995934 w 7394816"/>
              <a:gd name="connsiteY215" fmla="*/ 5918167 h 6858000"/>
              <a:gd name="connsiteX216" fmla="*/ 3860350 w 7394816"/>
              <a:gd name="connsiteY216" fmla="*/ 5911592 h 6858000"/>
              <a:gd name="connsiteX217" fmla="*/ 3770129 w 7394816"/>
              <a:gd name="connsiteY217" fmla="*/ 5881024 h 6858000"/>
              <a:gd name="connsiteX218" fmla="*/ 3849999 w 7394816"/>
              <a:gd name="connsiteY218" fmla="*/ 5841747 h 6858000"/>
              <a:gd name="connsiteX219" fmla="*/ 3912118 w 7394816"/>
              <a:gd name="connsiteY219" fmla="*/ 5828766 h 6858000"/>
              <a:gd name="connsiteX220" fmla="*/ 3993304 w 7394816"/>
              <a:gd name="connsiteY220" fmla="*/ 5808550 h 6858000"/>
              <a:gd name="connsiteX221" fmla="*/ 4061010 w 7394816"/>
              <a:gd name="connsiteY221" fmla="*/ 5755467 h 6858000"/>
              <a:gd name="connsiteX222" fmla="*/ 3808093 w 7394816"/>
              <a:gd name="connsiteY222" fmla="*/ 5718328 h 6858000"/>
              <a:gd name="connsiteX223" fmla="*/ 3707516 w 7394816"/>
              <a:gd name="connsiteY223" fmla="*/ 5717834 h 6858000"/>
              <a:gd name="connsiteX224" fmla="*/ 3579330 w 7394816"/>
              <a:gd name="connsiteY224" fmla="*/ 5718655 h 6858000"/>
              <a:gd name="connsiteX225" fmla="*/ 3311291 w 7394816"/>
              <a:gd name="connsiteY225" fmla="*/ 5754484 h 6858000"/>
              <a:gd name="connsiteX226" fmla="*/ 3353197 w 7394816"/>
              <a:gd name="connsiteY226" fmla="*/ 5799347 h 6858000"/>
              <a:gd name="connsiteX227" fmla="*/ 3466265 w 7394816"/>
              <a:gd name="connsiteY227" fmla="*/ 5829587 h 6858000"/>
              <a:gd name="connsiteX228" fmla="*/ 3466758 w 7394816"/>
              <a:gd name="connsiteY228" fmla="*/ 5829587 h 6858000"/>
              <a:gd name="connsiteX229" fmla="*/ 3563059 w 7394816"/>
              <a:gd name="connsiteY229" fmla="*/ 5849473 h 6858000"/>
              <a:gd name="connsiteX230" fmla="*/ 3625675 w 7394816"/>
              <a:gd name="connsiteY230" fmla="*/ 5884475 h 6858000"/>
              <a:gd name="connsiteX231" fmla="*/ 3563553 w 7394816"/>
              <a:gd name="connsiteY231" fmla="*/ 5914222 h 6858000"/>
              <a:gd name="connsiteX232" fmla="*/ 3377027 w 7394816"/>
              <a:gd name="connsiteY232" fmla="*/ 5917674 h 6858000"/>
              <a:gd name="connsiteX233" fmla="*/ 3159112 w 7394816"/>
              <a:gd name="connsiteY233" fmla="*/ 5930162 h 6858000"/>
              <a:gd name="connsiteX234" fmla="*/ 3152702 w 7394816"/>
              <a:gd name="connsiteY234" fmla="*/ 5975851 h 6858000"/>
              <a:gd name="connsiteX235" fmla="*/ 3270534 w 7394816"/>
              <a:gd name="connsiteY235" fmla="*/ 6022521 h 6858000"/>
              <a:gd name="connsiteX236" fmla="*/ 3332325 w 7394816"/>
              <a:gd name="connsiteY236" fmla="*/ 6041587 h 6858000"/>
              <a:gd name="connsiteX237" fmla="*/ 3401843 w 7394816"/>
              <a:gd name="connsiteY237" fmla="*/ 6086452 h 6858000"/>
              <a:gd name="connsiteX238" fmla="*/ 3334134 w 7394816"/>
              <a:gd name="connsiteY238" fmla="*/ 6111431 h 6858000"/>
              <a:gd name="connsiteX239" fmla="*/ 3182614 w 7394816"/>
              <a:gd name="connsiteY239" fmla="*/ 6109295 h 6858000"/>
              <a:gd name="connsiteX240" fmla="*/ 3182120 w 7394816"/>
              <a:gd name="connsiteY240" fmla="*/ 6109295 h 6858000"/>
              <a:gd name="connsiteX241" fmla="*/ 3046210 w 7394816"/>
              <a:gd name="connsiteY241" fmla="*/ 6105843 h 6858000"/>
              <a:gd name="connsiteX242" fmla="*/ 2967164 w 7394816"/>
              <a:gd name="connsiteY242" fmla="*/ 6124906 h 6858000"/>
              <a:gd name="connsiteX243" fmla="*/ 3017616 w 7394816"/>
              <a:gd name="connsiteY243" fmla="*/ 6179797 h 6858000"/>
              <a:gd name="connsiteX244" fmla="*/ 3083187 w 7394816"/>
              <a:gd name="connsiteY244" fmla="*/ 6206582 h 6858000"/>
              <a:gd name="connsiteX245" fmla="*/ 3138900 w 7394816"/>
              <a:gd name="connsiteY245" fmla="*/ 6228607 h 6858000"/>
              <a:gd name="connsiteX246" fmla="*/ 3194115 w 7394816"/>
              <a:gd name="connsiteY246" fmla="*/ 6273472 h 6858000"/>
              <a:gd name="connsiteX247" fmla="*/ 3128872 w 7394816"/>
              <a:gd name="connsiteY247" fmla="*/ 6297137 h 6858000"/>
              <a:gd name="connsiteX248" fmla="*/ 2997565 w 7394816"/>
              <a:gd name="connsiteY248" fmla="*/ 6290726 h 6858000"/>
              <a:gd name="connsiteX249" fmla="*/ 2867571 w 7394816"/>
              <a:gd name="connsiteY249" fmla="*/ 6284645 h 6858000"/>
              <a:gd name="connsiteX250" fmla="*/ 2798055 w 7394816"/>
              <a:gd name="connsiteY250" fmla="*/ 6304534 h 6858000"/>
              <a:gd name="connsiteX251" fmla="*/ 2899125 w 7394816"/>
              <a:gd name="connsiteY251" fmla="*/ 6387031 h 6858000"/>
              <a:gd name="connsiteX252" fmla="*/ 2938896 w 7394816"/>
              <a:gd name="connsiteY252" fmla="*/ 6402971 h 6858000"/>
              <a:gd name="connsiteX253" fmla="*/ 2978996 w 7394816"/>
              <a:gd name="connsiteY253" fmla="*/ 6424992 h 6858000"/>
              <a:gd name="connsiteX254" fmla="*/ 2968642 w 7394816"/>
              <a:gd name="connsiteY254" fmla="*/ 6474133 h 6858000"/>
              <a:gd name="connsiteX255" fmla="*/ 2916873 w 7394816"/>
              <a:gd name="connsiteY255" fmla="*/ 6476270 h 6858000"/>
              <a:gd name="connsiteX256" fmla="*/ 2816297 w 7394816"/>
              <a:gd name="connsiteY256" fmla="*/ 6468545 h 6858000"/>
              <a:gd name="connsiteX257" fmla="*/ 2682526 w 7394816"/>
              <a:gd name="connsiteY257" fmla="*/ 6456875 h 6858000"/>
              <a:gd name="connsiteX258" fmla="*/ 2632895 w 7394816"/>
              <a:gd name="connsiteY258" fmla="*/ 6475938 h 6858000"/>
              <a:gd name="connsiteX259" fmla="*/ 2670528 w 7394816"/>
              <a:gd name="connsiteY259" fmla="*/ 6528527 h 6858000"/>
              <a:gd name="connsiteX260" fmla="*/ 2724432 w 7394816"/>
              <a:gd name="connsiteY260" fmla="*/ 6558768 h 6858000"/>
              <a:gd name="connsiteX261" fmla="*/ 2804303 w 7394816"/>
              <a:gd name="connsiteY261" fmla="*/ 6625325 h 6858000"/>
              <a:gd name="connsiteX262" fmla="*/ 2726240 w 7394816"/>
              <a:gd name="connsiteY262" fmla="*/ 6655565 h 6858000"/>
              <a:gd name="connsiteX263" fmla="*/ 2633882 w 7394816"/>
              <a:gd name="connsiteY263" fmla="*/ 6648168 h 6858000"/>
              <a:gd name="connsiteX264" fmla="*/ 2633388 w 7394816"/>
              <a:gd name="connsiteY264" fmla="*/ 6648168 h 6858000"/>
              <a:gd name="connsiteX265" fmla="*/ 1792953 w 7394816"/>
              <a:gd name="connsiteY265" fmla="*/ 6262951 h 6858000"/>
              <a:gd name="connsiteX266" fmla="*/ 1737568 w 7394816"/>
              <a:gd name="connsiteY266" fmla="*/ 6267224 h 6858000"/>
              <a:gd name="connsiteX267" fmla="*/ 1759099 w 7394816"/>
              <a:gd name="connsiteY267" fmla="*/ 6318830 h 6858000"/>
              <a:gd name="connsiteX268" fmla="*/ 2565677 w 7394816"/>
              <a:gd name="connsiteY268" fmla="*/ 6715220 h 6858000"/>
              <a:gd name="connsiteX269" fmla="*/ 2566503 w 7394816"/>
              <a:gd name="connsiteY269" fmla="*/ 6715713 h 6858000"/>
              <a:gd name="connsiteX270" fmla="*/ 2614487 w 7394816"/>
              <a:gd name="connsiteY270" fmla="*/ 6782599 h 6858000"/>
              <a:gd name="connsiteX271" fmla="*/ 2472498 w 7394816"/>
              <a:gd name="connsiteY271" fmla="*/ 6806758 h 6858000"/>
              <a:gd name="connsiteX272" fmla="*/ 2125413 w 7394816"/>
              <a:gd name="connsiteY272" fmla="*/ 6699276 h 6858000"/>
              <a:gd name="connsiteX273" fmla="*/ 2116702 w 7394816"/>
              <a:gd name="connsiteY273" fmla="*/ 6695335 h 6858000"/>
              <a:gd name="connsiteX274" fmla="*/ 2047679 w 7394816"/>
              <a:gd name="connsiteY274" fmla="*/ 6662137 h 6858000"/>
              <a:gd name="connsiteX275" fmla="*/ 1995418 w 7394816"/>
              <a:gd name="connsiteY275" fmla="*/ 6635348 h 6858000"/>
              <a:gd name="connsiteX276" fmla="*/ 1938887 w 7394816"/>
              <a:gd name="connsiteY276" fmla="*/ 6605606 h 6858000"/>
              <a:gd name="connsiteX277" fmla="*/ 1934942 w 7394816"/>
              <a:gd name="connsiteY277" fmla="*/ 6603470 h 6858000"/>
              <a:gd name="connsiteX278" fmla="*/ 1873645 w 7394816"/>
              <a:gd name="connsiteY278" fmla="*/ 6569778 h 6858000"/>
              <a:gd name="connsiteX279" fmla="*/ 1850799 w 7394816"/>
              <a:gd name="connsiteY279" fmla="*/ 6556796 h 6858000"/>
              <a:gd name="connsiteX280" fmla="*/ 1729516 w 7394816"/>
              <a:gd name="connsiteY280" fmla="*/ 6484322 h 6858000"/>
              <a:gd name="connsiteX281" fmla="*/ 1705357 w 7394816"/>
              <a:gd name="connsiteY281" fmla="*/ 6469201 h 6858000"/>
              <a:gd name="connsiteX282" fmla="*/ 1645047 w 7394816"/>
              <a:gd name="connsiteY282" fmla="*/ 6430581 h 6858000"/>
              <a:gd name="connsiteX283" fmla="*/ 1624175 w 7394816"/>
              <a:gd name="connsiteY283" fmla="*/ 6416118 h 6858000"/>
              <a:gd name="connsiteX284" fmla="*/ 1592293 w 7394816"/>
              <a:gd name="connsiteY284" fmla="*/ 6394590 h 6858000"/>
              <a:gd name="connsiteX285" fmla="*/ 1587198 w 7394816"/>
              <a:gd name="connsiteY285" fmla="*/ 6390645 h 6858000"/>
              <a:gd name="connsiteX286" fmla="*/ 1568135 w 7394816"/>
              <a:gd name="connsiteY286" fmla="*/ 6377335 h 6858000"/>
              <a:gd name="connsiteX287" fmla="*/ 1539703 w 7394816"/>
              <a:gd name="connsiteY287" fmla="*/ 6357122 h 6858000"/>
              <a:gd name="connsiteX288" fmla="*/ 1538882 w 7394816"/>
              <a:gd name="connsiteY288" fmla="*/ 6356463 h 6858000"/>
              <a:gd name="connsiteX289" fmla="*/ 1468051 w 7394816"/>
              <a:gd name="connsiteY289" fmla="*/ 6304202 h 6858000"/>
              <a:gd name="connsiteX290" fmla="*/ 1467724 w 7394816"/>
              <a:gd name="connsiteY290" fmla="*/ 6303874 h 6858000"/>
              <a:gd name="connsiteX291" fmla="*/ 1440114 w 7394816"/>
              <a:gd name="connsiteY291" fmla="*/ 6282674 h 6858000"/>
              <a:gd name="connsiteX292" fmla="*/ 1407738 w 7394816"/>
              <a:gd name="connsiteY292" fmla="*/ 6257201 h 6858000"/>
              <a:gd name="connsiteX293" fmla="*/ 1365338 w 7394816"/>
              <a:gd name="connsiteY293" fmla="*/ 6223841 h 6858000"/>
              <a:gd name="connsiteX294" fmla="*/ 1361393 w 7394816"/>
              <a:gd name="connsiteY294" fmla="*/ 6220717 h 6858000"/>
              <a:gd name="connsiteX295" fmla="*/ 1338881 w 7394816"/>
              <a:gd name="connsiteY295" fmla="*/ 6201654 h 6858000"/>
              <a:gd name="connsiteX296" fmla="*/ 1325403 w 7394816"/>
              <a:gd name="connsiteY296" fmla="*/ 6190315 h 6858000"/>
              <a:gd name="connsiteX297" fmla="*/ 1255065 w 7394816"/>
              <a:gd name="connsiteY297" fmla="*/ 6130167 h 6858000"/>
              <a:gd name="connsiteX298" fmla="*/ 1243399 w 7394816"/>
              <a:gd name="connsiteY298" fmla="*/ 6119812 h 6858000"/>
              <a:gd name="connsiteX299" fmla="*/ 0 w 7394816"/>
              <a:gd name="connsiteY299" fmla="*/ 3354447 h 6858000"/>
              <a:gd name="connsiteX300" fmla="*/ 2095837 w 7394816"/>
              <a:gd name="connsiteY300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7394816" h="6858000">
                <a:moveTo>
                  <a:pt x="6781170" y="6803800"/>
                </a:moveTo>
                <a:cubicBezTo>
                  <a:pt x="6787004" y="6817605"/>
                  <a:pt x="6794132" y="6829437"/>
                  <a:pt x="6802230" y="6839806"/>
                </a:cubicBezTo>
                <a:lnTo>
                  <a:pt x="6820198" y="6858000"/>
                </a:lnTo>
                <a:lnTo>
                  <a:pt x="6716557" y="6858000"/>
                </a:lnTo>
                <a:lnTo>
                  <a:pt x="6769503" y="6813661"/>
                </a:lnTo>
                <a:cubicBezTo>
                  <a:pt x="6773444" y="6810702"/>
                  <a:pt x="6777224" y="6807251"/>
                  <a:pt x="6781170" y="6803800"/>
                </a:cubicBezTo>
                <a:close/>
                <a:moveTo>
                  <a:pt x="3722038" y="5528802"/>
                </a:moveTo>
                <a:cubicBezTo>
                  <a:pt x="3666306" y="5527281"/>
                  <a:pt x="3605458" y="5528677"/>
                  <a:pt x="3557143" y="5534921"/>
                </a:cubicBezTo>
                <a:cubicBezTo>
                  <a:pt x="3540709" y="5537057"/>
                  <a:pt x="3502255" y="5541003"/>
                  <a:pt x="3502255" y="5565982"/>
                </a:cubicBezTo>
                <a:cubicBezTo>
                  <a:pt x="3502255" y="5601810"/>
                  <a:pt x="3607101" y="5619065"/>
                  <a:pt x="3673169" y="5623832"/>
                </a:cubicBezTo>
                <a:lnTo>
                  <a:pt x="3673663" y="5623832"/>
                </a:lnTo>
                <a:cubicBezTo>
                  <a:pt x="3682699" y="5624653"/>
                  <a:pt x="3690423" y="5625146"/>
                  <a:pt x="3697327" y="5625146"/>
                </a:cubicBezTo>
                <a:cubicBezTo>
                  <a:pt x="3704227" y="5625146"/>
                  <a:pt x="3710309" y="5625146"/>
                  <a:pt x="3717212" y="5624653"/>
                </a:cubicBezTo>
                <a:lnTo>
                  <a:pt x="3717705" y="5624653"/>
                </a:lnTo>
                <a:lnTo>
                  <a:pt x="3717705" y="5624815"/>
                </a:lnTo>
                <a:cubicBezTo>
                  <a:pt x="3807434" y="5623503"/>
                  <a:pt x="3888619" y="5597537"/>
                  <a:pt x="3888619" y="5567791"/>
                </a:cubicBezTo>
                <a:cubicBezTo>
                  <a:pt x="3888619" y="5551358"/>
                  <a:pt x="3870047" y="5542811"/>
                  <a:pt x="3856243" y="5540181"/>
                </a:cubicBezTo>
                <a:cubicBezTo>
                  <a:pt x="3828387" y="5534759"/>
                  <a:pt x="3777769" y="5530322"/>
                  <a:pt x="3722038" y="5528802"/>
                </a:cubicBezTo>
                <a:close/>
                <a:moveTo>
                  <a:pt x="3728325" y="3728302"/>
                </a:moveTo>
                <a:cubicBezTo>
                  <a:pt x="3742438" y="3728528"/>
                  <a:pt x="3755585" y="3728980"/>
                  <a:pt x="3766843" y="3729637"/>
                </a:cubicBezTo>
                <a:cubicBezTo>
                  <a:pt x="3779824" y="3729967"/>
                  <a:pt x="3790673" y="3730458"/>
                  <a:pt x="3797079" y="3731773"/>
                </a:cubicBezTo>
                <a:lnTo>
                  <a:pt x="3797245" y="3731939"/>
                </a:lnTo>
                <a:cubicBezTo>
                  <a:pt x="3813515" y="3734403"/>
                  <a:pt x="3829949" y="3742294"/>
                  <a:pt x="3836031" y="3759055"/>
                </a:cubicBezTo>
                <a:cubicBezTo>
                  <a:pt x="3839479" y="3769409"/>
                  <a:pt x="3833894" y="3781404"/>
                  <a:pt x="3825676" y="3790938"/>
                </a:cubicBezTo>
                <a:cubicBezTo>
                  <a:pt x="3822717" y="3794880"/>
                  <a:pt x="3818773" y="3798169"/>
                  <a:pt x="3815321" y="3801289"/>
                </a:cubicBezTo>
                <a:cubicBezTo>
                  <a:pt x="3751065" y="3852563"/>
                  <a:pt x="3610718" y="3849115"/>
                  <a:pt x="3551555" y="3795211"/>
                </a:cubicBezTo>
                <a:cubicBezTo>
                  <a:pt x="3547612" y="3791759"/>
                  <a:pt x="3543668" y="3786499"/>
                  <a:pt x="3540709" y="3781404"/>
                </a:cubicBezTo>
                <a:cubicBezTo>
                  <a:pt x="3536436" y="3773517"/>
                  <a:pt x="3533806" y="3764477"/>
                  <a:pt x="3535943" y="3756752"/>
                </a:cubicBezTo>
                <a:cubicBezTo>
                  <a:pt x="3540709" y="3739991"/>
                  <a:pt x="3556980" y="3732101"/>
                  <a:pt x="3569141" y="3731280"/>
                </a:cubicBezTo>
                <a:cubicBezTo>
                  <a:pt x="3574730" y="3730789"/>
                  <a:pt x="3582615" y="3730458"/>
                  <a:pt x="3592478" y="3729967"/>
                </a:cubicBezTo>
                <a:cubicBezTo>
                  <a:pt x="3616307" y="3729143"/>
                  <a:pt x="3650323" y="3728322"/>
                  <a:pt x="3684014" y="3728322"/>
                </a:cubicBezTo>
                <a:cubicBezTo>
                  <a:pt x="3699134" y="3728077"/>
                  <a:pt x="3714212" y="3728077"/>
                  <a:pt x="3728325" y="3728302"/>
                </a:cubicBezTo>
                <a:close/>
                <a:moveTo>
                  <a:pt x="3697489" y="952273"/>
                </a:moveTo>
                <a:cubicBezTo>
                  <a:pt x="2372908" y="952273"/>
                  <a:pt x="1295167" y="2029855"/>
                  <a:pt x="1295167" y="3354609"/>
                </a:cubicBezTo>
                <a:cubicBezTo>
                  <a:pt x="1295167" y="4077876"/>
                  <a:pt x="1618915" y="4755122"/>
                  <a:pt x="2171264" y="5209693"/>
                </a:cubicBezTo>
                <a:cubicBezTo>
                  <a:pt x="2175206" y="5212320"/>
                  <a:pt x="2178330" y="5213307"/>
                  <a:pt x="2181122" y="5211664"/>
                </a:cubicBezTo>
                <a:cubicBezTo>
                  <a:pt x="2188847" y="5207391"/>
                  <a:pt x="2185395" y="5198679"/>
                  <a:pt x="2194929" y="5183561"/>
                </a:cubicBezTo>
                <a:cubicBezTo>
                  <a:pt x="2203638" y="5169593"/>
                  <a:pt x="2220402" y="5165485"/>
                  <a:pt x="2229111" y="5164664"/>
                </a:cubicBezTo>
                <a:cubicBezTo>
                  <a:pt x="2243901" y="5163182"/>
                  <a:pt x="2252281" y="5163017"/>
                  <a:pt x="2280712" y="5164332"/>
                </a:cubicBezTo>
                <a:cubicBezTo>
                  <a:pt x="2295012" y="5165485"/>
                  <a:pt x="2307007" y="5163348"/>
                  <a:pt x="2315718" y="5159075"/>
                </a:cubicBezTo>
                <a:cubicBezTo>
                  <a:pt x="2333305" y="5149542"/>
                  <a:pt x="2336425" y="5130151"/>
                  <a:pt x="2335931" y="5109444"/>
                </a:cubicBezTo>
                <a:lnTo>
                  <a:pt x="2335931" y="5108951"/>
                </a:lnTo>
                <a:cubicBezTo>
                  <a:pt x="2335437" y="5096953"/>
                  <a:pt x="2334126" y="5084793"/>
                  <a:pt x="2334126" y="5073616"/>
                </a:cubicBezTo>
                <a:cubicBezTo>
                  <a:pt x="2334126" y="5029245"/>
                  <a:pt x="2350887" y="5004100"/>
                  <a:pt x="2395423" y="5004594"/>
                </a:cubicBezTo>
                <a:cubicBezTo>
                  <a:pt x="2410542" y="5004594"/>
                  <a:pt x="2425663" y="5005908"/>
                  <a:pt x="2439465" y="5005908"/>
                </a:cubicBezTo>
                <a:lnTo>
                  <a:pt x="2439959" y="5005908"/>
                </a:lnTo>
                <a:cubicBezTo>
                  <a:pt x="2478742" y="5007224"/>
                  <a:pt x="2508160" y="5002457"/>
                  <a:pt x="2497805" y="4948552"/>
                </a:cubicBezTo>
                <a:cubicBezTo>
                  <a:pt x="2497477" y="4944279"/>
                  <a:pt x="2496162" y="4939023"/>
                  <a:pt x="2494847" y="4933928"/>
                </a:cubicBezTo>
                <a:cubicBezTo>
                  <a:pt x="2482193" y="4888242"/>
                  <a:pt x="2490084" y="4856687"/>
                  <a:pt x="2548751" y="4858002"/>
                </a:cubicBezTo>
                <a:cubicBezTo>
                  <a:pt x="2561736" y="4858330"/>
                  <a:pt x="2574718" y="4859152"/>
                  <a:pt x="2587209" y="4859645"/>
                </a:cubicBezTo>
                <a:cubicBezTo>
                  <a:pt x="2624349" y="4860139"/>
                  <a:pt x="2655410" y="4853236"/>
                  <a:pt x="2649822" y="4797523"/>
                </a:cubicBezTo>
                <a:lnTo>
                  <a:pt x="2649822" y="4797033"/>
                </a:lnTo>
                <a:cubicBezTo>
                  <a:pt x="2649822" y="4791938"/>
                  <a:pt x="2649000" y="4785856"/>
                  <a:pt x="2647685" y="4778953"/>
                </a:cubicBezTo>
                <a:cubicBezTo>
                  <a:pt x="2637003" y="4725380"/>
                  <a:pt x="2657709" y="4702044"/>
                  <a:pt x="2714244" y="4703358"/>
                </a:cubicBezTo>
                <a:cubicBezTo>
                  <a:pt x="2723282" y="4703848"/>
                  <a:pt x="2732322" y="4704670"/>
                  <a:pt x="2741359" y="4705985"/>
                </a:cubicBezTo>
                <a:lnTo>
                  <a:pt x="2741852" y="4705985"/>
                </a:lnTo>
                <a:cubicBezTo>
                  <a:pt x="2752207" y="4707300"/>
                  <a:pt x="2762559" y="4708616"/>
                  <a:pt x="2772913" y="4708121"/>
                </a:cubicBezTo>
                <a:cubicBezTo>
                  <a:pt x="2806108" y="4706973"/>
                  <a:pt x="2819420" y="4687415"/>
                  <a:pt x="2811697" y="4655533"/>
                </a:cubicBezTo>
                <a:cubicBezTo>
                  <a:pt x="2810547" y="4650769"/>
                  <a:pt x="2808738" y="4646496"/>
                  <a:pt x="2806601" y="4641729"/>
                </a:cubicBezTo>
                <a:cubicBezTo>
                  <a:pt x="2803972" y="4636469"/>
                  <a:pt x="2801506" y="4630881"/>
                  <a:pt x="2799701" y="4625296"/>
                </a:cubicBezTo>
                <a:cubicBezTo>
                  <a:pt x="2784086" y="4576980"/>
                  <a:pt x="2803972" y="4550192"/>
                  <a:pt x="2854917" y="4548055"/>
                </a:cubicBezTo>
                <a:cubicBezTo>
                  <a:pt x="2864451" y="4547561"/>
                  <a:pt x="2879075" y="4550686"/>
                  <a:pt x="2895018" y="4553643"/>
                </a:cubicBezTo>
                <a:lnTo>
                  <a:pt x="2895512" y="4553643"/>
                </a:lnTo>
                <a:cubicBezTo>
                  <a:pt x="2924764" y="4558407"/>
                  <a:pt x="2957958" y="4561858"/>
                  <a:pt x="2970121" y="4539837"/>
                </a:cubicBezTo>
                <a:cubicBezTo>
                  <a:pt x="2976859" y="4527348"/>
                  <a:pt x="2969134" y="4506639"/>
                  <a:pt x="2961410" y="4487579"/>
                </a:cubicBezTo>
                <a:cubicBezTo>
                  <a:pt x="2959273" y="4483306"/>
                  <a:pt x="2957465" y="4478539"/>
                  <a:pt x="2955823" y="4474594"/>
                </a:cubicBezTo>
                <a:cubicBezTo>
                  <a:pt x="2932979" y="4419374"/>
                  <a:pt x="2951549" y="4389629"/>
                  <a:pt x="3011040" y="4393080"/>
                </a:cubicBezTo>
                <a:cubicBezTo>
                  <a:pt x="3019259" y="4393902"/>
                  <a:pt x="3033390" y="4396859"/>
                  <a:pt x="3049827" y="4399490"/>
                </a:cubicBezTo>
                <a:cubicBezTo>
                  <a:pt x="3084008" y="4406065"/>
                  <a:pt x="3126737" y="4411159"/>
                  <a:pt x="3139227" y="4390450"/>
                </a:cubicBezTo>
                <a:cubicBezTo>
                  <a:pt x="3147936" y="4375332"/>
                  <a:pt x="3133639" y="4350187"/>
                  <a:pt x="3119835" y="4329974"/>
                </a:cubicBezTo>
                <a:cubicBezTo>
                  <a:pt x="3111618" y="4317813"/>
                  <a:pt x="3103731" y="4307458"/>
                  <a:pt x="3100774" y="4301870"/>
                </a:cubicBezTo>
                <a:cubicBezTo>
                  <a:pt x="3083843" y="4267689"/>
                  <a:pt x="3098143" y="4239258"/>
                  <a:pt x="3135282" y="4235312"/>
                </a:cubicBezTo>
                <a:cubicBezTo>
                  <a:pt x="3152868" y="4233507"/>
                  <a:pt x="3179656" y="4237449"/>
                  <a:pt x="3207756" y="4242215"/>
                </a:cubicBezTo>
                <a:cubicBezTo>
                  <a:pt x="3257880" y="4249940"/>
                  <a:pt x="3310962" y="4259470"/>
                  <a:pt x="3321807" y="4240079"/>
                </a:cubicBezTo>
                <a:cubicBezTo>
                  <a:pt x="3333478" y="4218879"/>
                  <a:pt x="3304059" y="4193078"/>
                  <a:pt x="3279901" y="4170563"/>
                </a:cubicBezTo>
                <a:cubicBezTo>
                  <a:pt x="3269056" y="4160702"/>
                  <a:pt x="3259523" y="4151500"/>
                  <a:pt x="3254428" y="4143775"/>
                </a:cubicBezTo>
                <a:cubicBezTo>
                  <a:pt x="3229777" y="4105320"/>
                  <a:pt x="3246213" y="4076889"/>
                  <a:pt x="3292393" y="4074259"/>
                </a:cubicBezTo>
                <a:cubicBezTo>
                  <a:pt x="3307184" y="4073437"/>
                  <a:pt x="3336435" y="4077711"/>
                  <a:pt x="3367987" y="4083298"/>
                </a:cubicBezTo>
                <a:cubicBezTo>
                  <a:pt x="3401678" y="4088887"/>
                  <a:pt x="3437834" y="4095787"/>
                  <a:pt x="3460350" y="4098417"/>
                </a:cubicBezTo>
                <a:cubicBezTo>
                  <a:pt x="3486644" y="4101375"/>
                  <a:pt x="3522468" y="4111402"/>
                  <a:pt x="3531180" y="4085435"/>
                </a:cubicBezTo>
                <a:cubicBezTo>
                  <a:pt x="3540544" y="4057825"/>
                  <a:pt x="3501269" y="4044844"/>
                  <a:pt x="3481055" y="4030544"/>
                </a:cubicBezTo>
                <a:cubicBezTo>
                  <a:pt x="3469386" y="4022329"/>
                  <a:pt x="3456732" y="4015097"/>
                  <a:pt x="3444734" y="4006879"/>
                </a:cubicBezTo>
                <a:cubicBezTo>
                  <a:pt x="3429288" y="3996856"/>
                  <a:pt x="3414660" y="3986173"/>
                  <a:pt x="3402499" y="3973188"/>
                </a:cubicBezTo>
                <a:cubicBezTo>
                  <a:pt x="3387709" y="3958070"/>
                  <a:pt x="3385245" y="3942458"/>
                  <a:pt x="3391655" y="3929970"/>
                </a:cubicBezTo>
                <a:cubicBezTo>
                  <a:pt x="3394775" y="3924381"/>
                  <a:pt x="3399542" y="3919615"/>
                  <a:pt x="3405951" y="3915669"/>
                </a:cubicBezTo>
                <a:cubicBezTo>
                  <a:pt x="3412031" y="3912218"/>
                  <a:pt x="3419260" y="3909260"/>
                  <a:pt x="3427973" y="3907944"/>
                </a:cubicBezTo>
                <a:cubicBezTo>
                  <a:pt x="3447858" y="3904003"/>
                  <a:pt x="3490586" y="3908766"/>
                  <a:pt x="3537259" y="3914848"/>
                </a:cubicBezTo>
                <a:cubicBezTo>
                  <a:pt x="3589026" y="3921424"/>
                  <a:pt x="3645560" y="3929970"/>
                  <a:pt x="3680069" y="3930460"/>
                </a:cubicBezTo>
                <a:cubicBezTo>
                  <a:pt x="3721157" y="3930791"/>
                  <a:pt x="3778509" y="3926518"/>
                  <a:pt x="3830276" y="3925203"/>
                </a:cubicBezTo>
                <a:lnTo>
                  <a:pt x="3830770" y="3925203"/>
                </a:lnTo>
                <a:cubicBezTo>
                  <a:pt x="3888619" y="3923394"/>
                  <a:pt x="3938740" y="3925697"/>
                  <a:pt x="3949916" y="3942458"/>
                </a:cubicBezTo>
                <a:cubicBezTo>
                  <a:pt x="3970129" y="3974012"/>
                  <a:pt x="3944166" y="3994391"/>
                  <a:pt x="3913599" y="4012467"/>
                </a:cubicBezTo>
                <a:lnTo>
                  <a:pt x="3913105" y="4012467"/>
                </a:lnTo>
                <a:cubicBezTo>
                  <a:pt x="3903737" y="4018056"/>
                  <a:pt x="3893714" y="4023806"/>
                  <a:pt x="3884675" y="4028901"/>
                </a:cubicBezTo>
                <a:cubicBezTo>
                  <a:pt x="3863968" y="4041555"/>
                  <a:pt x="3806119" y="4060455"/>
                  <a:pt x="3815980" y="4090692"/>
                </a:cubicBezTo>
                <a:cubicBezTo>
                  <a:pt x="3824198" y="4115181"/>
                  <a:pt x="3860350" y="4110908"/>
                  <a:pt x="3885002" y="4107456"/>
                </a:cubicBezTo>
                <a:cubicBezTo>
                  <a:pt x="3912118" y="4103183"/>
                  <a:pt x="3948768" y="4094472"/>
                  <a:pt x="3985085" y="4088066"/>
                </a:cubicBezTo>
                <a:lnTo>
                  <a:pt x="3985579" y="4088066"/>
                </a:lnTo>
                <a:cubicBezTo>
                  <a:pt x="4043756" y="4076889"/>
                  <a:pt x="4099959" y="4071629"/>
                  <a:pt x="4109820" y="4098417"/>
                </a:cubicBezTo>
                <a:cubicBezTo>
                  <a:pt x="4118038" y="4120932"/>
                  <a:pt x="4096838" y="4149857"/>
                  <a:pt x="4070051" y="4176973"/>
                </a:cubicBezTo>
                <a:cubicBezTo>
                  <a:pt x="4058381" y="4189461"/>
                  <a:pt x="4045399" y="4201131"/>
                  <a:pt x="4033729" y="4212307"/>
                </a:cubicBezTo>
                <a:cubicBezTo>
                  <a:pt x="4013351" y="4231205"/>
                  <a:pt x="4038002" y="4261444"/>
                  <a:pt x="4064790" y="4260623"/>
                </a:cubicBezTo>
                <a:cubicBezTo>
                  <a:pt x="4077610" y="4260130"/>
                  <a:pt x="4107518" y="4254541"/>
                  <a:pt x="4139401" y="4249775"/>
                </a:cubicBezTo>
                <a:lnTo>
                  <a:pt x="4139894" y="4249775"/>
                </a:lnTo>
                <a:cubicBezTo>
                  <a:pt x="4184758" y="4243697"/>
                  <a:pt x="4234062" y="4240572"/>
                  <a:pt x="4248686" y="4259636"/>
                </a:cubicBezTo>
                <a:cubicBezTo>
                  <a:pt x="4266438" y="4283466"/>
                  <a:pt x="4246059" y="4315346"/>
                  <a:pt x="4225843" y="4339997"/>
                </a:cubicBezTo>
                <a:cubicBezTo>
                  <a:pt x="4212534" y="4355447"/>
                  <a:pt x="4199549" y="4368100"/>
                  <a:pt x="4196922" y="4373195"/>
                </a:cubicBezTo>
                <a:cubicBezTo>
                  <a:pt x="4182128" y="4400311"/>
                  <a:pt x="4193470" y="4422004"/>
                  <a:pt x="4224038" y="4422826"/>
                </a:cubicBezTo>
                <a:cubicBezTo>
                  <a:pt x="4241621" y="4423647"/>
                  <a:pt x="4273175" y="4415432"/>
                  <a:pt x="4293060" y="4410666"/>
                </a:cubicBezTo>
                <a:cubicBezTo>
                  <a:pt x="4297333" y="4409351"/>
                  <a:pt x="4301278" y="4408530"/>
                  <a:pt x="4304237" y="4408036"/>
                </a:cubicBezTo>
                <a:cubicBezTo>
                  <a:pt x="4386734" y="4391603"/>
                  <a:pt x="4415165" y="4418718"/>
                  <a:pt x="4380652" y="4502532"/>
                </a:cubicBezTo>
                <a:cubicBezTo>
                  <a:pt x="4380324" y="4503846"/>
                  <a:pt x="4379503" y="4505162"/>
                  <a:pt x="4379009" y="4506477"/>
                </a:cubicBezTo>
                <a:cubicBezTo>
                  <a:pt x="4359290" y="4552163"/>
                  <a:pt x="4356988" y="4578457"/>
                  <a:pt x="4408427" y="4576814"/>
                </a:cubicBezTo>
                <a:cubicBezTo>
                  <a:pt x="4421903" y="4576321"/>
                  <a:pt x="4435705" y="4574678"/>
                  <a:pt x="4449018" y="4574184"/>
                </a:cubicBezTo>
                <a:cubicBezTo>
                  <a:pt x="4461671" y="4572869"/>
                  <a:pt x="4474164" y="4572869"/>
                  <a:pt x="4486651" y="4574184"/>
                </a:cubicBezTo>
                <a:cubicBezTo>
                  <a:pt x="4523300" y="4578457"/>
                  <a:pt x="4538091" y="4603930"/>
                  <a:pt x="4529382" y="4639759"/>
                </a:cubicBezTo>
                <a:cubicBezTo>
                  <a:pt x="4528229" y="4644522"/>
                  <a:pt x="4526425" y="4648467"/>
                  <a:pt x="4524287" y="4652740"/>
                </a:cubicBezTo>
                <a:lnTo>
                  <a:pt x="4524287" y="4653234"/>
                </a:lnTo>
                <a:cubicBezTo>
                  <a:pt x="4522152" y="4658822"/>
                  <a:pt x="4519027" y="4664410"/>
                  <a:pt x="4517384" y="4670488"/>
                </a:cubicBezTo>
                <a:cubicBezTo>
                  <a:pt x="4504399" y="4713216"/>
                  <a:pt x="4517712" y="4730968"/>
                  <a:pt x="4563563" y="4732279"/>
                </a:cubicBezTo>
                <a:cubicBezTo>
                  <a:pt x="4575230" y="4732611"/>
                  <a:pt x="4586900" y="4731458"/>
                  <a:pt x="4598567" y="4730968"/>
                </a:cubicBezTo>
                <a:cubicBezTo>
                  <a:pt x="4606785" y="4730636"/>
                  <a:pt x="4614510" y="4730636"/>
                  <a:pt x="4622231" y="4731458"/>
                </a:cubicBezTo>
                <a:cubicBezTo>
                  <a:pt x="4666277" y="4735731"/>
                  <a:pt x="4684025" y="4759068"/>
                  <a:pt x="4676629" y="4802289"/>
                </a:cubicBezTo>
                <a:cubicBezTo>
                  <a:pt x="4676135" y="4805248"/>
                  <a:pt x="4675313" y="4807878"/>
                  <a:pt x="4674492" y="4810508"/>
                </a:cubicBezTo>
                <a:lnTo>
                  <a:pt x="4674492" y="4811001"/>
                </a:lnTo>
                <a:cubicBezTo>
                  <a:pt x="4672356" y="4818723"/>
                  <a:pt x="4668907" y="4826119"/>
                  <a:pt x="4668413" y="4833844"/>
                </a:cubicBezTo>
                <a:cubicBezTo>
                  <a:pt x="4663975" y="4866217"/>
                  <a:pt x="4676956" y="4882488"/>
                  <a:pt x="4709826" y="4887749"/>
                </a:cubicBezTo>
                <a:cubicBezTo>
                  <a:pt x="4718373" y="4889063"/>
                  <a:pt x="4726919" y="4887749"/>
                  <a:pt x="4735627" y="4888242"/>
                </a:cubicBezTo>
                <a:cubicBezTo>
                  <a:pt x="4739900" y="4888242"/>
                  <a:pt x="4744335" y="4888732"/>
                  <a:pt x="4748609" y="4888732"/>
                </a:cubicBezTo>
                <a:cubicBezTo>
                  <a:pt x="4812867" y="4891362"/>
                  <a:pt x="4824044" y="4902538"/>
                  <a:pt x="4821086" y="4964658"/>
                </a:cubicBezTo>
                <a:cubicBezTo>
                  <a:pt x="4821086" y="4969425"/>
                  <a:pt x="4820755" y="4974520"/>
                  <a:pt x="4820265" y="4979780"/>
                </a:cubicBezTo>
                <a:cubicBezTo>
                  <a:pt x="4817140" y="5021686"/>
                  <a:pt x="4829301" y="5037626"/>
                  <a:pt x="4870713" y="5041077"/>
                </a:cubicBezTo>
                <a:cubicBezTo>
                  <a:pt x="4877289" y="5041405"/>
                  <a:pt x="4884519" y="5041077"/>
                  <a:pt x="4892738" y="5039762"/>
                </a:cubicBezTo>
                <a:cubicBezTo>
                  <a:pt x="4901446" y="5038941"/>
                  <a:pt x="4910814" y="5037298"/>
                  <a:pt x="4921659" y="5034668"/>
                </a:cubicBezTo>
                <a:lnTo>
                  <a:pt x="4921991" y="5034340"/>
                </a:lnTo>
                <a:cubicBezTo>
                  <a:pt x="4965212" y="5025300"/>
                  <a:pt x="4981151" y="5038285"/>
                  <a:pt x="4983781" y="5106486"/>
                </a:cubicBezTo>
                <a:cubicBezTo>
                  <a:pt x="4984275" y="5113880"/>
                  <a:pt x="4983454" y="5124728"/>
                  <a:pt x="4985097" y="5135901"/>
                </a:cubicBezTo>
                <a:cubicBezTo>
                  <a:pt x="4987233" y="5153653"/>
                  <a:pt x="4994133" y="5173537"/>
                  <a:pt x="5016979" y="5184711"/>
                </a:cubicBezTo>
                <a:cubicBezTo>
                  <a:pt x="5023388" y="5187834"/>
                  <a:pt x="5029799" y="5189971"/>
                  <a:pt x="5037192" y="5190793"/>
                </a:cubicBezTo>
                <a:cubicBezTo>
                  <a:pt x="5067760" y="5195887"/>
                  <a:pt x="5063814" y="5194410"/>
                  <a:pt x="5100957" y="5195887"/>
                </a:cubicBezTo>
                <a:cubicBezTo>
                  <a:pt x="5124950" y="5196874"/>
                  <a:pt x="5142041" y="5212813"/>
                  <a:pt x="5145821" y="5220373"/>
                </a:cubicBezTo>
                <a:cubicBezTo>
                  <a:pt x="5160777" y="5250613"/>
                  <a:pt x="5145162" y="5265240"/>
                  <a:pt x="5141714" y="5272800"/>
                </a:cubicBezTo>
                <a:cubicBezTo>
                  <a:pt x="5140889" y="5274605"/>
                  <a:pt x="5142698" y="5273784"/>
                  <a:pt x="5146971" y="5270825"/>
                </a:cubicBezTo>
                <a:cubicBezTo>
                  <a:pt x="5159297" y="5261457"/>
                  <a:pt x="5171785" y="5251928"/>
                  <a:pt x="5183948" y="5242394"/>
                </a:cubicBezTo>
                <a:cubicBezTo>
                  <a:pt x="5192163" y="5235329"/>
                  <a:pt x="5198739" y="5229413"/>
                  <a:pt x="5199560" y="5230235"/>
                </a:cubicBezTo>
                <a:cubicBezTo>
                  <a:pt x="5768342" y="4776816"/>
                  <a:pt x="6099816" y="4096446"/>
                  <a:pt x="6099816" y="3354609"/>
                </a:cubicBezTo>
                <a:cubicBezTo>
                  <a:pt x="6099816" y="2030021"/>
                  <a:pt x="5022074" y="952273"/>
                  <a:pt x="3697489" y="952273"/>
                </a:cubicBezTo>
                <a:close/>
                <a:moveTo>
                  <a:pt x="2145010" y="0"/>
                </a:moveTo>
                <a:lnTo>
                  <a:pt x="5249700" y="0"/>
                </a:lnTo>
                <a:lnTo>
                  <a:pt x="5298816" y="22240"/>
                </a:lnTo>
                <a:cubicBezTo>
                  <a:pt x="6537772" y="620105"/>
                  <a:pt x="7394650" y="1889048"/>
                  <a:pt x="7394650" y="3354447"/>
                </a:cubicBezTo>
                <a:lnTo>
                  <a:pt x="7394816" y="3354115"/>
                </a:lnTo>
                <a:cubicBezTo>
                  <a:pt x="7394816" y="4423154"/>
                  <a:pt x="6922174" y="5440426"/>
                  <a:pt x="6130549" y="6136411"/>
                </a:cubicBezTo>
                <a:cubicBezTo>
                  <a:pt x="6149940" y="6151367"/>
                  <a:pt x="6174426" y="6139041"/>
                  <a:pt x="6199898" y="6166156"/>
                </a:cubicBezTo>
                <a:cubicBezTo>
                  <a:pt x="6227508" y="6195410"/>
                  <a:pt x="6209266" y="6226962"/>
                  <a:pt x="6230466" y="6254571"/>
                </a:cubicBezTo>
                <a:cubicBezTo>
                  <a:pt x="6272372" y="6309462"/>
                  <a:pt x="6340573" y="6283989"/>
                  <a:pt x="6344846" y="6370760"/>
                </a:cubicBezTo>
                <a:cubicBezTo>
                  <a:pt x="6345174" y="6377169"/>
                  <a:pt x="6346162" y="6382924"/>
                  <a:pt x="6347804" y="6388014"/>
                </a:cubicBezTo>
                <a:cubicBezTo>
                  <a:pt x="6353886" y="6407409"/>
                  <a:pt x="6368510" y="6418254"/>
                  <a:pt x="6384125" y="6424664"/>
                </a:cubicBezTo>
                <a:cubicBezTo>
                  <a:pt x="6401052" y="6431568"/>
                  <a:pt x="6419129" y="6434198"/>
                  <a:pt x="6429484" y="6437650"/>
                </a:cubicBezTo>
                <a:cubicBezTo>
                  <a:pt x="6472704" y="6452439"/>
                  <a:pt x="6484370" y="6466243"/>
                  <a:pt x="6494232" y="6511929"/>
                </a:cubicBezTo>
                <a:cubicBezTo>
                  <a:pt x="6501957" y="6549893"/>
                  <a:pt x="6525783" y="6573229"/>
                  <a:pt x="6563254" y="6582760"/>
                </a:cubicBezTo>
                <a:cubicBezTo>
                  <a:pt x="6601709" y="6592787"/>
                  <a:pt x="6631456" y="6613000"/>
                  <a:pt x="6640988" y="6653591"/>
                </a:cubicBezTo>
                <a:cubicBezTo>
                  <a:pt x="6650846" y="6696319"/>
                  <a:pt x="6665474" y="6720480"/>
                  <a:pt x="6710010" y="6727380"/>
                </a:cubicBezTo>
                <a:cubicBezTo>
                  <a:pt x="6724635" y="6729517"/>
                  <a:pt x="6734662" y="6732146"/>
                  <a:pt x="6736798" y="6746774"/>
                </a:cubicBezTo>
                <a:cubicBezTo>
                  <a:pt x="6738114" y="6754662"/>
                  <a:pt x="6733675" y="6761893"/>
                  <a:pt x="6725950" y="6769286"/>
                </a:cubicBezTo>
                <a:cubicBezTo>
                  <a:pt x="6719872" y="6775696"/>
                  <a:pt x="6711818" y="6782106"/>
                  <a:pt x="6703108" y="6789502"/>
                </a:cubicBezTo>
                <a:cubicBezTo>
                  <a:pt x="6683470" y="6806019"/>
                  <a:pt x="6666009" y="6820645"/>
                  <a:pt x="6649354" y="6834447"/>
                </a:cubicBezTo>
                <a:lnTo>
                  <a:pt x="6620549" y="6858000"/>
                </a:lnTo>
                <a:lnTo>
                  <a:pt x="5009009" y="6858000"/>
                </a:lnTo>
                <a:lnTo>
                  <a:pt x="5014315" y="6845288"/>
                </a:lnTo>
                <a:cubicBezTo>
                  <a:pt x="5014924" y="6839779"/>
                  <a:pt x="5013692" y="6834572"/>
                  <a:pt x="5010570" y="6829600"/>
                </a:cubicBezTo>
                <a:cubicBezTo>
                  <a:pt x="4998406" y="6811031"/>
                  <a:pt x="4956666" y="6816291"/>
                  <a:pt x="4925111" y="6818428"/>
                </a:cubicBezTo>
                <a:cubicBezTo>
                  <a:pt x="4896518" y="6820070"/>
                  <a:pt x="4870713" y="6821386"/>
                  <a:pt x="4848201" y="6823191"/>
                </a:cubicBezTo>
                <a:cubicBezTo>
                  <a:pt x="4809416" y="6825327"/>
                  <a:pt x="4781313" y="6826642"/>
                  <a:pt x="4771783" y="6826642"/>
                </a:cubicBezTo>
                <a:cubicBezTo>
                  <a:pt x="4754856" y="6827464"/>
                  <a:pt x="4710813" y="6831737"/>
                  <a:pt x="4707855" y="6811031"/>
                </a:cubicBezTo>
                <a:cubicBezTo>
                  <a:pt x="4704898" y="6789831"/>
                  <a:pt x="4742531" y="6768631"/>
                  <a:pt x="4752392" y="6762221"/>
                </a:cubicBezTo>
                <a:cubicBezTo>
                  <a:pt x="4761922" y="6756142"/>
                  <a:pt x="4769646" y="6750882"/>
                  <a:pt x="4776550" y="6746609"/>
                </a:cubicBezTo>
                <a:cubicBezTo>
                  <a:pt x="4798239" y="6733297"/>
                  <a:pt x="4809416" y="6726396"/>
                  <a:pt x="4831437" y="6709466"/>
                </a:cubicBezTo>
                <a:cubicBezTo>
                  <a:pt x="4845244" y="6699115"/>
                  <a:pt x="4864306" y="6676599"/>
                  <a:pt x="4855595" y="6655893"/>
                </a:cubicBezTo>
                <a:cubicBezTo>
                  <a:pt x="4847380" y="6636830"/>
                  <a:pt x="4824865" y="6639950"/>
                  <a:pt x="4802019" y="6641596"/>
                </a:cubicBezTo>
                <a:cubicBezTo>
                  <a:pt x="4763565" y="6644716"/>
                  <a:pt x="4724782" y="6648168"/>
                  <a:pt x="4686324" y="6651127"/>
                </a:cubicBezTo>
                <a:cubicBezTo>
                  <a:pt x="4661676" y="6653263"/>
                  <a:pt x="4637515" y="6655400"/>
                  <a:pt x="4612866" y="6657209"/>
                </a:cubicBezTo>
                <a:cubicBezTo>
                  <a:pt x="4587393" y="6659344"/>
                  <a:pt x="4543020" y="6664112"/>
                  <a:pt x="4535626" y="6636009"/>
                </a:cubicBezTo>
                <a:cubicBezTo>
                  <a:pt x="4529217" y="6612344"/>
                  <a:pt x="4564551" y="6597222"/>
                  <a:pt x="4584436" y="6585556"/>
                </a:cubicBezTo>
                <a:cubicBezTo>
                  <a:pt x="4593638" y="6580295"/>
                  <a:pt x="4601690" y="6575201"/>
                  <a:pt x="4610402" y="6570434"/>
                </a:cubicBezTo>
                <a:lnTo>
                  <a:pt x="4610892" y="6570434"/>
                </a:lnTo>
                <a:cubicBezTo>
                  <a:pt x="4630286" y="6559755"/>
                  <a:pt x="4648529" y="6549400"/>
                  <a:pt x="4667920" y="6535103"/>
                </a:cubicBezTo>
                <a:cubicBezTo>
                  <a:pt x="4683366" y="6523105"/>
                  <a:pt x="4702429" y="6513081"/>
                  <a:pt x="4695530" y="6492375"/>
                </a:cubicBezTo>
                <a:cubicBezTo>
                  <a:pt x="4687805" y="6467230"/>
                  <a:pt x="4656744" y="6469366"/>
                  <a:pt x="4642447" y="6469859"/>
                </a:cubicBezTo>
                <a:cubicBezTo>
                  <a:pt x="4597417" y="6470681"/>
                  <a:pt x="4559453" y="6471997"/>
                  <a:pt x="4519356" y="6473309"/>
                </a:cubicBezTo>
                <a:lnTo>
                  <a:pt x="4518862" y="6473309"/>
                </a:lnTo>
                <a:cubicBezTo>
                  <a:pt x="4496841" y="6474133"/>
                  <a:pt x="4474491" y="6475444"/>
                  <a:pt x="4449839" y="6476270"/>
                </a:cubicBezTo>
                <a:cubicBezTo>
                  <a:pt x="4430449" y="6477582"/>
                  <a:pt x="4401524" y="6478896"/>
                  <a:pt x="4378188" y="6477092"/>
                </a:cubicBezTo>
                <a:cubicBezTo>
                  <a:pt x="4350909" y="6474954"/>
                  <a:pt x="4343678" y="6441757"/>
                  <a:pt x="4367343" y="6428775"/>
                </a:cubicBezTo>
                <a:cubicBezTo>
                  <a:pt x="4394458" y="6414147"/>
                  <a:pt x="4415658" y="6405107"/>
                  <a:pt x="4443268" y="6392948"/>
                </a:cubicBezTo>
                <a:cubicBezTo>
                  <a:pt x="4450989" y="6389001"/>
                  <a:pt x="4459207" y="6385550"/>
                  <a:pt x="4468740" y="6381281"/>
                </a:cubicBezTo>
                <a:cubicBezTo>
                  <a:pt x="4497662" y="6368462"/>
                  <a:pt x="4547293" y="6340852"/>
                  <a:pt x="4539899" y="6313570"/>
                </a:cubicBezTo>
                <a:cubicBezTo>
                  <a:pt x="4534311" y="6291548"/>
                  <a:pt x="4500620" y="6290726"/>
                  <a:pt x="4473013" y="6290233"/>
                </a:cubicBezTo>
                <a:cubicBezTo>
                  <a:pt x="4424204" y="6289249"/>
                  <a:pt x="4388376" y="6288425"/>
                  <a:pt x="4346143" y="6289739"/>
                </a:cubicBezTo>
                <a:cubicBezTo>
                  <a:pt x="4318861" y="6290233"/>
                  <a:pt x="4289115" y="6291548"/>
                  <a:pt x="4251976" y="6293685"/>
                </a:cubicBezTo>
                <a:cubicBezTo>
                  <a:pt x="4225681" y="6295494"/>
                  <a:pt x="4176050" y="6303712"/>
                  <a:pt x="4172598" y="6272157"/>
                </a:cubicBezTo>
                <a:cubicBezTo>
                  <a:pt x="4169474" y="6245862"/>
                  <a:pt x="4213190" y="6232056"/>
                  <a:pt x="4236032" y="6222525"/>
                </a:cubicBezTo>
                <a:cubicBezTo>
                  <a:pt x="4248524" y="6217431"/>
                  <a:pt x="4259369" y="6212992"/>
                  <a:pt x="4269724" y="6208719"/>
                </a:cubicBezTo>
                <a:cubicBezTo>
                  <a:pt x="4291744" y="6199683"/>
                  <a:pt x="4310315" y="6192286"/>
                  <a:pt x="4333651" y="6181935"/>
                </a:cubicBezTo>
                <a:cubicBezTo>
                  <a:pt x="4354689" y="6172402"/>
                  <a:pt x="4387062" y="6161225"/>
                  <a:pt x="4380652" y="6133618"/>
                </a:cubicBezTo>
                <a:cubicBezTo>
                  <a:pt x="4373259" y="6103050"/>
                  <a:pt x="4338745" y="6108145"/>
                  <a:pt x="4309000" y="6108145"/>
                </a:cubicBezTo>
                <a:cubicBezTo>
                  <a:pt x="4261834" y="6108635"/>
                  <a:pt x="4218777" y="6109129"/>
                  <a:pt x="4175556" y="6108635"/>
                </a:cubicBezTo>
                <a:cubicBezTo>
                  <a:pt x="4134965" y="6109129"/>
                  <a:pt x="4094702" y="6109129"/>
                  <a:pt x="4050328" y="6109129"/>
                </a:cubicBezTo>
                <a:cubicBezTo>
                  <a:pt x="4023871" y="6109129"/>
                  <a:pt x="3974734" y="6110444"/>
                  <a:pt x="3976867" y="6081519"/>
                </a:cubicBezTo>
                <a:cubicBezTo>
                  <a:pt x="3978676" y="6056049"/>
                  <a:pt x="4018283" y="6046844"/>
                  <a:pt x="4037346" y="6040434"/>
                </a:cubicBezTo>
                <a:cubicBezTo>
                  <a:pt x="4054767" y="6034356"/>
                  <a:pt x="4074486" y="6027781"/>
                  <a:pt x="4093549" y="6021371"/>
                </a:cubicBezTo>
                <a:cubicBezTo>
                  <a:pt x="4133813" y="6008061"/>
                  <a:pt x="4171777" y="5995570"/>
                  <a:pt x="4180817" y="5991625"/>
                </a:cubicBezTo>
                <a:cubicBezTo>
                  <a:pt x="4208095" y="5979464"/>
                  <a:pt x="4223051" y="5969109"/>
                  <a:pt x="4217956" y="5948896"/>
                </a:cubicBezTo>
                <a:cubicBezTo>
                  <a:pt x="4213683" y="5930655"/>
                  <a:pt x="4186895" y="5926876"/>
                  <a:pt x="4165695" y="5926381"/>
                </a:cubicBezTo>
                <a:cubicBezTo>
                  <a:pt x="4156164" y="5925888"/>
                  <a:pt x="4077937" y="5922108"/>
                  <a:pt x="3996424" y="5918167"/>
                </a:cubicBezTo>
                <a:lnTo>
                  <a:pt x="3995934" y="5918167"/>
                </a:lnTo>
                <a:cubicBezTo>
                  <a:pt x="3946630" y="5915536"/>
                  <a:pt x="3897000" y="5913401"/>
                  <a:pt x="3860350" y="5911592"/>
                </a:cubicBezTo>
                <a:cubicBezTo>
                  <a:pt x="3831429" y="5910442"/>
                  <a:pt x="3771443" y="5913401"/>
                  <a:pt x="3770129" y="5881024"/>
                </a:cubicBezTo>
                <a:cubicBezTo>
                  <a:pt x="3768814" y="5853414"/>
                  <a:pt x="3823211" y="5846514"/>
                  <a:pt x="3849999" y="5841747"/>
                </a:cubicBezTo>
                <a:cubicBezTo>
                  <a:pt x="3872842" y="5837474"/>
                  <a:pt x="3892727" y="5833036"/>
                  <a:pt x="3912118" y="5828766"/>
                </a:cubicBezTo>
                <a:cubicBezTo>
                  <a:pt x="3938084" y="5822850"/>
                  <a:pt x="3963064" y="5816274"/>
                  <a:pt x="3993304" y="5808550"/>
                </a:cubicBezTo>
                <a:cubicBezTo>
                  <a:pt x="4007928" y="5804604"/>
                  <a:pt x="4073171" y="5794746"/>
                  <a:pt x="4061010" y="5755467"/>
                </a:cubicBezTo>
                <a:cubicBezTo>
                  <a:pt x="4051971" y="5726052"/>
                  <a:pt x="3929377" y="5719149"/>
                  <a:pt x="3808093" y="5718328"/>
                </a:cubicBezTo>
                <a:cubicBezTo>
                  <a:pt x="3773581" y="5717341"/>
                  <a:pt x="3739068" y="5717834"/>
                  <a:pt x="3707516" y="5717834"/>
                </a:cubicBezTo>
                <a:cubicBezTo>
                  <a:pt x="3662158" y="5718162"/>
                  <a:pt x="3619100" y="5718162"/>
                  <a:pt x="3579330" y="5718655"/>
                </a:cubicBezTo>
                <a:cubicBezTo>
                  <a:pt x="3425671" y="5720463"/>
                  <a:pt x="3320330" y="5725065"/>
                  <a:pt x="3311291" y="5754484"/>
                </a:cubicBezTo>
                <a:cubicBezTo>
                  <a:pt x="3303566" y="5778969"/>
                  <a:pt x="3334627" y="5793265"/>
                  <a:pt x="3353197" y="5799347"/>
                </a:cubicBezTo>
                <a:cubicBezTo>
                  <a:pt x="3392476" y="5811508"/>
                  <a:pt x="3426492" y="5820547"/>
                  <a:pt x="3466265" y="5829587"/>
                </a:cubicBezTo>
                <a:lnTo>
                  <a:pt x="3466758" y="5829587"/>
                </a:lnTo>
                <a:cubicBezTo>
                  <a:pt x="3494859" y="5835993"/>
                  <a:pt x="3525098" y="5842075"/>
                  <a:pt x="3563059" y="5849473"/>
                </a:cubicBezTo>
                <a:cubicBezTo>
                  <a:pt x="3595929" y="5856045"/>
                  <a:pt x="3626990" y="5860318"/>
                  <a:pt x="3625675" y="5884475"/>
                </a:cubicBezTo>
                <a:cubicBezTo>
                  <a:pt x="3624032" y="5908633"/>
                  <a:pt x="3586395" y="5913401"/>
                  <a:pt x="3563553" y="5914222"/>
                </a:cubicBezTo>
                <a:cubicBezTo>
                  <a:pt x="3509977" y="5915043"/>
                  <a:pt x="3442269" y="5916358"/>
                  <a:pt x="3377027" y="5917674"/>
                </a:cubicBezTo>
                <a:cubicBezTo>
                  <a:pt x="3273986" y="5919809"/>
                  <a:pt x="3178175" y="5923262"/>
                  <a:pt x="3159112" y="5930162"/>
                </a:cubicBezTo>
                <a:cubicBezTo>
                  <a:pt x="3137252" y="5938707"/>
                  <a:pt x="3131502" y="5964181"/>
                  <a:pt x="3152702" y="5975851"/>
                </a:cubicBezTo>
                <a:cubicBezTo>
                  <a:pt x="3176860" y="5989326"/>
                  <a:pt x="3223533" y="6006909"/>
                  <a:pt x="3270534" y="6022521"/>
                </a:cubicBezTo>
                <a:cubicBezTo>
                  <a:pt x="3291734" y="6029424"/>
                  <a:pt x="3312934" y="6035999"/>
                  <a:pt x="3332325" y="6041587"/>
                </a:cubicBezTo>
                <a:cubicBezTo>
                  <a:pt x="3351720" y="6047172"/>
                  <a:pt x="3403155" y="6058348"/>
                  <a:pt x="3401843" y="6086452"/>
                </a:cubicBezTo>
                <a:cubicBezTo>
                  <a:pt x="3401022" y="6109788"/>
                  <a:pt x="3359606" y="6111925"/>
                  <a:pt x="3334134" y="6111431"/>
                </a:cubicBezTo>
                <a:cubicBezTo>
                  <a:pt x="3283681" y="6110609"/>
                  <a:pt x="3233067" y="6110116"/>
                  <a:pt x="3182614" y="6109295"/>
                </a:cubicBezTo>
                <a:lnTo>
                  <a:pt x="3182120" y="6109295"/>
                </a:lnTo>
                <a:cubicBezTo>
                  <a:pt x="3136925" y="6107979"/>
                  <a:pt x="3091567" y="6107158"/>
                  <a:pt x="3046210" y="6105843"/>
                </a:cubicBezTo>
                <a:cubicBezTo>
                  <a:pt x="3010386" y="6104693"/>
                  <a:pt x="2975379" y="6102063"/>
                  <a:pt x="2967164" y="6124906"/>
                </a:cubicBezTo>
                <a:cubicBezTo>
                  <a:pt x="2956315" y="6154324"/>
                  <a:pt x="2997731" y="6170758"/>
                  <a:pt x="3017616" y="6179797"/>
                </a:cubicBezTo>
                <a:cubicBezTo>
                  <a:pt x="3039144" y="6189659"/>
                  <a:pt x="3061165" y="6198368"/>
                  <a:pt x="3083187" y="6206582"/>
                </a:cubicBezTo>
                <a:cubicBezTo>
                  <a:pt x="3101757" y="6213979"/>
                  <a:pt x="3120326" y="6221211"/>
                  <a:pt x="3138900" y="6228607"/>
                </a:cubicBezTo>
                <a:cubicBezTo>
                  <a:pt x="3170451" y="6241917"/>
                  <a:pt x="3195761" y="6249807"/>
                  <a:pt x="3194115" y="6273472"/>
                </a:cubicBezTo>
                <a:cubicBezTo>
                  <a:pt x="3191816" y="6295821"/>
                  <a:pt x="3151715" y="6297630"/>
                  <a:pt x="3128872" y="6297137"/>
                </a:cubicBezTo>
                <a:cubicBezTo>
                  <a:pt x="3097322" y="6296315"/>
                  <a:pt x="3046703" y="6293357"/>
                  <a:pt x="2997565" y="6290726"/>
                </a:cubicBezTo>
                <a:cubicBezTo>
                  <a:pt x="2944811" y="6287604"/>
                  <a:pt x="2892716" y="6284645"/>
                  <a:pt x="2867571" y="6284645"/>
                </a:cubicBezTo>
                <a:cubicBezTo>
                  <a:pt x="2842429" y="6284645"/>
                  <a:pt x="2804465" y="6278236"/>
                  <a:pt x="2798055" y="6304534"/>
                </a:cubicBezTo>
                <a:cubicBezTo>
                  <a:pt x="2789512" y="6339536"/>
                  <a:pt x="2852946" y="6368955"/>
                  <a:pt x="2899125" y="6387031"/>
                </a:cubicBezTo>
                <a:cubicBezTo>
                  <a:pt x="2916380" y="6393935"/>
                  <a:pt x="2931174" y="6399029"/>
                  <a:pt x="2938896" y="6402971"/>
                </a:cubicBezTo>
                <a:cubicBezTo>
                  <a:pt x="2952701" y="6409381"/>
                  <a:pt x="2967326" y="6415956"/>
                  <a:pt x="2978996" y="6424992"/>
                </a:cubicBezTo>
                <a:cubicBezTo>
                  <a:pt x="3000195" y="6442578"/>
                  <a:pt x="2995429" y="6466737"/>
                  <a:pt x="2968642" y="6474133"/>
                </a:cubicBezTo>
                <a:cubicBezTo>
                  <a:pt x="2952207" y="6478403"/>
                  <a:pt x="2934132" y="6477582"/>
                  <a:pt x="2916873" y="6476270"/>
                </a:cubicBezTo>
                <a:cubicBezTo>
                  <a:pt x="2890086" y="6474133"/>
                  <a:pt x="2853440" y="6471503"/>
                  <a:pt x="2816297" y="6468545"/>
                </a:cubicBezTo>
                <a:cubicBezTo>
                  <a:pt x="2756808" y="6463451"/>
                  <a:pt x="2696823" y="6457697"/>
                  <a:pt x="2682526" y="6456875"/>
                </a:cubicBezTo>
                <a:cubicBezTo>
                  <a:pt x="2660177" y="6455232"/>
                  <a:pt x="2639798" y="6451781"/>
                  <a:pt x="2632895" y="6475938"/>
                </a:cubicBezTo>
                <a:cubicBezTo>
                  <a:pt x="2628293" y="6491388"/>
                  <a:pt x="2644233" y="6512916"/>
                  <a:pt x="2670528" y="6528527"/>
                </a:cubicBezTo>
                <a:cubicBezTo>
                  <a:pt x="2689098" y="6539704"/>
                  <a:pt x="2707671" y="6549727"/>
                  <a:pt x="2724432" y="6558768"/>
                </a:cubicBezTo>
                <a:cubicBezTo>
                  <a:pt x="2771432" y="6583091"/>
                  <a:pt x="2807261" y="6601662"/>
                  <a:pt x="2804303" y="6625325"/>
                </a:cubicBezTo>
                <a:cubicBezTo>
                  <a:pt x="2800851" y="6654250"/>
                  <a:pt x="2766010" y="6656056"/>
                  <a:pt x="2726240" y="6655565"/>
                </a:cubicBezTo>
                <a:cubicBezTo>
                  <a:pt x="2705040" y="6655071"/>
                  <a:pt x="2698137" y="6655565"/>
                  <a:pt x="2633882" y="6648168"/>
                </a:cubicBezTo>
                <a:lnTo>
                  <a:pt x="2633388" y="6648168"/>
                </a:lnTo>
                <a:cubicBezTo>
                  <a:pt x="2564366" y="6640609"/>
                  <a:pt x="2247518" y="6562547"/>
                  <a:pt x="1792953" y="6262951"/>
                </a:cubicBezTo>
                <a:cubicBezTo>
                  <a:pt x="1784734" y="6257529"/>
                  <a:pt x="1752030" y="6245041"/>
                  <a:pt x="1737568" y="6267224"/>
                </a:cubicBezTo>
                <a:cubicBezTo>
                  <a:pt x="1724421" y="6287440"/>
                  <a:pt x="1750060" y="6312748"/>
                  <a:pt x="1759099" y="6318830"/>
                </a:cubicBezTo>
                <a:cubicBezTo>
                  <a:pt x="2120812" y="6559261"/>
                  <a:pt x="2448669" y="6676438"/>
                  <a:pt x="2565677" y="6715220"/>
                </a:cubicBezTo>
                <a:cubicBezTo>
                  <a:pt x="2566226" y="6715548"/>
                  <a:pt x="2566503" y="6715713"/>
                  <a:pt x="2566503" y="6715713"/>
                </a:cubicBezTo>
                <a:cubicBezTo>
                  <a:pt x="2618433" y="6732968"/>
                  <a:pt x="2618760" y="6765839"/>
                  <a:pt x="2614487" y="6782599"/>
                </a:cubicBezTo>
                <a:cubicBezTo>
                  <a:pt x="2601506" y="6829273"/>
                  <a:pt x="2544972" y="6821386"/>
                  <a:pt x="2472498" y="6806758"/>
                </a:cubicBezTo>
                <a:cubicBezTo>
                  <a:pt x="2353679" y="6783420"/>
                  <a:pt x="2190984" y="6727712"/>
                  <a:pt x="2125413" y="6699276"/>
                </a:cubicBezTo>
                <a:cubicBezTo>
                  <a:pt x="2122289" y="6697965"/>
                  <a:pt x="2119659" y="6696651"/>
                  <a:pt x="2116702" y="6695335"/>
                </a:cubicBezTo>
                <a:cubicBezTo>
                  <a:pt x="2093364" y="6684652"/>
                  <a:pt x="2070522" y="6673313"/>
                  <a:pt x="2047679" y="6662137"/>
                </a:cubicBezTo>
                <a:cubicBezTo>
                  <a:pt x="2029931" y="6653429"/>
                  <a:pt x="2012677" y="6644882"/>
                  <a:pt x="1995418" y="6635348"/>
                </a:cubicBezTo>
                <a:cubicBezTo>
                  <a:pt x="1976355" y="6625819"/>
                  <a:pt x="1957457" y="6615464"/>
                  <a:pt x="1938887" y="6605606"/>
                </a:cubicBezTo>
                <a:cubicBezTo>
                  <a:pt x="1937572" y="6604781"/>
                  <a:pt x="1936257" y="6604291"/>
                  <a:pt x="1934942" y="6603470"/>
                </a:cubicBezTo>
                <a:cubicBezTo>
                  <a:pt x="1914236" y="6592621"/>
                  <a:pt x="1893858" y="6581445"/>
                  <a:pt x="1873645" y="6569778"/>
                </a:cubicBezTo>
                <a:cubicBezTo>
                  <a:pt x="1866413" y="6565505"/>
                  <a:pt x="1858523" y="6561069"/>
                  <a:pt x="1850799" y="6556796"/>
                </a:cubicBezTo>
                <a:cubicBezTo>
                  <a:pt x="1809879" y="6533460"/>
                  <a:pt x="1769289" y="6509298"/>
                  <a:pt x="1729516" y="6484322"/>
                </a:cubicBezTo>
                <a:cubicBezTo>
                  <a:pt x="1721301" y="6479556"/>
                  <a:pt x="1713082" y="6474296"/>
                  <a:pt x="1705357" y="6469201"/>
                </a:cubicBezTo>
                <a:cubicBezTo>
                  <a:pt x="1685145" y="6456712"/>
                  <a:pt x="1664932" y="6443893"/>
                  <a:pt x="1645047" y="6430581"/>
                </a:cubicBezTo>
                <a:cubicBezTo>
                  <a:pt x="1637979" y="6425818"/>
                  <a:pt x="1631241" y="6420884"/>
                  <a:pt x="1624175" y="6416118"/>
                </a:cubicBezTo>
                <a:cubicBezTo>
                  <a:pt x="1613327" y="6409052"/>
                  <a:pt x="1602644" y="6401655"/>
                  <a:pt x="1592293" y="6394590"/>
                </a:cubicBezTo>
                <a:cubicBezTo>
                  <a:pt x="1590650" y="6393275"/>
                  <a:pt x="1588841" y="6391961"/>
                  <a:pt x="1587198" y="6390645"/>
                </a:cubicBezTo>
                <a:cubicBezTo>
                  <a:pt x="1580789" y="6386372"/>
                  <a:pt x="1574544" y="6381771"/>
                  <a:pt x="1568135" y="6377335"/>
                </a:cubicBezTo>
                <a:cubicBezTo>
                  <a:pt x="1558767" y="6370597"/>
                  <a:pt x="1549071" y="6363860"/>
                  <a:pt x="1539703" y="6357122"/>
                </a:cubicBezTo>
                <a:cubicBezTo>
                  <a:pt x="1539376" y="6356791"/>
                  <a:pt x="1539210" y="6356629"/>
                  <a:pt x="1538882" y="6356463"/>
                </a:cubicBezTo>
                <a:cubicBezTo>
                  <a:pt x="1515053" y="6339209"/>
                  <a:pt x="1491388" y="6321951"/>
                  <a:pt x="1468051" y="6304202"/>
                </a:cubicBezTo>
                <a:cubicBezTo>
                  <a:pt x="1468051" y="6304039"/>
                  <a:pt x="1467724" y="6303874"/>
                  <a:pt x="1467724" y="6303874"/>
                </a:cubicBezTo>
                <a:cubicBezTo>
                  <a:pt x="1458356" y="6296808"/>
                  <a:pt x="1449316" y="6289739"/>
                  <a:pt x="1440114" y="6282674"/>
                </a:cubicBezTo>
                <a:cubicBezTo>
                  <a:pt x="1429265" y="6274293"/>
                  <a:pt x="1418420" y="6265747"/>
                  <a:pt x="1407738" y="6257201"/>
                </a:cubicBezTo>
                <a:cubicBezTo>
                  <a:pt x="1393604" y="6246028"/>
                  <a:pt x="1379307" y="6235179"/>
                  <a:pt x="1365338" y="6223841"/>
                </a:cubicBezTo>
                <a:cubicBezTo>
                  <a:pt x="1364023" y="6222854"/>
                  <a:pt x="1362708" y="6221704"/>
                  <a:pt x="1361393" y="6220717"/>
                </a:cubicBezTo>
                <a:cubicBezTo>
                  <a:pt x="1354000" y="6214145"/>
                  <a:pt x="1346275" y="6208063"/>
                  <a:pt x="1338881" y="6201654"/>
                </a:cubicBezTo>
                <a:cubicBezTo>
                  <a:pt x="1334277" y="6198040"/>
                  <a:pt x="1329842" y="6194260"/>
                  <a:pt x="1325403" y="6190315"/>
                </a:cubicBezTo>
                <a:cubicBezTo>
                  <a:pt x="1301739" y="6170593"/>
                  <a:pt x="1278240" y="6150545"/>
                  <a:pt x="1255065" y="6130167"/>
                </a:cubicBezTo>
                <a:cubicBezTo>
                  <a:pt x="1251123" y="6126881"/>
                  <a:pt x="1247179" y="6123429"/>
                  <a:pt x="1243399" y="6119812"/>
                </a:cubicBezTo>
                <a:cubicBezTo>
                  <a:pt x="457358" y="5422842"/>
                  <a:pt x="0" y="4421348"/>
                  <a:pt x="0" y="3354447"/>
                </a:cubicBezTo>
                <a:cubicBezTo>
                  <a:pt x="0" y="1889164"/>
                  <a:pt x="856879" y="620170"/>
                  <a:pt x="2095837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651EF734-950E-821B-A932-C18F1C6AB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3" y="2702936"/>
            <a:ext cx="11478739" cy="991618"/>
          </a:xfrm>
        </p:spPr>
        <p:txBody>
          <a:bodyPr/>
          <a:lstStyle>
            <a:lvl1pPr>
              <a:defRPr kumimoji="0" lang="en-US" sz="7200" b="1" i="0" u="none" strike="noStrike" kern="1200" cap="none" spc="0" normalizeH="0" baseline="0" smtClean="0">
                <a:ln>
                  <a:noFill/>
                </a:ln>
                <a:solidFill>
                  <a:srgbClr val="5648ED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r>
              <a:rPr lang="en-US" err="1"/>
              <a:t>Sommaire</a:t>
            </a:r>
            <a:endParaRPr lang="en-US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94A96966-D4E0-F465-143D-B2510E7B01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712" y="4370081"/>
            <a:ext cx="27792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692F4540-739F-6850-BACE-B8DC9917FD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4488" y="449368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C5350FA-1B89-6866-A3D0-CA5968C04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1058" y="395573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18AFEAF0-87C8-123B-6153-6DB19CC6B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54018" y="404914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94711760-0FD5-C259-685E-E499496F0E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58837" y="4370081"/>
            <a:ext cx="27792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0BC7E629-E2FE-518A-D6C4-CD48711B0A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59613" y="449368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C24E4CF2-1316-1012-F33E-9A3DBFDA76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6183" y="395573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91A26D4E-6DDC-9B4B-FDE5-C3067F12FE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59143" y="404914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65AEC7C-7A9A-C4FF-D9C5-7295D5E0F7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4437" y="4370081"/>
            <a:ext cx="27792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1A1DF413-233F-38ED-EC57-2985FCFD16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5213" y="449368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0CDDDB3A-1062-772D-E4A9-F054A68D15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1783" y="395573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77FA4E01-35A9-AD6A-29E9-5A5731F39C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54743" y="404914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8A7D4024-DA06-72F0-F95F-79C553556E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59562" y="4370081"/>
            <a:ext cx="27792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625CAE9-33A7-8B7D-CEE8-DCD92EC312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60338" y="449368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B1EE4702-0E1C-8E72-F9DB-3A4795893F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66908" y="395573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B176B6E6-14FF-FEE9-F877-E38AE522039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659868" y="404914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3" name="Text Placeholder 17">
            <a:extLst>
              <a:ext uri="{FF2B5EF4-FFF2-40B4-BE49-F238E27FC236}">
                <a16:creationId xmlns:a16="http://schemas.microsoft.com/office/drawing/2014/main" id="{DCAD0CBA-DBFA-31E6-1E29-CB1A69DA821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3712" y="5632531"/>
            <a:ext cx="27792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4" name="Text Placeholder 17">
            <a:extLst>
              <a:ext uri="{FF2B5EF4-FFF2-40B4-BE49-F238E27FC236}">
                <a16:creationId xmlns:a16="http://schemas.microsoft.com/office/drawing/2014/main" id="{A6E9038B-6DF6-3824-2373-977472097A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4488" y="575613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5" name="Text Placeholder 17">
            <a:extLst>
              <a:ext uri="{FF2B5EF4-FFF2-40B4-BE49-F238E27FC236}">
                <a16:creationId xmlns:a16="http://schemas.microsoft.com/office/drawing/2014/main" id="{F360034A-91C7-4F97-81B6-FE9D6C7E12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1058" y="521818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86" name="Text Placeholder 21">
            <a:extLst>
              <a:ext uri="{FF2B5EF4-FFF2-40B4-BE49-F238E27FC236}">
                <a16:creationId xmlns:a16="http://schemas.microsoft.com/office/drawing/2014/main" id="{7F1BC327-6AC7-47B2-AEF3-F891704D912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54018" y="531159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91DC6093-C09C-27E2-3FE6-9C71E916609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58837" y="5632531"/>
            <a:ext cx="27792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99326B7C-9F52-B46C-E8F0-32E67C77CA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59613" y="575613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5752F38E-BEB7-0898-D00D-10D5CB308F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66183" y="521818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90" name="Text Placeholder 21">
            <a:extLst>
              <a:ext uri="{FF2B5EF4-FFF2-40B4-BE49-F238E27FC236}">
                <a16:creationId xmlns:a16="http://schemas.microsoft.com/office/drawing/2014/main" id="{08D2C2E7-FE4D-5C51-14E1-C76BE7866D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59143" y="531159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DF10BBE2-D436-FE1B-1C01-186D0FE1007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54437" y="5632531"/>
            <a:ext cx="27792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CA8F6366-2869-D493-02EC-66A5864DD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55213" y="575613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4ABDCD2F-314C-E128-D71A-2F71456435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61783" y="521818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94" name="Text Placeholder 21">
            <a:extLst>
              <a:ext uri="{FF2B5EF4-FFF2-40B4-BE49-F238E27FC236}">
                <a16:creationId xmlns:a16="http://schemas.microsoft.com/office/drawing/2014/main" id="{9A1BABE3-02D5-756A-D1AF-315FE2A77F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54743" y="531159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A86E0698-A6D2-2880-619E-8D8A66D2868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59562" y="5632531"/>
            <a:ext cx="27792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BF30110B-AFDD-A2DC-2B7E-C22E84187FA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60338" y="575613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8077FE18-47AB-DF0E-725A-44580E4EBEC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66908" y="521818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98" name="Text Placeholder 21">
            <a:extLst>
              <a:ext uri="{FF2B5EF4-FFF2-40B4-BE49-F238E27FC236}">
                <a16:creationId xmlns:a16="http://schemas.microsoft.com/office/drawing/2014/main" id="{C073A163-12AF-A0AB-414A-802340DAB67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1659868" y="531159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5DD17B8-D228-1BF0-78F3-21E4DAB46864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255787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8454734-CAA6-DC8F-4DE1-60DEDCB3417B}"/>
              </a:ext>
            </a:extLst>
          </p:cNvPr>
          <p:cNvSpPr/>
          <p:nvPr userDrawn="1"/>
        </p:nvSpPr>
        <p:spPr>
          <a:xfrm>
            <a:off x="4549389" y="-21042"/>
            <a:ext cx="7394816" cy="6858000"/>
          </a:xfrm>
          <a:custGeom>
            <a:avLst/>
            <a:gdLst>
              <a:gd name="connsiteX0" fmla="*/ 6781170 w 7394816"/>
              <a:gd name="connsiteY0" fmla="*/ 6803800 h 6858000"/>
              <a:gd name="connsiteX1" fmla="*/ 6802230 w 7394816"/>
              <a:gd name="connsiteY1" fmla="*/ 6839806 h 6858000"/>
              <a:gd name="connsiteX2" fmla="*/ 6820198 w 7394816"/>
              <a:gd name="connsiteY2" fmla="*/ 6858000 h 6858000"/>
              <a:gd name="connsiteX3" fmla="*/ 6716557 w 7394816"/>
              <a:gd name="connsiteY3" fmla="*/ 6858000 h 6858000"/>
              <a:gd name="connsiteX4" fmla="*/ 6769503 w 7394816"/>
              <a:gd name="connsiteY4" fmla="*/ 6813661 h 6858000"/>
              <a:gd name="connsiteX5" fmla="*/ 6781170 w 7394816"/>
              <a:gd name="connsiteY5" fmla="*/ 6803800 h 6858000"/>
              <a:gd name="connsiteX6" fmla="*/ 3722038 w 7394816"/>
              <a:gd name="connsiteY6" fmla="*/ 5528802 h 6858000"/>
              <a:gd name="connsiteX7" fmla="*/ 3557143 w 7394816"/>
              <a:gd name="connsiteY7" fmla="*/ 5534921 h 6858000"/>
              <a:gd name="connsiteX8" fmla="*/ 3502255 w 7394816"/>
              <a:gd name="connsiteY8" fmla="*/ 5565982 h 6858000"/>
              <a:gd name="connsiteX9" fmla="*/ 3673169 w 7394816"/>
              <a:gd name="connsiteY9" fmla="*/ 5623832 h 6858000"/>
              <a:gd name="connsiteX10" fmla="*/ 3673663 w 7394816"/>
              <a:gd name="connsiteY10" fmla="*/ 5623832 h 6858000"/>
              <a:gd name="connsiteX11" fmla="*/ 3697327 w 7394816"/>
              <a:gd name="connsiteY11" fmla="*/ 5625146 h 6858000"/>
              <a:gd name="connsiteX12" fmla="*/ 3717212 w 7394816"/>
              <a:gd name="connsiteY12" fmla="*/ 5624653 h 6858000"/>
              <a:gd name="connsiteX13" fmla="*/ 3717705 w 7394816"/>
              <a:gd name="connsiteY13" fmla="*/ 5624653 h 6858000"/>
              <a:gd name="connsiteX14" fmla="*/ 3717705 w 7394816"/>
              <a:gd name="connsiteY14" fmla="*/ 5624815 h 6858000"/>
              <a:gd name="connsiteX15" fmla="*/ 3888619 w 7394816"/>
              <a:gd name="connsiteY15" fmla="*/ 5567791 h 6858000"/>
              <a:gd name="connsiteX16" fmla="*/ 3856243 w 7394816"/>
              <a:gd name="connsiteY16" fmla="*/ 5540181 h 6858000"/>
              <a:gd name="connsiteX17" fmla="*/ 3722038 w 7394816"/>
              <a:gd name="connsiteY17" fmla="*/ 5528802 h 6858000"/>
              <a:gd name="connsiteX18" fmla="*/ 3728325 w 7394816"/>
              <a:gd name="connsiteY18" fmla="*/ 3728302 h 6858000"/>
              <a:gd name="connsiteX19" fmla="*/ 3766843 w 7394816"/>
              <a:gd name="connsiteY19" fmla="*/ 3729637 h 6858000"/>
              <a:gd name="connsiteX20" fmla="*/ 3797079 w 7394816"/>
              <a:gd name="connsiteY20" fmla="*/ 3731773 h 6858000"/>
              <a:gd name="connsiteX21" fmla="*/ 3797245 w 7394816"/>
              <a:gd name="connsiteY21" fmla="*/ 3731939 h 6858000"/>
              <a:gd name="connsiteX22" fmla="*/ 3836031 w 7394816"/>
              <a:gd name="connsiteY22" fmla="*/ 3759055 h 6858000"/>
              <a:gd name="connsiteX23" fmla="*/ 3825676 w 7394816"/>
              <a:gd name="connsiteY23" fmla="*/ 3790938 h 6858000"/>
              <a:gd name="connsiteX24" fmla="*/ 3815321 w 7394816"/>
              <a:gd name="connsiteY24" fmla="*/ 3801289 h 6858000"/>
              <a:gd name="connsiteX25" fmla="*/ 3551555 w 7394816"/>
              <a:gd name="connsiteY25" fmla="*/ 3795211 h 6858000"/>
              <a:gd name="connsiteX26" fmla="*/ 3540709 w 7394816"/>
              <a:gd name="connsiteY26" fmla="*/ 3781404 h 6858000"/>
              <a:gd name="connsiteX27" fmla="*/ 3535943 w 7394816"/>
              <a:gd name="connsiteY27" fmla="*/ 3756752 h 6858000"/>
              <a:gd name="connsiteX28" fmla="*/ 3569141 w 7394816"/>
              <a:gd name="connsiteY28" fmla="*/ 3731280 h 6858000"/>
              <a:gd name="connsiteX29" fmla="*/ 3592478 w 7394816"/>
              <a:gd name="connsiteY29" fmla="*/ 3729967 h 6858000"/>
              <a:gd name="connsiteX30" fmla="*/ 3684014 w 7394816"/>
              <a:gd name="connsiteY30" fmla="*/ 3728322 h 6858000"/>
              <a:gd name="connsiteX31" fmla="*/ 3728325 w 7394816"/>
              <a:gd name="connsiteY31" fmla="*/ 3728302 h 6858000"/>
              <a:gd name="connsiteX32" fmla="*/ 3697489 w 7394816"/>
              <a:gd name="connsiteY32" fmla="*/ 952273 h 6858000"/>
              <a:gd name="connsiteX33" fmla="*/ 1295167 w 7394816"/>
              <a:gd name="connsiteY33" fmla="*/ 3354609 h 6858000"/>
              <a:gd name="connsiteX34" fmla="*/ 2171264 w 7394816"/>
              <a:gd name="connsiteY34" fmla="*/ 5209693 h 6858000"/>
              <a:gd name="connsiteX35" fmla="*/ 2181122 w 7394816"/>
              <a:gd name="connsiteY35" fmla="*/ 5211664 h 6858000"/>
              <a:gd name="connsiteX36" fmla="*/ 2194929 w 7394816"/>
              <a:gd name="connsiteY36" fmla="*/ 5183561 h 6858000"/>
              <a:gd name="connsiteX37" fmla="*/ 2229111 w 7394816"/>
              <a:gd name="connsiteY37" fmla="*/ 5164664 h 6858000"/>
              <a:gd name="connsiteX38" fmla="*/ 2280712 w 7394816"/>
              <a:gd name="connsiteY38" fmla="*/ 5164332 h 6858000"/>
              <a:gd name="connsiteX39" fmla="*/ 2315718 w 7394816"/>
              <a:gd name="connsiteY39" fmla="*/ 5159075 h 6858000"/>
              <a:gd name="connsiteX40" fmla="*/ 2335931 w 7394816"/>
              <a:gd name="connsiteY40" fmla="*/ 5109444 h 6858000"/>
              <a:gd name="connsiteX41" fmla="*/ 2335931 w 7394816"/>
              <a:gd name="connsiteY41" fmla="*/ 5108951 h 6858000"/>
              <a:gd name="connsiteX42" fmla="*/ 2334126 w 7394816"/>
              <a:gd name="connsiteY42" fmla="*/ 5073616 h 6858000"/>
              <a:gd name="connsiteX43" fmla="*/ 2395423 w 7394816"/>
              <a:gd name="connsiteY43" fmla="*/ 5004594 h 6858000"/>
              <a:gd name="connsiteX44" fmla="*/ 2439465 w 7394816"/>
              <a:gd name="connsiteY44" fmla="*/ 5005908 h 6858000"/>
              <a:gd name="connsiteX45" fmla="*/ 2439959 w 7394816"/>
              <a:gd name="connsiteY45" fmla="*/ 5005908 h 6858000"/>
              <a:gd name="connsiteX46" fmla="*/ 2497805 w 7394816"/>
              <a:gd name="connsiteY46" fmla="*/ 4948552 h 6858000"/>
              <a:gd name="connsiteX47" fmla="*/ 2494847 w 7394816"/>
              <a:gd name="connsiteY47" fmla="*/ 4933928 h 6858000"/>
              <a:gd name="connsiteX48" fmla="*/ 2548751 w 7394816"/>
              <a:gd name="connsiteY48" fmla="*/ 4858002 h 6858000"/>
              <a:gd name="connsiteX49" fmla="*/ 2587209 w 7394816"/>
              <a:gd name="connsiteY49" fmla="*/ 4859645 h 6858000"/>
              <a:gd name="connsiteX50" fmla="*/ 2649822 w 7394816"/>
              <a:gd name="connsiteY50" fmla="*/ 4797523 h 6858000"/>
              <a:gd name="connsiteX51" fmla="*/ 2649822 w 7394816"/>
              <a:gd name="connsiteY51" fmla="*/ 4797033 h 6858000"/>
              <a:gd name="connsiteX52" fmla="*/ 2647685 w 7394816"/>
              <a:gd name="connsiteY52" fmla="*/ 4778953 h 6858000"/>
              <a:gd name="connsiteX53" fmla="*/ 2714244 w 7394816"/>
              <a:gd name="connsiteY53" fmla="*/ 4703358 h 6858000"/>
              <a:gd name="connsiteX54" fmla="*/ 2741359 w 7394816"/>
              <a:gd name="connsiteY54" fmla="*/ 4705985 h 6858000"/>
              <a:gd name="connsiteX55" fmla="*/ 2741852 w 7394816"/>
              <a:gd name="connsiteY55" fmla="*/ 4705985 h 6858000"/>
              <a:gd name="connsiteX56" fmla="*/ 2772913 w 7394816"/>
              <a:gd name="connsiteY56" fmla="*/ 4708121 h 6858000"/>
              <a:gd name="connsiteX57" fmla="*/ 2811697 w 7394816"/>
              <a:gd name="connsiteY57" fmla="*/ 4655533 h 6858000"/>
              <a:gd name="connsiteX58" fmla="*/ 2806601 w 7394816"/>
              <a:gd name="connsiteY58" fmla="*/ 4641729 h 6858000"/>
              <a:gd name="connsiteX59" fmla="*/ 2799701 w 7394816"/>
              <a:gd name="connsiteY59" fmla="*/ 4625296 h 6858000"/>
              <a:gd name="connsiteX60" fmla="*/ 2854917 w 7394816"/>
              <a:gd name="connsiteY60" fmla="*/ 4548055 h 6858000"/>
              <a:gd name="connsiteX61" fmla="*/ 2895018 w 7394816"/>
              <a:gd name="connsiteY61" fmla="*/ 4553643 h 6858000"/>
              <a:gd name="connsiteX62" fmla="*/ 2895512 w 7394816"/>
              <a:gd name="connsiteY62" fmla="*/ 4553643 h 6858000"/>
              <a:gd name="connsiteX63" fmla="*/ 2970121 w 7394816"/>
              <a:gd name="connsiteY63" fmla="*/ 4539837 h 6858000"/>
              <a:gd name="connsiteX64" fmla="*/ 2961410 w 7394816"/>
              <a:gd name="connsiteY64" fmla="*/ 4487579 h 6858000"/>
              <a:gd name="connsiteX65" fmla="*/ 2955823 w 7394816"/>
              <a:gd name="connsiteY65" fmla="*/ 4474594 h 6858000"/>
              <a:gd name="connsiteX66" fmla="*/ 3011040 w 7394816"/>
              <a:gd name="connsiteY66" fmla="*/ 4393080 h 6858000"/>
              <a:gd name="connsiteX67" fmla="*/ 3049827 w 7394816"/>
              <a:gd name="connsiteY67" fmla="*/ 4399490 h 6858000"/>
              <a:gd name="connsiteX68" fmla="*/ 3139227 w 7394816"/>
              <a:gd name="connsiteY68" fmla="*/ 4390450 h 6858000"/>
              <a:gd name="connsiteX69" fmla="*/ 3119835 w 7394816"/>
              <a:gd name="connsiteY69" fmla="*/ 4329974 h 6858000"/>
              <a:gd name="connsiteX70" fmla="*/ 3100774 w 7394816"/>
              <a:gd name="connsiteY70" fmla="*/ 4301870 h 6858000"/>
              <a:gd name="connsiteX71" fmla="*/ 3135282 w 7394816"/>
              <a:gd name="connsiteY71" fmla="*/ 4235312 h 6858000"/>
              <a:gd name="connsiteX72" fmla="*/ 3207756 w 7394816"/>
              <a:gd name="connsiteY72" fmla="*/ 4242215 h 6858000"/>
              <a:gd name="connsiteX73" fmla="*/ 3321807 w 7394816"/>
              <a:gd name="connsiteY73" fmla="*/ 4240079 h 6858000"/>
              <a:gd name="connsiteX74" fmla="*/ 3279901 w 7394816"/>
              <a:gd name="connsiteY74" fmla="*/ 4170563 h 6858000"/>
              <a:gd name="connsiteX75" fmla="*/ 3254428 w 7394816"/>
              <a:gd name="connsiteY75" fmla="*/ 4143775 h 6858000"/>
              <a:gd name="connsiteX76" fmla="*/ 3292393 w 7394816"/>
              <a:gd name="connsiteY76" fmla="*/ 4074259 h 6858000"/>
              <a:gd name="connsiteX77" fmla="*/ 3367987 w 7394816"/>
              <a:gd name="connsiteY77" fmla="*/ 4083298 h 6858000"/>
              <a:gd name="connsiteX78" fmla="*/ 3460350 w 7394816"/>
              <a:gd name="connsiteY78" fmla="*/ 4098417 h 6858000"/>
              <a:gd name="connsiteX79" fmla="*/ 3531180 w 7394816"/>
              <a:gd name="connsiteY79" fmla="*/ 4085435 h 6858000"/>
              <a:gd name="connsiteX80" fmla="*/ 3481055 w 7394816"/>
              <a:gd name="connsiteY80" fmla="*/ 4030544 h 6858000"/>
              <a:gd name="connsiteX81" fmla="*/ 3444734 w 7394816"/>
              <a:gd name="connsiteY81" fmla="*/ 4006879 h 6858000"/>
              <a:gd name="connsiteX82" fmla="*/ 3402499 w 7394816"/>
              <a:gd name="connsiteY82" fmla="*/ 3973188 h 6858000"/>
              <a:gd name="connsiteX83" fmla="*/ 3391655 w 7394816"/>
              <a:gd name="connsiteY83" fmla="*/ 3929970 h 6858000"/>
              <a:gd name="connsiteX84" fmla="*/ 3405951 w 7394816"/>
              <a:gd name="connsiteY84" fmla="*/ 3915669 h 6858000"/>
              <a:gd name="connsiteX85" fmla="*/ 3427973 w 7394816"/>
              <a:gd name="connsiteY85" fmla="*/ 3907944 h 6858000"/>
              <a:gd name="connsiteX86" fmla="*/ 3537259 w 7394816"/>
              <a:gd name="connsiteY86" fmla="*/ 3914848 h 6858000"/>
              <a:gd name="connsiteX87" fmla="*/ 3680069 w 7394816"/>
              <a:gd name="connsiteY87" fmla="*/ 3930460 h 6858000"/>
              <a:gd name="connsiteX88" fmla="*/ 3830276 w 7394816"/>
              <a:gd name="connsiteY88" fmla="*/ 3925203 h 6858000"/>
              <a:gd name="connsiteX89" fmla="*/ 3830770 w 7394816"/>
              <a:gd name="connsiteY89" fmla="*/ 3925203 h 6858000"/>
              <a:gd name="connsiteX90" fmla="*/ 3949916 w 7394816"/>
              <a:gd name="connsiteY90" fmla="*/ 3942458 h 6858000"/>
              <a:gd name="connsiteX91" fmla="*/ 3913599 w 7394816"/>
              <a:gd name="connsiteY91" fmla="*/ 4012467 h 6858000"/>
              <a:gd name="connsiteX92" fmla="*/ 3913105 w 7394816"/>
              <a:gd name="connsiteY92" fmla="*/ 4012467 h 6858000"/>
              <a:gd name="connsiteX93" fmla="*/ 3884675 w 7394816"/>
              <a:gd name="connsiteY93" fmla="*/ 4028901 h 6858000"/>
              <a:gd name="connsiteX94" fmla="*/ 3815980 w 7394816"/>
              <a:gd name="connsiteY94" fmla="*/ 4090692 h 6858000"/>
              <a:gd name="connsiteX95" fmla="*/ 3885002 w 7394816"/>
              <a:gd name="connsiteY95" fmla="*/ 4107456 h 6858000"/>
              <a:gd name="connsiteX96" fmla="*/ 3985085 w 7394816"/>
              <a:gd name="connsiteY96" fmla="*/ 4088066 h 6858000"/>
              <a:gd name="connsiteX97" fmla="*/ 3985579 w 7394816"/>
              <a:gd name="connsiteY97" fmla="*/ 4088066 h 6858000"/>
              <a:gd name="connsiteX98" fmla="*/ 4109820 w 7394816"/>
              <a:gd name="connsiteY98" fmla="*/ 4098417 h 6858000"/>
              <a:gd name="connsiteX99" fmla="*/ 4070051 w 7394816"/>
              <a:gd name="connsiteY99" fmla="*/ 4176973 h 6858000"/>
              <a:gd name="connsiteX100" fmla="*/ 4033729 w 7394816"/>
              <a:gd name="connsiteY100" fmla="*/ 4212307 h 6858000"/>
              <a:gd name="connsiteX101" fmla="*/ 4064790 w 7394816"/>
              <a:gd name="connsiteY101" fmla="*/ 4260623 h 6858000"/>
              <a:gd name="connsiteX102" fmla="*/ 4139401 w 7394816"/>
              <a:gd name="connsiteY102" fmla="*/ 4249775 h 6858000"/>
              <a:gd name="connsiteX103" fmla="*/ 4139894 w 7394816"/>
              <a:gd name="connsiteY103" fmla="*/ 4249775 h 6858000"/>
              <a:gd name="connsiteX104" fmla="*/ 4248686 w 7394816"/>
              <a:gd name="connsiteY104" fmla="*/ 4259636 h 6858000"/>
              <a:gd name="connsiteX105" fmla="*/ 4225843 w 7394816"/>
              <a:gd name="connsiteY105" fmla="*/ 4339997 h 6858000"/>
              <a:gd name="connsiteX106" fmla="*/ 4196922 w 7394816"/>
              <a:gd name="connsiteY106" fmla="*/ 4373195 h 6858000"/>
              <a:gd name="connsiteX107" fmla="*/ 4224038 w 7394816"/>
              <a:gd name="connsiteY107" fmla="*/ 4422826 h 6858000"/>
              <a:gd name="connsiteX108" fmla="*/ 4293060 w 7394816"/>
              <a:gd name="connsiteY108" fmla="*/ 4410666 h 6858000"/>
              <a:gd name="connsiteX109" fmla="*/ 4304237 w 7394816"/>
              <a:gd name="connsiteY109" fmla="*/ 4408036 h 6858000"/>
              <a:gd name="connsiteX110" fmla="*/ 4380652 w 7394816"/>
              <a:gd name="connsiteY110" fmla="*/ 4502532 h 6858000"/>
              <a:gd name="connsiteX111" fmla="*/ 4379009 w 7394816"/>
              <a:gd name="connsiteY111" fmla="*/ 4506477 h 6858000"/>
              <a:gd name="connsiteX112" fmla="*/ 4408427 w 7394816"/>
              <a:gd name="connsiteY112" fmla="*/ 4576814 h 6858000"/>
              <a:gd name="connsiteX113" fmla="*/ 4449018 w 7394816"/>
              <a:gd name="connsiteY113" fmla="*/ 4574184 h 6858000"/>
              <a:gd name="connsiteX114" fmla="*/ 4486651 w 7394816"/>
              <a:gd name="connsiteY114" fmla="*/ 4574184 h 6858000"/>
              <a:gd name="connsiteX115" fmla="*/ 4529382 w 7394816"/>
              <a:gd name="connsiteY115" fmla="*/ 4639759 h 6858000"/>
              <a:gd name="connsiteX116" fmla="*/ 4524287 w 7394816"/>
              <a:gd name="connsiteY116" fmla="*/ 4652740 h 6858000"/>
              <a:gd name="connsiteX117" fmla="*/ 4524287 w 7394816"/>
              <a:gd name="connsiteY117" fmla="*/ 4653234 h 6858000"/>
              <a:gd name="connsiteX118" fmla="*/ 4517384 w 7394816"/>
              <a:gd name="connsiteY118" fmla="*/ 4670488 h 6858000"/>
              <a:gd name="connsiteX119" fmla="*/ 4563563 w 7394816"/>
              <a:gd name="connsiteY119" fmla="*/ 4732279 h 6858000"/>
              <a:gd name="connsiteX120" fmla="*/ 4598567 w 7394816"/>
              <a:gd name="connsiteY120" fmla="*/ 4730968 h 6858000"/>
              <a:gd name="connsiteX121" fmla="*/ 4622231 w 7394816"/>
              <a:gd name="connsiteY121" fmla="*/ 4731458 h 6858000"/>
              <a:gd name="connsiteX122" fmla="*/ 4676629 w 7394816"/>
              <a:gd name="connsiteY122" fmla="*/ 4802289 h 6858000"/>
              <a:gd name="connsiteX123" fmla="*/ 4674492 w 7394816"/>
              <a:gd name="connsiteY123" fmla="*/ 4810508 h 6858000"/>
              <a:gd name="connsiteX124" fmla="*/ 4674492 w 7394816"/>
              <a:gd name="connsiteY124" fmla="*/ 4811001 h 6858000"/>
              <a:gd name="connsiteX125" fmla="*/ 4668413 w 7394816"/>
              <a:gd name="connsiteY125" fmla="*/ 4833844 h 6858000"/>
              <a:gd name="connsiteX126" fmla="*/ 4709826 w 7394816"/>
              <a:gd name="connsiteY126" fmla="*/ 4887749 h 6858000"/>
              <a:gd name="connsiteX127" fmla="*/ 4735627 w 7394816"/>
              <a:gd name="connsiteY127" fmla="*/ 4888242 h 6858000"/>
              <a:gd name="connsiteX128" fmla="*/ 4748609 w 7394816"/>
              <a:gd name="connsiteY128" fmla="*/ 4888732 h 6858000"/>
              <a:gd name="connsiteX129" fmla="*/ 4821086 w 7394816"/>
              <a:gd name="connsiteY129" fmla="*/ 4964658 h 6858000"/>
              <a:gd name="connsiteX130" fmla="*/ 4820265 w 7394816"/>
              <a:gd name="connsiteY130" fmla="*/ 4979780 h 6858000"/>
              <a:gd name="connsiteX131" fmla="*/ 4870713 w 7394816"/>
              <a:gd name="connsiteY131" fmla="*/ 5041077 h 6858000"/>
              <a:gd name="connsiteX132" fmla="*/ 4892738 w 7394816"/>
              <a:gd name="connsiteY132" fmla="*/ 5039762 h 6858000"/>
              <a:gd name="connsiteX133" fmla="*/ 4921659 w 7394816"/>
              <a:gd name="connsiteY133" fmla="*/ 5034668 h 6858000"/>
              <a:gd name="connsiteX134" fmla="*/ 4921991 w 7394816"/>
              <a:gd name="connsiteY134" fmla="*/ 5034340 h 6858000"/>
              <a:gd name="connsiteX135" fmla="*/ 4983781 w 7394816"/>
              <a:gd name="connsiteY135" fmla="*/ 5106486 h 6858000"/>
              <a:gd name="connsiteX136" fmla="*/ 4985097 w 7394816"/>
              <a:gd name="connsiteY136" fmla="*/ 5135901 h 6858000"/>
              <a:gd name="connsiteX137" fmla="*/ 5016979 w 7394816"/>
              <a:gd name="connsiteY137" fmla="*/ 5184711 h 6858000"/>
              <a:gd name="connsiteX138" fmla="*/ 5037192 w 7394816"/>
              <a:gd name="connsiteY138" fmla="*/ 5190793 h 6858000"/>
              <a:gd name="connsiteX139" fmla="*/ 5100957 w 7394816"/>
              <a:gd name="connsiteY139" fmla="*/ 5195887 h 6858000"/>
              <a:gd name="connsiteX140" fmla="*/ 5145821 w 7394816"/>
              <a:gd name="connsiteY140" fmla="*/ 5220373 h 6858000"/>
              <a:gd name="connsiteX141" fmla="*/ 5141714 w 7394816"/>
              <a:gd name="connsiteY141" fmla="*/ 5272800 h 6858000"/>
              <a:gd name="connsiteX142" fmla="*/ 5146971 w 7394816"/>
              <a:gd name="connsiteY142" fmla="*/ 5270825 h 6858000"/>
              <a:gd name="connsiteX143" fmla="*/ 5183948 w 7394816"/>
              <a:gd name="connsiteY143" fmla="*/ 5242394 h 6858000"/>
              <a:gd name="connsiteX144" fmla="*/ 5199560 w 7394816"/>
              <a:gd name="connsiteY144" fmla="*/ 5230235 h 6858000"/>
              <a:gd name="connsiteX145" fmla="*/ 6099816 w 7394816"/>
              <a:gd name="connsiteY145" fmla="*/ 3354609 h 6858000"/>
              <a:gd name="connsiteX146" fmla="*/ 3697489 w 7394816"/>
              <a:gd name="connsiteY146" fmla="*/ 952273 h 6858000"/>
              <a:gd name="connsiteX147" fmla="*/ 2145010 w 7394816"/>
              <a:gd name="connsiteY147" fmla="*/ 0 h 6858000"/>
              <a:gd name="connsiteX148" fmla="*/ 5249700 w 7394816"/>
              <a:gd name="connsiteY148" fmla="*/ 0 h 6858000"/>
              <a:gd name="connsiteX149" fmla="*/ 5298816 w 7394816"/>
              <a:gd name="connsiteY149" fmla="*/ 22240 h 6858000"/>
              <a:gd name="connsiteX150" fmla="*/ 7394650 w 7394816"/>
              <a:gd name="connsiteY150" fmla="*/ 3354447 h 6858000"/>
              <a:gd name="connsiteX151" fmla="*/ 7394816 w 7394816"/>
              <a:gd name="connsiteY151" fmla="*/ 3354115 h 6858000"/>
              <a:gd name="connsiteX152" fmla="*/ 6130549 w 7394816"/>
              <a:gd name="connsiteY152" fmla="*/ 6136411 h 6858000"/>
              <a:gd name="connsiteX153" fmla="*/ 6199898 w 7394816"/>
              <a:gd name="connsiteY153" fmla="*/ 6166156 h 6858000"/>
              <a:gd name="connsiteX154" fmla="*/ 6230466 w 7394816"/>
              <a:gd name="connsiteY154" fmla="*/ 6254571 h 6858000"/>
              <a:gd name="connsiteX155" fmla="*/ 6344846 w 7394816"/>
              <a:gd name="connsiteY155" fmla="*/ 6370760 h 6858000"/>
              <a:gd name="connsiteX156" fmla="*/ 6347804 w 7394816"/>
              <a:gd name="connsiteY156" fmla="*/ 6388014 h 6858000"/>
              <a:gd name="connsiteX157" fmla="*/ 6384125 w 7394816"/>
              <a:gd name="connsiteY157" fmla="*/ 6424664 h 6858000"/>
              <a:gd name="connsiteX158" fmla="*/ 6429484 w 7394816"/>
              <a:gd name="connsiteY158" fmla="*/ 6437650 h 6858000"/>
              <a:gd name="connsiteX159" fmla="*/ 6494232 w 7394816"/>
              <a:gd name="connsiteY159" fmla="*/ 6511929 h 6858000"/>
              <a:gd name="connsiteX160" fmla="*/ 6563254 w 7394816"/>
              <a:gd name="connsiteY160" fmla="*/ 6582760 h 6858000"/>
              <a:gd name="connsiteX161" fmla="*/ 6640988 w 7394816"/>
              <a:gd name="connsiteY161" fmla="*/ 6653591 h 6858000"/>
              <a:gd name="connsiteX162" fmla="*/ 6710010 w 7394816"/>
              <a:gd name="connsiteY162" fmla="*/ 6727380 h 6858000"/>
              <a:gd name="connsiteX163" fmla="*/ 6736798 w 7394816"/>
              <a:gd name="connsiteY163" fmla="*/ 6746774 h 6858000"/>
              <a:gd name="connsiteX164" fmla="*/ 6725950 w 7394816"/>
              <a:gd name="connsiteY164" fmla="*/ 6769286 h 6858000"/>
              <a:gd name="connsiteX165" fmla="*/ 6703108 w 7394816"/>
              <a:gd name="connsiteY165" fmla="*/ 6789502 h 6858000"/>
              <a:gd name="connsiteX166" fmla="*/ 6649354 w 7394816"/>
              <a:gd name="connsiteY166" fmla="*/ 6834447 h 6858000"/>
              <a:gd name="connsiteX167" fmla="*/ 6620549 w 7394816"/>
              <a:gd name="connsiteY167" fmla="*/ 6858000 h 6858000"/>
              <a:gd name="connsiteX168" fmla="*/ 5009009 w 7394816"/>
              <a:gd name="connsiteY168" fmla="*/ 6858000 h 6858000"/>
              <a:gd name="connsiteX169" fmla="*/ 5014315 w 7394816"/>
              <a:gd name="connsiteY169" fmla="*/ 6845288 h 6858000"/>
              <a:gd name="connsiteX170" fmla="*/ 5010570 w 7394816"/>
              <a:gd name="connsiteY170" fmla="*/ 6829600 h 6858000"/>
              <a:gd name="connsiteX171" fmla="*/ 4925111 w 7394816"/>
              <a:gd name="connsiteY171" fmla="*/ 6818428 h 6858000"/>
              <a:gd name="connsiteX172" fmla="*/ 4848201 w 7394816"/>
              <a:gd name="connsiteY172" fmla="*/ 6823191 h 6858000"/>
              <a:gd name="connsiteX173" fmla="*/ 4771783 w 7394816"/>
              <a:gd name="connsiteY173" fmla="*/ 6826642 h 6858000"/>
              <a:gd name="connsiteX174" fmla="*/ 4707855 w 7394816"/>
              <a:gd name="connsiteY174" fmla="*/ 6811031 h 6858000"/>
              <a:gd name="connsiteX175" fmla="*/ 4752392 w 7394816"/>
              <a:gd name="connsiteY175" fmla="*/ 6762221 h 6858000"/>
              <a:gd name="connsiteX176" fmla="*/ 4776550 w 7394816"/>
              <a:gd name="connsiteY176" fmla="*/ 6746609 h 6858000"/>
              <a:gd name="connsiteX177" fmla="*/ 4831437 w 7394816"/>
              <a:gd name="connsiteY177" fmla="*/ 6709466 h 6858000"/>
              <a:gd name="connsiteX178" fmla="*/ 4855595 w 7394816"/>
              <a:gd name="connsiteY178" fmla="*/ 6655893 h 6858000"/>
              <a:gd name="connsiteX179" fmla="*/ 4802019 w 7394816"/>
              <a:gd name="connsiteY179" fmla="*/ 6641596 h 6858000"/>
              <a:gd name="connsiteX180" fmla="*/ 4686324 w 7394816"/>
              <a:gd name="connsiteY180" fmla="*/ 6651127 h 6858000"/>
              <a:gd name="connsiteX181" fmla="*/ 4612866 w 7394816"/>
              <a:gd name="connsiteY181" fmla="*/ 6657209 h 6858000"/>
              <a:gd name="connsiteX182" fmla="*/ 4535626 w 7394816"/>
              <a:gd name="connsiteY182" fmla="*/ 6636009 h 6858000"/>
              <a:gd name="connsiteX183" fmla="*/ 4584436 w 7394816"/>
              <a:gd name="connsiteY183" fmla="*/ 6585556 h 6858000"/>
              <a:gd name="connsiteX184" fmla="*/ 4610402 w 7394816"/>
              <a:gd name="connsiteY184" fmla="*/ 6570434 h 6858000"/>
              <a:gd name="connsiteX185" fmla="*/ 4610892 w 7394816"/>
              <a:gd name="connsiteY185" fmla="*/ 6570434 h 6858000"/>
              <a:gd name="connsiteX186" fmla="*/ 4667920 w 7394816"/>
              <a:gd name="connsiteY186" fmla="*/ 6535103 h 6858000"/>
              <a:gd name="connsiteX187" fmla="*/ 4695530 w 7394816"/>
              <a:gd name="connsiteY187" fmla="*/ 6492375 h 6858000"/>
              <a:gd name="connsiteX188" fmla="*/ 4642447 w 7394816"/>
              <a:gd name="connsiteY188" fmla="*/ 6469859 h 6858000"/>
              <a:gd name="connsiteX189" fmla="*/ 4519356 w 7394816"/>
              <a:gd name="connsiteY189" fmla="*/ 6473309 h 6858000"/>
              <a:gd name="connsiteX190" fmla="*/ 4518862 w 7394816"/>
              <a:gd name="connsiteY190" fmla="*/ 6473309 h 6858000"/>
              <a:gd name="connsiteX191" fmla="*/ 4449839 w 7394816"/>
              <a:gd name="connsiteY191" fmla="*/ 6476270 h 6858000"/>
              <a:gd name="connsiteX192" fmla="*/ 4378188 w 7394816"/>
              <a:gd name="connsiteY192" fmla="*/ 6477092 h 6858000"/>
              <a:gd name="connsiteX193" fmla="*/ 4367343 w 7394816"/>
              <a:gd name="connsiteY193" fmla="*/ 6428775 h 6858000"/>
              <a:gd name="connsiteX194" fmla="*/ 4443268 w 7394816"/>
              <a:gd name="connsiteY194" fmla="*/ 6392948 h 6858000"/>
              <a:gd name="connsiteX195" fmla="*/ 4468740 w 7394816"/>
              <a:gd name="connsiteY195" fmla="*/ 6381281 h 6858000"/>
              <a:gd name="connsiteX196" fmla="*/ 4539899 w 7394816"/>
              <a:gd name="connsiteY196" fmla="*/ 6313570 h 6858000"/>
              <a:gd name="connsiteX197" fmla="*/ 4473013 w 7394816"/>
              <a:gd name="connsiteY197" fmla="*/ 6290233 h 6858000"/>
              <a:gd name="connsiteX198" fmla="*/ 4346143 w 7394816"/>
              <a:gd name="connsiteY198" fmla="*/ 6289739 h 6858000"/>
              <a:gd name="connsiteX199" fmla="*/ 4251976 w 7394816"/>
              <a:gd name="connsiteY199" fmla="*/ 6293685 h 6858000"/>
              <a:gd name="connsiteX200" fmla="*/ 4172598 w 7394816"/>
              <a:gd name="connsiteY200" fmla="*/ 6272157 h 6858000"/>
              <a:gd name="connsiteX201" fmla="*/ 4236032 w 7394816"/>
              <a:gd name="connsiteY201" fmla="*/ 6222525 h 6858000"/>
              <a:gd name="connsiteX202" fmla="*/ 4269724 w 7394816"/>
              <a:gd name="connsiteY202" fmla="*/ 6208719 h 6858000"/>
              <a:gd name="connsiteX203" fmla="*/ 4333651 w 7394816"/>
              <a:gd name="connsiteY203" fmla="*/ 6181935 h 6858000"/>
              <a:gd name="connsiteX204" fmla="*/ 4380652 w 7394816"/>
              <a:gd name="connsiteY204" fmla="*/ 6133618 h 6858000"/>
              <a:gd name="connsiteX205" fmla="*/ 4309000 w 7394816"/>
              <a:gd name="connsiteY205" fmla="*/ 6108145 h 6858000"/>
              <a:gd name="connsiteX206" fmla="*/ 4175556 w 7394816"/>
              <a:gd name="connsiteY206" fmla="*/ 6108635 h 6858000"/>
              <a:gd name="connsiteX207" fmla="*/ 4050328 w 7394816"/>
              <a:gd name="connsiteY207" fmla="*/ 6109129 h 6858000"/>
              <a:gd name="connsiteX208" fmla="*/ 3976867 w 7394816"/>
              <a:gd name="connsiteY208" fmla="*/ 6081519 h 6858000"/>
              <a:gd name="connsiteX209" fmla="*/ 4037346 w 7394816"/>
              <a:gd name="connsiteY209" fmla="*/ 6040434 h 6858000"/>
              <a:gd name="connsiteX210" fmla="*/ 4093549 w 7394816"/>
              <a:gd name="connsiteY210" fmla="*/ 6021371 h 6858000"/>
              <a:gd name="connsiteX211" fmla="*/ 4180817 w 7394816"/>
              <a:gd name="connsiteY211" fmla="*/ 5991625 h 6858000"/>
              <a:gd name="connsiteX212" fmla="*/ 4217956 w 7394816"/>
              <a:gd name="connsiteY212" fmla="*/ 5948896 h 6858000"/>
              <a:gd name="connsiteX213" fmla="*/ 4165695 w 7394816"/>
              <a:gd name="connsiteY213" fmla="*/ 5926381 h 6858000"/>
              <a:gd name="connsiteX214" fmla="*/ 3996424 w 7394816"/>
              <a:gd name="connsiteY214" fmla="*/ 5918167 h 6858000"/>
              <a:gd name="connsiteX215" fmla="*/ 3995934 w 7394816"/>
              <a:gd name="connsiteY215" fmla="*/ 5918167 h 6858000"/>
              <a:gd name="connsiteX216" fmla="*/ 3860350 w 7394816"/>
              <a:gd name="connsiteY216" fmla="*/ 5911592 h 6858000"/>
              <a:gd name="connsiteX217" fmla="*/ 3770129 w 7394816"/>
              <a:gd name="connsiteY217" fmla="*/ 5881024 h 6858000"/>
              <a:gd name="connsiteX218" fmla="*/ 3849999 w 7394816"/>
              <a:gd name="connsiteY218" fmla="*/ 5841747 h 6858000"/>
              <a:gd name="connsiteX219" fmla="*/ 3912118 w 7394816"/>
              <a:gd name="connsiteY219" fmla="*/ 5828766 h 6858000"/>
              <a:gd name="connsiteX220" fmla="*/ 3993304 w 7394816"/>
              <a:gd name="connsiteY220" fmla="*/ 5808550 h 6858000"/>
              <a:gd name="connsiteX221" fmla="*/ 4061010 w 7394816"/>
              <a:gd name="connsiteY221" fmla="*/ 5755467 h 6858000"/>
              <a:gd name="connsiteX222" fmla="*/ 3808093 w 7394816"/>
              <a:gd name="connsiteY222" fmla="*/ 5718328 h 6858000"/>
              <a:gd name="connsiteX223" fmla="*/ 3707516 w 7394816"/>
              <a:gd name="connsiteY223" fmla="*/ 5717834 h 6858000"/>
              <a:gd name="connsiteX224" fmla="*/ 3579330 w 7394816"/>
              <a:gd name="connsiteY224" fmla="*/ 5718655 h 6858000"/>
              <a:gd name="connsiteX225" fmla="*/ 3311291 w 7394816"/>
              <a:gd name="connsiteY225" fmla="*/ 5754484 h 6858000"/>
              <a:gd name="connsiteX226" fmla="*/ 3353197 w 7394816"/>
              <a:gd name="connsiteY226" fmla="*/ 5799347 h 6858000"/>
              <a:gd name="connsiteX227" fmla="*/ 3466265 w 7394816"/>
              <a:gd name="connsiteY227" fmla="*/ 5829587 h 6858000"/>
              <a:gd name="connsiteX228" fmla="*/ 3466758 w 7394816"/>
              <a:gd name="connsiteY228" fmla="*/ 5829587 h 6858000"/>
              <a:gd name="connsiteX229" fmla="*/ 3563059 w 7394816"/>
              <a:gd name="connsiteY229" fmla="*/ 5849473 h 6858000"/>
              <a:gd name="connsiteX230" fmla="*/ 3625675 w 7394816"/>
              <a:gd name="connsiteY230" fmla="*/ 5884475 h 6858000"/>
              <a:gd name="connsiteX231" fmla="*/ 3563553 w 7394816"/>
              <a:gd name="connsiteY231" fmla="*/ 5914222 h 6858000"/>
              <a:gd name="connsiteX232" fmla="*/ 3377027 w 7394816"/>
              <a:gd name="connsiteY232" fmla="*/ 5917674 h 6858000"/>
              <a:gd name="connsiteX233" fmla="*/ 3159112 w 7394816"/>
              <a:gd name="connsiteY233" fmla="*/ 5930162 h 6858000"/>
              <a:gd name="connsiteX234" fmla="*/ 3152702 w 7394816"/>
              <a:gd name="connsiteY234" fmla="*/ 5975851 h 6858000"/>
              <a:gd name="connsiteX235" fmla="*/ 3270534 w 7394816"/>
              <a:gd name="connsiteY235" fmla="*/ 6022521 h 6858000"/>
              <a:gd name="connsiteX236" fmla="*/ 3332325 w 7394816"/>
              <a:gd name="connsiteY236" fmla="*/ 6041587 h 6858000"/>
              <a:gd name="connsiteX237" fmla="*/ 3401843 w 7394816"/>
              <a:gd name="connsiteY237" fmla="*/ 6086452 h 6858000"/>
              <a:gd name="connsiteX238" fmla="*/ 3334134 w 7394816"/>
              <a:gd name="connsiteY238" fmla="*/ 6111431 h 6858000"/>
              <a:gd name="connsiteX239" fmla="*/ 3182614 w 7394816"/>
              <a:gd name="connsiteY239" fmla="*/ 6109295 h 6858000"/>
              <a:gd name="connsiteX240" fmla="*/ 3182120 w 7394816"/>
              <a:gd name="connsiteY240" fmla="*/ 6109295 h 6858000"/>
              <a:gd name="connsiteX241" fmla="*/ 3046210 w 7394816"/>
              <a:gd name="connsiteY241" fmla="*/ 6105843 h 6858000"/>
              <a:gd name="connsiteX242" fmla="*/ 2967164 w 7394816"/>
              <a:gd name="connsiteY242" fmla="*/ 6124906 h 6858000"/>
              <a:gd name="connsiteX243" fmla="*/ 3017616 w 7394816"/>
              <a:gd name="connsiteY243" fmla="*/ 6179797 h 6858000"/>
              <a:gd name="connsiteX244" fmla="*/ 3083187 w 7394816"/>
              <a:gd name="connsiteY244" fmla="*/ 6206582 h 6858000"/>
              <a:gd name="connsiteX245" fmla="*/ 3138900 w 7394816"/>
              <a:gd name="connsiteY245" fmla="*/ 6228607 h 6858000"/>
              <a:gd name="connsiteX246" fmla="*/ 3194115 w 7394816"/>
              <a:gd name="connsiteY246" fmla="*/ 6273472 h 6858000"/>
              <a:gd name="connsiteX247" fmla="*/ 3128872 w 7394816"/>
              <a:gd name="connsiteY247" fmla="*/ 6297137 h 6858000"/>
              <a:gd name="connsiteX248" fmla="*/ 2997565 w 7394816"/>
              <a:gd name="connsiteY248" fmla="*/ 6290726 h 6858000"/>
              <a:gd name="connsiteX249" fmla="*/ 2867571 w 7394816"/>
              <a:gd name="connsiteY249" fmla="*/ 6284645 h 6858000"/>
              <a:gd name="connsiteX250" fmla="*/ 2798055 w 7394816"/>
              <a:gd name="connsiteY250" fmla="*/ 6304534 h 6858000"/>
              <a:gd name="connsiteX251" fmla="*/ 2899125 w 7394816"/>
              <a:gd name="connsiteY251" fmla="*/ 6387031 h 6858000"/>
              <a:gd name="connsiteX252" fmla="*/ 2938896 w 7394816"/>
              <a:gd name="connsiteY252" fmla="*/ 6402971 h 6858000"/>
              <a:gd name="connsiteX253" fmla="*/ 2978996 w 7394816"/>
              <a:gd name="connsiteY253" fmla="*/ 6424992 h 6858000"/>
              <a:gd name="connsiteX254" fmla="*/ 2968642 w 7394816"/>
              <a:gd name="connsiteY254" fmla="*/ 6474133 h 6858000"/>
              <a:gd name="connsiteX255" fmla="*/ 2916873 w 7394816"/>
              <a:gd name="connsiteY255" fmla="*/ 6476270 h 6858000"/>
              <a:gd name="connsiteX256" fmla="*/ 2816297 w 7394816"/>
              <a:gd name="connsiteY256" fmla="*/ 6468545 h 6858000"/>
              <a:gd name="connsiteX257" fmla="*/ 2682526 w 7394816"/>
              <a:gd name="connsiteY257" fmla="*/ 6456875 h 6858000"/>
              <a:gd name="connsiteX258" fmla="*/ 2632895 w 7394816"/>
              <a:gd name="connsiteY258" fmla="*/ 6475938 h 6858000"/>
              <a:gd name="connsiteX259" fmla="*/ 2670528 w 7394816"/>
              <a:gd name="connsiteY259" fmla="*/ 6528527 h 6858000"/>
              <a:gd name="connsiteX260" fmla="*/ 2724432 w 7394816"/>
              <a:gd name="connsiteY260" fmla="*/ 6558768 h 6858000"/>
              <a:gd name="connsiteX261" fmla="*/ 2804303 w 7394816"/>
              <a:gd name="connsiteY261" fmla="*/ 6625325 h 6858000"/>
              <a:gd name="connsiteX262" fmla="*/ 2726240 w 7394816"/>
              <a:gd name="connsiteY262" fmla="*/ 6655565 h 6858000"/>
              <a:gd name="connsiteX263" fmla="*/ 2633882 w 7394816"/>
              <a:gd name="connsiteY263" fmla="*/ 6648168 h 6858000"/>
              <a:gd name="connsiteX264" fmla="*/ 2633388 w 7394816"/>
              <a:gd name="connsiteY264" fmla="*/ 6648168 h 6858000"/>
              <a:gd name="connsiteX265" fmla="*/ 1792953 w 7394816"/>
              <a:gd name="connsiteY265" fmla="*/ 6262951 h 6858000"/>
              <a:gd name="connsiteX266" fmla="*/ 1737568 w 7394816"/>
              <a:gd name="connsiteY266" fmla="*/ 6267224 h 6858000"/>
              <a:gd name="connsiteX267" fmla="*/ 1759099 w 7394816"/>
              <a:gd name="connsiteY267" fmla="*/ 6318830 h 6858000"/>
              <a:gd name="connsiteX268" fmla="*/ 2565677 w 7394816"/>
              <a:gd name="connsiteY268" fmla="*/ 6715220 h 6858000"/>
              <a:gd name="connsiteX269" fmla="*/ 2566503 w 7394816"/>
              <a:gd name="connsiteY269" fmla="*/ 6715713 h 6858000"/>
              <a:gd name="connsiteX270" fmla="*/ 2614487 w 7394816"/>
              <a:gd name="connsiteY270" fmla="*/ 6782599 h 6858000"/>
              <a:gd name="connsiteX271" fmla="*/ 2472498 w 7394816"/>
              <a:gd name="connsiteY271" fmla="*/ 6806758 h 6858000"/>
              <a:gd name="connsiteX272" fmla="*/ 2125413 w 7394816"/>
              <a:gd name="connsiteY272" fmla="*/ 6699276 h 6858000"/>
              <a:gd name="connsiteX273" fmla="*/ 2116702 w 7394816"/>
              <a:gd name="connsiteY273" fmla="*/ 6695335 h 6858000"/>
              <a:gd name="connsiteX274" fmla="*/ 2047679 w 7394816"/>
              <a:gd name="connsiteY274" fmla="*/ 6662137 h 6858000"/>
              <a:gd name="connsiteX275" fmla="*/ 1995418 w 7394816"/>
              <a:gd name="connsiteY275" fmla="*/ 6635348 h 6858000"/>
              <a:gd name="connsiteX276" fmla="*/ 1938887 w 7394816"/>
              <a:gd name="connsiteY276" fmla="*/ 6605606 h 6858000"/>
              <a:gd name="connsiteX277" fmla="*/ 1934942 w 7394816"/>
              <a:gd name="connsiteY277" fmla="*/ 6603470 h 6858000"/>
              <a:gd name="connsiteX278" fmla="*/ 1873645 w 7394816"/>
              <a:gd name="connsiteY278" fmla="*/ 6569778 h 6858000"/>
              <a:gd name="connsiteX279" fmla="*/ 1850799 w 7394816"/>
              <a:gd name="connsiteY279" fmla="*/ 6556796 h 6858000"/>
              <a:gd name="connsiteX280" fmla="*/ 1729516 w 7394816"/>
              <a:gd name="connsiteY280" fmla="*/ 6484322 h 6858000"/>
              <a:gd name="connsiteX281" fmla="*/ 1705357 w 7394816"/>
              <a:gd name="connsiteY281" fmla="*/ 6469201 h 6858000"/>
              <a:gd name="connsiteX282" fmla="*/ 1645047 w 7394816"/>
              <a:gd name="connsiteY282" fmla="*/ 6430581 h 6858000"/>
              <a:gd name="connsiteX283" fmla="*/ 1624175 w 7394816"/>
              <a:gd name="connsiteY283" fmla="*/ 6416118 h 6858000"/>
              <a:gd name="connsiteX284" fmla="*/ 1592293 w 7394816"/>
              <a:gd name="connsiteY284" fmla="*/ 6394590 h 6858000"/>
              <a:gd name="connsiteX285" fmla="*/ 1587198 w 7394816"/>
              <a:gd name="connsiteY285" fmla="*/ 6390645 h 6858000"/>
              <a:gd name="connsiteX286" fmla="*/ 1568135 w 7394816"/>
              <a:gd name="connsiteY286" fmla="*/ 6377335 h 6858000"/>
              <a:gd name="connsiteX287" fmla="*/ 1539703 w 7394816"/>
              <a:gd name="connsiteY287" fmla="*/ 6357122 h 6858000"/>
              <a:gd name="connsiteX288" fmla="*/ 1538882 w 7394816"/>
              <a:gd name="connsiteY288" fmla="*/ 6356463 h 6858000"/>
              <a:gd name="connsiteX289" fmla="*/ 1468051 w 7394816"/>
              <a:gd name="connsiteY289" fmla="*/ 6304202 h 6858000"/>
              <a:gd name="connsiteX290" fmla="*/ 1467724 w 7394816"/>
              <a:gd name="connsiteY290" fmla="*/ 6303874 h 6858000"/>
              <a:gd name="connsiteX291" fmla="*/ 1440114 w 7394816"/>
              <a:gd name="connsiteY291" fmla="*/ 6282674 h 6858000"/>
              <a:gd name="connsiteX292" fmla="*/ 1407738 w 7394816"/>
              <a:gd name="connsiteY292" fmla="*/ 6257201 h 6858000"/>
              <a:gd name="connsiteX293" fmla="*/ 1365338 w 7394816"/>
              <a:gd name="connsiteY293" fmla="*/ 6223841 h 6858000"/>
              <a:gd name="connsiteX294" fmla="*/ 1361393 w 7394816"/>
              <a:gd name="connsiteY294" fmla="*/ 6220717 h 6858000"/>
              <a:gd name="connsiteX295" fmla="*/ 1338881 w 7394816"/>
              <a:gd name="connsiteY295" fmla="*/ 6201654 h 6858000"/>
              <a:gd name="connsiteX296" fmla="*/ 1325403 w 7394816"/>
              <a:gd name="connsiteY296" fmla="*/ 6190315 h 6858000"/>
              <a:gd name="connsiteX297" fmla="*/ 1255065 w 7394816"/>
              <a:gd name="connsiteY297" fmla="*/ 6130167 h 6858000"/>
              <a:gd name="connsiteX298" fmla="*/ 1243399 w 7394816"/>
              <a:gd name="connsiteY298" fmla="*/ 6119812 h 6858000"/>
              <a:gd name="connsiteX299" fmla="*/ 0 w 7394816"/>
              <a:gd name="connsiteY299" fmla="*/ 3354447 h 6858000"/>
              <a:gd name="connsiteX300" fmla="*/ 2095837 w 7394816"/>
              <a:gd name="connsiteY300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7394816" h="6858000">
                <a:moveTo>
                  <a:pt x="6781170" y="6803800"/>
                </a:moveTo>
                <a:cubicBezTo>
                  <a:pt x="6787004" y="6817605"/>
                  <a:pt x="6794132" y="6829437"/>
                  <a:pt x="6802230" y="6839806"/>
                </a:cubicBezTo>
                <a:lnTo>
                  <a:pt x="6820198" y="6858000"/>
                </a:lnTo>
                <a:lnTo>
                  <a:pt x="6716557" y="6858000"/>
                </a:lnTo>
                <a:lnTo>
                  <a:pt x="6769503" y="6813661"/>
                </a:lnTo>
                <a:cubicBezTo>
                  <a:pt x="6773444" y="6810702"/>
                  <a:pt x="6777224" y="6807251"/>
                  <a:pt x="6781170" y="6803800"/>
                </a:cubicBezTo>
                <a:close/>
                <a:moveTo>
                  <a:pt x="3722038" y="5528802"/>
                </a:moveTo>
                <a:cubicBezTo>
                  <a:pt x="3666306" y="5527281"/>
                  <a:pt x="3605458" y="5528677"/>
                  <a:pt x="3557143" y="5534921"/>
                </a:cubicBezTo>
                <a:cubicBezTo>
                  <a:pt x="3540709" y="5537057"/>
                  <a:pt x="3502255" y="5541003"/>
                  <a:pt x="3502255" y="5565982"/>
                </a:cubicBezTo>
                <a:cubicBezTo>
                  <a:pt x="3502255" y="5601810"/>
                  <a:pt x="3607101" y="5619065"/>
                  <a:pt x="3673169" y="5623832"/>
                </a:cubicBezTo>
                <a:lnTo>
                  <a:pt x="3673663" y="5623832"/>
                </a:lnTo>
                <a:cubicBezTo>
                  <a:pt x="3682699" y="5624653"/>
                  <a:pt x="3690423" y="5625146"/>
                  <a:pt x="3697327" y="5625146"/>
                </a:cubicBezTo>
                <a:cubicBezTo>
                  <a:pt x="3704227" y="5625146"/>
                  <a:pt x="3710309" y="5625146"/>
                  <a:pt x="3717212" y="5624653"/>
                </a:cubicBezTo>
                <a:lnTo>
                  <a:pt x="3717705" y="5624653"/>
                </a:lnTo>
                <a:lnTo>
                  <a:pt x="3717705" y="5624815"/>
                </a:lnTo>
                <a:cubicBezTo>
                  <a:pt x="3807434" y="5623503"/>
                  <a:pt x="3888619" y="5597537"/>
                  <a:pt x="3888619" y="5567791"/>
                </a:cubicBezTo>
                <a:cubicBezTo>
                  <a:pt x="3888619" y="5551358"/>
                  <a:pt x="3870047" y="5542811"/>
                  <a:pt x="3856243" y="5540181"/>
                </a:cubicBezTo>
                <a:cubicBezTo>
                  <a:pt x="3828387" y="5534759"/>
                  <a:pt x="3777769" y="5530322"/>
                  <a:pt x="3722038" y="5528802"/>
                </a:cubicBezTo>
                <a:close/>
                <a:moveTo>
                  <a:pt x="3728325" y="3728302"/>
                </a:moveTo>
                <a:cubicBezTo>
                  <a:pt x="3742438" y="3728528"/>
                  <a:pt x="3755585" y="3728980"/>
                  <a:pt x="3766843" y="3729637"/>
                </a:cubicBezTo>
                <a:cubicBezTo>
                  <a:pt x="3779824" y="3729967"/>
                  <a:pt x="3790673" y="3730458"/>
                  <a:pt x="3797079" y="3731773"/>
                </a:cubicBezTo>
                <a:lnTo>
                  <a:pt x="3797245" y="3731939"/>
                </a:lnTo>
                <a:cubicBezTo>
                  <a:pt x="3813515" y="3734403"/>
                  <a:pt x="3829949" y="3742294"/>
                  <a:pt x="3836031" y="3759055"/>
                </a:cubicBezTo>
                <a:cubicBezTo>
                  <a:pt x="3839479" y="3769409"/>
                  <a:pt x="3833894" y="3781404"/>
                  <a:pt x="3825676" y="3790938"/>
                </a:cubicBezTo>
                <a:cubicBezTo>
                  <a:pt x="3822717" y="3794880"/>
                  <a:pt x="3818773" y="3798169"/>
                  <a:pt x="3815321" y="3801289"/>
                </a:cubicBezTo>
                <a:cubicBezTo>
                  <a:pt x="3751065" y="3852563"/>
                  <a:pt x="3610718" y="3849115"/>
                  <a:pt x="3551555" y="3795211"/>
                </a:cubicBezTo>
                <a:cubicBezTo>
                  <a:pt x="3547612" y="3791759"/>
                  <a:pt x="3543668" y="3786499"/>
                  <a:pt x="3540709" y="3781404"/>
                </a:cubicBezTo>
                <a:cubicBezTo>
                  <a:pt x="3536436" y="3773517"/>
                  <a:pt x="3533806" y="3764477"/>
                  <a:pt x="3535943" y="3756752"/>
                </a:cubicBezTo>
                <a:cubicBezTo>
                  <a:pt x="3540709" y="3739991"/>
                  <a:pt x="3556980" y="3732101"/>
                  <a:pt x="3569141" y="3731280"/>
                </a:cubicBezTo>
                <a:cubicBezTo>
                  <a:pt x="3574730" y="3730789"/>
                  <a:pt x="3582615" y="3730458"/>
                  <a:pt x="3592478" y="3729967"/>
                </a:cubicBezTo>
                <a:cubicBezTo>
                  <a:pt x="3616307" y="3729143"/>
                  <a:pt x="3650323" y="3728322"/>
                  <a:pt x="3684014" y="3728322"/>
                </a:cubicBezTo>
                <a:cubicBezTo>
                  <a:pt x="3699134" y="3728077"/>
                  <a:pt x="3714212" y="3728077"/>
                  <a:pt x="3728325" y="3728302"/>
                </a:cubicBezTo>
                <a:close/>
                <a:moveTo>
                  <a:pt x="3697489" y="952273"/>
                </a:moveTo>
                <a:cubicBezTo>
                  <a:pt x="2372908" y="952273"/>
                  <a:pt x="1295167" y="2029855"/>
                  <a:pt x="1295167" y="3354609"/>
                </a:cubicBezTo>
                <a:cubicBezTo>
                  <a:pt x="1295167" y="4077876"/>
                  <a:pt x="1618915" y="4755122"/>
                  <a:pt x="2171264" y="5209693"/>
                </a:cubicBezTo>
                <a:cubicBezTo>
                  <a:pt x="2175206" y="5212320"/>
                  <a:pt x="2178330" y="5213307"/>
                  <a:pt x="2181122" y="5211664"/>
                </a:cubicBezTo>
                <a:cubicBezTo>
                  <a:pt x="2188847" y="5207391"/>
                  <a:pt x="2185395" y="5198679"/>
                  <a:pt x="2194929" y="5183561"/>
                </a:cubicBezTo>
                <a:cubicBezTo>
                  <a:pt x="2203638" y="5169593"/>
                  <a:pt x="2220402" y="5165485"/>
                  <a:pt x="2229111" y="5164664"/>
                </a:cubicBezTo>
                <a:cubicBezTo>
                  <a:pt x="2243901" y="5163182"/>
                  <a:pt x="2252281" y="5163017"/>
                  <a:pt x="2280712" y="5164332"/>
                </a:cubicBezTo>
                <a:cubicBezTo>
                  <a:pt x="2295012" y="5165485"/>
                  <a:pt x="2307007" y="5163348"/>
                  <a:pt x="2315718" y="5159075"/>
                </a:cubicBezTo>
                <a:cubicBezTo>
                  <a:pt x="2333305" y="5149542"/>
                  <a:pt x="2336425" y="5130151"/>
                  <a:pt x="2335931" y="5109444"/>
                </a:cubicBezTo>
                <a:lnTo>
                  <a:pt x="2335931" y="5108951"/>
                </a:lnTo>
                <a:cubicBezTo>
                  <a:pt x="2335437" y="5096953"/>
                  <a:pt x="2334126" y="5084793"/>
                  <a:pt x="2334126" y="5073616"/>
                </a:cubicBezTo>
                <a:cubicBezTo>
                  <a:pt x="2334126" y="5029245"/>
                  <a:pt x="2350887" y="5004100"/>
                  <a:pt x="2395423" y="5004594"/>
                </a:cubicBezTo>
                <a:cubicBezTo>
                  <a:pt x="2410542" y="5004594"/>
                  <a:pt x="2425663" y="5005908"/>
                  <a:pt x="2439465" y="5005908"/>
                </a:cubicBezTo>
                <a:lnTo>
                  <a:pt x="2439959" y="5005908"/>
                </a:lnTo>
                <a:cubicBezTo>
                  <a:pt x="2478742" y="5007224"/>
                  <a:pt x="2508160" y="5002457"/>
                  <a:pt x="2497805" y="4948552"/>
                </a:cubicBezTo>
                <a:cubicBezTo>
                  <a:pt x="2497477" y="4944279"/>
                  <a:pt x="2496162" y="4939023"/>
                  <a:pt x="2494847" y="4933928"/>
                </a:cubicBezTo>
                <a:cubicBezTo>
                  <a:pt x="2482193" y="4888242"/>
                  <a:pt x="2490084" y="4856687"/>
                  <a:pt x="2548751" y="4858002"/>
                </a:cubicBezTo>
                <a:cubicBezTo>
                  <a:pt x="2561736" y="4858330"/>
                  <a:pt x="2574718" y="4859152"/>
                  <a:pt x="2587209" y="4859645"/>
                </a:cubicBezTo>
                <a:cubicBezTo>
                  <a:pt x="2624349" y="4860139"/>
                  <a:pt x="2655410" y="4853236"/>
                  <a:pt x="2649822" y="4797523"/>
                </a:cubicBezTo>
                <a:lnTo>
                  <a:pt x="2649822" y="4797033"/>
                </a:lnTo>
                <a:cubicBezTo>
                  <a:pt x="2649822" y="4791938"/>
                  <a:pt x="2649000" y="4785856"/>
                  <a:pt x="2647685" y="4778953"/>
                </a:cubicBezTo>
                <a:cubicBezTo>
                  <a:pt x="2637003" y="4725380"/>
                  <a:pt x="2657709" y="4702044"/>
                  <a:pt x="2714244" y="4703358"/>
                </a:cubicBezTo>
                <a:cubicBezTo>
                  <a:pt x="2723282" y="4703848"/>
                  <a:pt x="2732322" y="4704670"/>
                  <a:pt x="2741359" y="4705985"/>
                </a:cubicBezTo>
                <a:lnTo>
                  <a:pt x="2741852" y="4705985"/>
                </a:lnTo>
                <a:cubicBezTo>
                  <a:pt x="2752207" y="4707300"/>
                  <a:pt x="2762559" y="4708616"/>
                  <a:pt x="2772913" y="4708121"/>
                </a:cubicBezTo>
                <a:cubicBezTo>
                  <a:pt x="2806108" y="4706973"/>
                  <a:pt x="2819420" y="4687415"/>
                  <a:pt x="2811697" y="4655533"/>
                </a:cubicBezTo>
                <a:cubicBezTo>
                  <a:pt x="2810547" y="4650769"/>
                  <a:pt x="2808738" y="4646496"/>
                  <a:pt x="2806601" y="4641729"/>
                </a:cubicBezTo>
                <a:cubicBezTo>
                  <a:pt x="2803972" y="4636469"/>
                  <a:pt x="2801506" y="4630881"/>
                  <a:pt x="2799701" y="4625296"/>
                </a:cubicBezTo>
                <a:cubicBezTo>
                  <a:pt x="2784086" y="4576980"/>
                  <a:pt x="2803972" y="4550192"/>
                  <a:pt x="2854917" y="4548055"/>
                </a:cubicBezTo>
                <a:cubicBezTo>
                  <a:pt x="2864451" y="4547561"/>
                  <a:pt x="2879075" y="4550686"/>
                  <a:pt x="2895018" y="4553643"/>
                </a:cubicBezTo>
                <a:lnTo>
                  <a:pt x="2895512" y="4553643"/>
                </a:lnTo>
                <a:cubicBezTo>
                  <a:pt x="2924764" y="4558407"/>
                  <a:pt x="2957958" y="4561858"/>
                  <a:pt x="2970121" y="4539837"/>
                </a:cubicBezTo>
                <a:cubicBezTo>
                  <a:pt x="2976859" y="4527348"/>
                  <a:pt x="2969134" y="4506639"/>
                  <a:pt x="2961410" y="4487579"/>
                </a:cubicBezTo>
                <a:cubicBezTo>
                  <a:pt x="2959273" y="4483306"/>
                  <a:pt x="2957465" y="4478539"/>
                  <a:pt x="2955823" y="4474594"/>
                </a:cubicBezTo>
                <a:cubicBezTo>
                  <a:pt x="2932979" y="4419374"/>
                  <a:pt x="2951549" y="4389629"/>
                  <a:pt x="3011040" y="4393080"/>
                </a:cubicBezTo>
                <a:cubicBezTo>
                  <a:pt x="3019259" y="4393902"/>
                  <a:pt x="3033390" y="4396859"/>
                  <a:pt x="3049827" y="4399490"/>
                </a:cubicBezTo>
                <a:cubicBezTo>
                  <a:pt x="3084008" y="4406065"/>
                  <a:pt x="3126737" y="4411159"/>
                  <a:pt x="3139227" y="4390450"/>
                </a:cubicBezTo>
                <a:cubicBezTo>
                  <a:pt x="3147936" y="4375332"/>
                  <a:pt x="3133639" y="4350187"/>
                  <a:pt x="3119835" y="4329974"/>
                </a:cubicBezTo>
                <a:cubicBezTo>
                  <a:pt x="3111618" y="4317813"/>
                  <a:pt x="3103731" y="4307458"/>
                  <a:pt x="3100774" y="4301870"/>
                </a:cubicBezTo>
                <a:cubicBezTo>
                  <a:pt x="3083843" y="4267689"/>
                  <a:pt x="3098143" y="4239258"/>
                  <a:pt x="3135282" y="4235312"/>
                </a:cubicBezTo>
                <a:cubicBezTo>
                  <a:pt x="3152868" y="4233507"/>
                  <a:pt x="3179656" y="4237449"/>
                  <a:pt x="3207756" y="4242215"/>
                </a:cubicBezTo>
                <a:cubicBezTo>
                  <a:pt x="3257880" y="4249940"/>
                  <a:pt x="3310962" y="4259470"/>
                  <a:pt x="3321807" y="4240079"/>
                </a:cubicBezTo>
                <a:cubicBezTo>
                  <a:pt x="3333478" y="4218879"/>
                  <a:pt x="3304059" y="4193078"/>
                  <a:pt x="3279901" y="4170563"/>
                </a:cubicBezTo>
                <a:cubicBezTo>
                  <a:pt x="3269056" y="4160702"/>
                  <a:pt x="3259523" y="4151500"/>
                  <a:pt x="3254428" y="4143775"/>
                </a:cubicBezTo>
                <a:cubicBezTo>
                  <a:pt x="3229777" y="4105320"/>
                  <a:pt x="3246213" y="4076889"/>
                  <a:pt x="3292393" y="4074259"/>
                </a:cubicBezTo>
                <a:cubicBezTo>
                  <a:pt x="3307184" y="4073437"/>
                  <a:pt x="3336435" y="4077711"/>
                  <a:pt x="3367987" y="4083298"/>
                </a:cubicBezTo>
                <a:cubicBezTo>
                  <a:pt x="3401678" y="4088887"/>
                  <a:pt x="3437834" y="4095787"/>
                  <a:pt x="3460350" y="4098417"/>
                </a:cubicBezTo>
                <a:cubicBezTo>
                  <a:pt x="3486644" y="4101375"/>
                  <a:pt x="3522468" y="4111402"/>
                  <a:pt x="3531180" y="4085435"/>
                </a:cubicBezTo>
                <a:cubicBezTo>
                  <a:pt x="3540544" y="4057825"/>
                  <a:pt x="3501269" y="4044844"/>
                  <a:pt x="3481055" y="4030544"/>
                </a:cubicBezTo>
                <a:cubicBezTo>
                  <a:pt x="3469386" y="4022329"/>
                  <a:pt x="3456732" y="4015097"/>
                  <a:pt x="3444734" y="4006879"/>
                </a:cubicBezTo>
                <a:cubicBezTo>
                  <a:pt x="3429288" y="3996856"/>
                  <a:pt x="3414660" y="3986173"/>
                  <a:pt x="3402499" y="3973188"/>
                </a:cubicBezTo>
                <a:cubicBezTo>
                  <a:pt x="3387709" y="3958070"/>
                  <a:pt x="3385245" y="3942458"/>
                  <a:pt x="3391655" y="3929970"/>
                </a:cubicBezTo>
                <a:cubicBezTo>
                  <a:pt x="3394775" y="3924381"/>
                  <a:pt x="3399542" y="3919615"/>
                  <a:pt x="3405951" y="3915669"/>
                </a:cubicBezTo>
                <a:cubicBezTo>
                  <a:pt x="3412031" y="3912218"/>
                  <a:pt x="3419260" y="3909260"/>
                  <a:pt x="3427973" y="3907944"/>
                </a:cubicBezTo>
                <a:cubicBezTo>
                  <a:pt x="3447858" y="3904003"/>
                  <a:pt x="3490586" y="3908766"/>
                  <a:pt x="3537259" y="3914848"/>
                </a:cubicBezTo>
                <a:cubicBezTo>
                  <a:pt x="3589026" y="3921424"/>
                  <a:pt x="3645560" y="3929970"/>
                  <a:pt x="3680069" y="3930460"/>
                </a:cubicBezTo>
                <a:cubicBezTo>
                  <a:pt x="3721157" y="3930791"/>
                  <a:pt x="3778509" y="3926518"/>
                  <a:pt x="3830276" y="3925203"/>
                </a:cubicBezTo>
                <a:lnTo>
                  <a:pt x="3830770" y="3925203"/>
                </a:lnTo>
                <a:cubicBezTo>
                  <a:pt x="3888619" y="3923394"/>
                  <a:pt x="3938740" y="3925697"/>
                  <a:pt x="3949916" y="3942458"/>
                </a:cubicBezTo>
                <a:cubicBezTo>
                  <a:pt x="3970129" y="3974012"/>
                  <a:pt x="3944166" y="3994391"/>
                  <a:pt x="3913599" y="4012467"/>
                </a:cubicBezTo>
                <a:lnTo>
                  <a:pt x="3913105" y="4012467"/>
                </a:lnTo>
                <a:cubicBezTo>
                  <a:pt x="3903737" y="4018056"/>
                  <a:pt x="3893714" y="4023806"/>
                  <a:pt x="3884675" y="4028901"/>
                </a:cubicBezTo>
                <a:cubicBezTo>
                  <a:pt x="3863968" y="4041555"/>
                  <a:pt x="3806119" y="4060455"/>
                  <a:pt x="3815980" y="4090692"/>
                </a:cubicBezTo>
                <a:cubicBezTo>
                  <a:pt x="3824198" y="4115181"/>
                  <a:pt x="3860350" y="4110908"/>
                  <a:pt x="3885002" y="4107456"/>
                </a:cubicBezTo>
                <a:cubicBezTo>
                  <a:pt x="3912118" y="4103183"/>
                  <a:pt x="3948768" y="4094472"/>
                  <a:pt x="3985085" y="4088066"/>
                </a:cubicBezTo>
                <a:lnTo>
                  <a:pt x="3985579" y="4088066"/>
                </a:lnTo>
                <a:cubicBezTo>
                  <a:pt x="4043756" y="4076889"/>
                  <a:pt x="4099959" y="4071629"/>
                  <a:pt x="4109820" y="4098417"/>
                </a:cubicBezTo>
                <a:cubicBezTo>
                  <a:pt x="4118038" y="4120932"/>
                  <a:pt x="4096838" y="4149857"/>
                  <a:pt x="4070051" y="4176973"/>
                </a:cubicBezTo>
                <a:cubicBezTo>
                  <a:pt x="4058381" y="4189461"/>
                  <a:pt x="4045399" y="4201131"/>
                  <a:pt x="4033729" y="4212307"/>
                </a:cubicBezTo>
                <a:cubicBezTo>
                  <a:pt x="4013351" y="4231205"/>
                  <a:pt x="4038002" y="4261444"/>
                  <a:pt x="4064790" y="4260623"/>
                </a:cubicBezTo>
                <a:cubicBezTo>
                  <a:pt x="4077610" y="4260130"/>
                  <a:pt x="4107518" y="4254541"/>
                  <a:pt x="4139401" y="4249775"/>
                </a:cubicBezTo>
                <a:lnTo>
                  <a:pt x="4139894" y="4249775"/>
                </a:lnTo>
                <a:cubicBezTo>
                  <a:pt x="4184758" y="4243697"/>
                  <a:pt x="4234062" y="4240572"/>
                  <a:pt x="4248686" y="4259636"/>
                </a:cubicBezTo>
                <a:cubicBezTo>
                  <a:pt x="4266438" y="4283466"/>
                  <a:pt x="4246059" y="4315346"/>
                  <a:pt x="4225843" y="4339997"/>
                </a:cubicBezTo>
                <a:cubicBezTo>
                  <a:pt x="4212534" y="4355447"/>
                  <a:pt x="4199549" y="4368100"/>
                  <a:pt x="4196922" y="4373195"/>
                </a:cubicBezTo>
                <a:cubicBezTo>
                  <a:pt x="4182128" y="4400311"/>
                  <a:pt x="4193470" y="4422004"/>
                  <a:pt x="4224038" y="4422826"/>
                </a:cubicBezTo>
                <a:cubicBezTo>
                  <a:pt x="4241621" y="4423647"/>
                  <a:pt x="4273175" y="4415432"/>
                  <a:pt x="4293060" y="4410666"/>
                </a:cubicBezTo>
                <a:cubicBezTo>
                  <a:pt x="4297333" y="4409351"/>
                  <a:pt x="4301278" y="4408530"/>
                  <a:pt x="4304237" y="4408036"/>
                </a:cubicBezTo>
                <a:cubicBezTo>
                  <a:pt x="4386734" y="4391603"/>
                  <a:pt x="4415165" y="4418718"/>
                  <a:pt x="4380652" y="4502532"/>
                </a:cubicBezTo>
                <a:cubicBezTo>
                  <a:pt x="4380324" y="4503846"/>
                  <a:pt x="4379503" y="4505162"/>
                  <a:pt x="4379009" y="4506477"/>
                </a:cubicBezTo>
                <a:cubicBezTo>
                  <a:pt x="4359290" y="4552163"/>
                  <a:pt x="4356988" y="4578457"/>
                  <a:pt x="4408427" y="4576814"/>
                </a:cubicBezTo>
                <a:cubicBezTo>
                  <a:pt x="4421903" y="4576321"/>
                  <a:pt x="4435705" y="4574678"/>
                  <a:pt x="4449018" y="4574184"/>
                </a:cubicBezTo>
                <a:cubicBezTo>
                  <a:pt x="4461671" y="4572869"/>
                  <a:pt x="4474164" y="4572869"/>
                  <a:pt x="4486651" y="4574184"/>
                </a:cubicBezTo>
                <a:cubicBezTo>
                  <a:pt x="4523300" y="4578457"/>
                  <a:pt x="4538091" y="4603930"/>
                  <a:pt x="4529382" y="4639759"/>
                </a:cubicBezTo>
                <a:cubicBezTo>
                  <a:pt x="4528229" y="4644522"/>
                  <a:pt x="4526425" y="4648467"/>
                  <a:pt x="4524287" y="4652740"/>
                </a:cubicBezTo>
                <a:lnTo>
                  <a:pt x="4524287" y="4653234"/>
                </a:lnTo>
                <a:cubicBezTo>
                  <a:pt x="4522152" y="4658822"/>
                  <a:pt x="4519027" y="4664410"/>
                  <a:pt x="4517384" y="4670488"/>
                </a:cubicBezTo>
                <a:cubicBezTo>
                  <a:pt x="4504399" y="4713216"/>
                  <a:pt x="4517712" y="4730968"/>
                  <a:pt x="4563563" y="4732279"/>
                </a:cubicBezTo>
                <a:cubicBezTo>
                  <a:pt x="4575230" y="4732611"/>
                  <a:pt x="4586900" y="4731458"/>
                  <a:pt x="4598567" y="4730968"/>
                </a:cubicBezTo>
                <a:cubicBezTo>
                  <a:pt x="4606785" y="4730636"/>
                  <a:pt x="4614510" y="4730636"/>
                  <a:pt x="4622231" y="4731458"/>
                </a:cubicBezTo>
                <a:cubicBezTo>
                  <a:pt x="4666277" y="4735731"/>
                  <a:pt x="4684025" y="4759068"/>
                  <a:pt x="4676629" y="4802289"/>
                </a:cubicBezTo>
                <a:cubicBezTo>
                  <a:pt x="4676135" y="4805248"/>
                  <a:pt x="4675313" y="4807878"/>
                  <a:pt x="4674492" y="4810508"/>
                </a:cubicBezTo>
                <a:lnTo>
                  <a:pt x="4674492" y="4811001"/>
                </a:lnTo>
                <a:cubicBezTo>
                  <a:pt x="4672356" y="4818723"/>
                  <a:pt x="4668907" y="4826119"/>
                  <a:pt x="4668413" y="4833844"/>
                </a:cubicBezTo>
                <a:cubicBezTo>
                  <a:pt x="4663975" y="4866217"/>
                  <a:pt x="4676956" y="4882488"/>
                  <a:pt x="4709826" y="4887749"/>
                </a:cubicBezTo>
                <a:cubicBezTo>
                  <a:pt x="4718373" y="4889063"/>
                  <a:pt x="4726919" y="4887749"/>
                  <a:pt x="4735627" y="4888242"/>
                </a:cubicBezTo>
                <a:cubicBezTo>
                  <a:pt x="4739900" y="4888242"/>
                  <a:pt x="4744335" y="4888732"/>
                  <a:pt x="4748609" y="4888732"/>
                </a:cubicBezTo>
                <a:cubicBezTo>
                  <a:pt x="4812867" y="4891362"/>
                  <a:pt x="4824044" y="4902538"/>
                  <a:pt x="4821086" y="4964658"/>
                </a:cubicBezTo>
                <a:cubicBezTo>
                  <a:pt x="4821086" y="4969425"/>
                  <a:pt x="4820755" y="4974520"/>
                  <a:pt x="4820265" y="4979780"/>
                </a:cubicBezTo>
                <a:cubicBezTo>
                  <a:pt x="4817140" y="5021686"/>
                  <a:pt x="4829301" y="5037626"/>
                  <a:pt x="4870713" y="5041077"/>
                </a:cubicBezTo>
                <a:cubicBezTo>
                  <a:pt x="4877289" y="5041405"/>
                  <a:pt x="4884519" y="5041077"/>
                  <a:pt x="4892738" y="5039762"/>
                </a:cubicBezTo>
                <a:cubicBezTo>
                  <a:pt x="4901446" y="5038941"/>
                  <a:pt x="4910814" y="5037298"/>
                  <a:pt x="4921659" y="5034668"/>
                </a:cubicBezTo>
                <a:lnTo>
                  <a:pt x="4921991" y="5034340"/>
                </a:lnTo>
                <a:cubicBezTo>
                  <a:pt x="4965212" y="5025300"/>
                  <a:pt x="4981151" y="5038285"/>
                  <a:pt x="4983781" y="5106486"/>
                </a:cubicBezTo>
                <a:cubicBezTo>
                  <a:pt x="4984275" y="5113880"/>
                  <a:pt x="4983454" y="5124728"/>
                  <a:pt x="4985097" y="5135901"/>
                </a:cubicBezTo>
                <a:cubicBezTo>
                  <a:pt x="4987233" y="5153653"/>
                  <a:pt x="4994133" y="5173537"/>
                  <a:pt x="5016979" y="5184711"/>
                </a:cubicBezTo>
                <a:cubicBezTo>
                  <a:pt x="5023388" y="5187834"/>
                  <a:pt x="5029799" y="5189971"/>
                  <a:pt x="5037192" y="5190793"/>
                </a:cubicBezTo>
                <a:cubicBezTo>
                  <a:pt x="5067760" y="5195887"/>
                  <a:pt x="5063814" y="5194410"/>
                  <a:pt x="5100957" y="5195887"/>
                </a:cubicBezTo>
                <a:cubicBezTo>
                  <a:pt x="5124950" y="5196874"/>
                  <a:pt x="5142041" y="5212813"/>
                  <a:pt x="5145821" y="5220373"/>
                </a:cubicBezTo>
                <a:cubicBezTo>
                  <a:pt x="5160777" y="5250613"/>
                  <a:pt x="5145162" y="5265240"/>
                  <a:pt x="5141714" y="5272800"/>
                </a:cubicBezTo>
                <a:cubicBezTo>
                  <a:pt x="5140889" y="5274605"/>
                  <a:pt x="5142698" y="5273784"/>
                  <a:pt x="5146971" y="5270825"/>
                </a:cubicBezTo>
                <a:cubicBezTo>
                  <a:pt x="5159297" y="5261457"/>
                  <a:pt x="5171785" y="5251928"/>
                  <a:pt x="5183948" y="5242394"/>
                </a:cubicBezTo>
                <a:cubicBezTo>
                  <a:pt x="5192163" y="5235329"/>
                  <a:pt x="5198739" y="5229413"/>
                  <a:pt x="5199560" y="5230235"/>
                </a:cubicBezTo>
                <a:cubicBezTo>
                  <a:pt x="5768342" y="4776816"/>
                  <a:pt x="6099816" y="4096446"/>
                  <a:pt x="6099816" y="3354609"/>
                </a:cubicBezTo>
                <a:cubicBezTo>
                  <a:pt x="6099816" y="2030021"/>
                  <a:pt x="5022074" y="952273"/>
                  <a:pt x="3697489" y="952273"/>
                </a:cubicBezTo>
                <a:close/>
                <a:moveTo>
                  <a:pt x="2145010" y="0"/>
                </a:moveTo>
                <a:lnTo>
                  <a:pt x="5249700" y="0"/>
                </a:lnTo>
                <a:lnTo>
                  <a:pt x="5298816" y="22240"/>
                </a:lnTo>
                <a:cubicBezTo>
                  <a:pt x="6537772" y="620105"/>
                  <a:pt x="7394650" y="1889048"/>
                  <a:pt x="7394650" y="3354447"/>
                </a:cubicBezTo>
                <a:lnTo>
                  <a:pt x="7394816" y="3354115"/>
                </a:lnTo>
                <a:cubicBezTo>
                  <a:pt x="7394816" y="4423154"/>
                  <a:pt x="6922174" y="5440426"/>
                  <a:pt x="6130549" y="6136411"/>
                </a:cubicBezTo>
                <a:cubicBezTo>
                  <a:pt x="6149940" y="6151367"/>
                  <a:pt x="6174426" y="6139041"/>
                  <a:pt x="6199898" y="6166156"/>
                </a:cubicBezTo>
                <a:cubicBezTo>
                  <a:pt x="6227508" y="6195410"/>
                  <a:pt x="6209266" y="6226962"/>
                  <a:pt x="6230466" y="6254571"/>
                </a:cubicBezTo>
                <a:cubicBezTo>
                  <a:pt x="6272372" y="6309462"/>
                  <a:pt x="6340573" y="6283989"/>
                  <a:pt x="6344846" y="6370760"/>
                </a:cubicBezTo>
                <a:cubicBezTo>
                  <a:pt x="6345174" y="6377169"/>
                  <a:pt x="6346162" y="6382924"/>
                  <a:pt x="6347804" y="6388014"/>
                </a:cubicBezTo>
                <a:cubicBezTo>
                  <a:pt x="6353886" y="6407409"/>
                  <a:pt x="6368510" y="6418254"/>
                  <a:pt x="6384125" y="6424664"/>
                </a:cubicBezTo>
                <a:cubicBezTo>
                  <a:pt x="6401052" y="6431568"/>
                  <a:pt x="6419129" y="6434198"/>
                  <a:pt x="6429484" y="6437650"/>
                </a:cubicBezTo>
                <a:cubicBezTo>
                  <a:pt x="6472704" y="6452439"/>
                  <a:pt x="6484370" y="6466243"/>
                  <a:pt x="6494232" y="6511929"/>
                </a:cubicBezTo>
                <a:cubicBezTo>
                  <a:pt x="6501957" y="6549893"/>
                  <a:pt x="6525783" y="6573229"/>
                  <a:pt x="6563254" y="6582760"/>
                </a:cubicBezTo>
                <a:cubicBezTo>
                  <a:pt x="6601709" y="6592787"/>
                  <a:pt x="6631456" y="6613000"/>
                  <a:pt x="6640988" y="6653591"/>
                </a:cubicBezTo>
                <a:cubicBezTo>
                  <a:pt x="6650846" y="6696319"/>
                  <a:pt x="6665474" y="6720480"/>
                  <a:pt x="6710010" y="6727380"/>
                </a:cubicBezTo>
                <a:cubicBezTo>
                  <a:pt x="6724635" y="6729517"/>
                  <a:pt x="6734662" y="6732146"/>
                  <a:pt x="6736798" y="6746774"/>
                </a:cubicBezTo>
                <a:cubicBezTo>
                  <a:pt x="6738114" y="6754662"/>
                  <a:pt x="6733675" y="6761893"/>
                  <a:pt x="6725950" y="6769286"/>
                </a:cubicBezTo>
                <a:cubicBezTo>
                  <a:pt x="6719872" y="6775696"/>
                  <a:pt x="6711818" y="6782106"/>
                  <a:pt x="6703108" y="6789502"/>
                </a:cubicBezTo>
                <a:cubicBezTo>
                  <a:pt x="6683470" y="6806019"/>
                  <a:pt x="6666009" y="6820645"/>
                  <a:pt x="6649354" y="6834447"/>
                </a:cubicBezTo>
                <a:lnTo>
                  <a:pt x="6620549" y="6858000"/>
                </a:lnTo>
                <a:lnTo>
                  <a:pt x="5009009" y="6858000"/>
                </a:lnTo>
                <a:lnTo>
                  <a:pt x="5014315" y="6845288"/>
                </a:lnTo>
                <a:cubicBezTo>
                  <a:pt x="5014924" y="6839779"/>
                  <a:pt x="5013692" y="6834572"/>
                  <a:pt x="5010570" y="6829600"/>
                </a:cubicBezTo>
                <a:cubicBezTo>
                  <a:pt x="4998406" y="6811031"/>
                  <a:pt x="4956666" y="6816291"/>
                  <a:pt x="4925111" y="6818428"/>
                </a:cubicBezTo>
                <a:cubicBezTo>
                  <a:pt x="4896518" y="6820070"/>
                  <a:pt x="4870713" y="6821386"/>
                  <a:pt x="4848201" y="6823191"/>
                </a:cubicBezTo>
                <a:cubicBezTo>
                  <a:pt x="4809416" y="6825327"/>
                  <a:pt x="4781313" y="6826642"/>
                  <a:pt x="4771783" y="6826642"/>
                </a:cubicBezTo>
                <a:cubicBezTo>
                  <a:pt x="4754856" y="6827464"/>
                  <a:pt x="4710813" y="6831737"/>
                  <a:pt x="4707855" y="6811031"/>
                </a:cubicBezTo>
                <a:cubicBezTo>
                  <a:pt x="4704898" y="6789831"/>
                  <a:pt x="4742531" y="6768631"/>
                  <a:pt x="4752392" y="6762221"/>
                </a:cubicBezTo>
                <a:cubicBezTo>
                  <a:pt x="4761922" y="6756142"/>
                  <a:pt x="4769646" y="6750882"/>
                  <a:pt x="4776550" y="6746609"/>
                </a:cubicBezTo>
                <a:cubicBezTo>
                  <a:pt x="4798239" y="6733297"/>
                  <a:pt x="4809416" y="6726396"/>
                  <a:pt x="4831437" y="6709466"/>
                </a:cubicBezTo>
                <a:cubicBezTo>
                  <a:pt x="4845244" y="6699115"/>
                  <a:pt x="4864306" y="6676599"/>
                  <a:pt x="4855595" y="6655893"/>
                </a:cubicBezTo>
                <a:cubicBezTo>
                  <a:pt x="4847380" y="6636830"/>
                  <a:pt x="4824865" y="6639950"/>
                  <a:pt x="4802019" y="6641596"/>
                </a:cubicBezTo>
                <a:cubicBezTo>
                  <a:pt x="4763565" y="6644716"/>
                  <a:pt x="4724782" y="6648168"/>
                  <a:pt x="4686324" y="6651127"/>
                </a:cubicBezTo>
                <a:cubicBezTo>
                  <a:pt x="4661676" y="6653263"/>
                  <a:pt x="4637515" y="6655400"/>
                  <a:pt x="4612866" y="6657209"/>
                </a:cubicBezTo>
                <a:cubicBezTo>
                  <a:pt x="4587393" y="6659344"/>
                  <a:pt x="4543020" y="6664112"/>
                  <a:pt x="4535626" y="6636009"/>
                </a:cubicBezTo>
                <a:cubicBezTo>
                  <a:pt x="4529217" y="6612344"/>
                  <a:pt x="4564551" y="6597222"/>
                  <a:pt x="4584436" y="6585556"/>
                </a:cubicBezTo>
                <a:cubicBezTo>
                  <a:pt x="4593638" y="6580295"/>
                  <a:pt x="4601690" y="6575201"/>
                  <a:pt x="4610402" y="6570434"/>
                </a:cubicBezTo>
                <a:lnTo>
                  <a:pt x="4610892" y="6570434"/>
                </a:lnTo>
                <a:cubicBezTo>
                  <a:pt x="4630286" y="6559755"/>
                  <a:pt x="4648529" y="6549400"/>
                  <a:pt x="4667920" y="6535103"/>
                </a:cubicBezTo>
                <a:cubicBezTo>
                  <a:pt x="4683366" y="6523105"/>
                  <a:pt x="4702429" y="6513081"/>
                  <a:pt x="4695530" y="6492375"/>
                </a:cubicBezTo>
                <a:cubicBezTo>
                  <a:pt x="4687805" y="6467230"/>
                  <a:pt x="4656744" y="6469366"/>
                  <a:pt x="4642447" y="6469859"/>
                </a:cubicBezTo>
                <a:cubicBezTo>
                  <a:pt x="4597417" y="6470681"/>
                  <a:pt x="4559453" y="6471997"/>
                  <a:pt x="4519356" y="6473309"/>
                </a:cubicBezTo>
                <a:lnTo>
                  <a:pt x="4518862" y="6473309"/>
                </a:lnTo>
                <a:cubicBezTo>
                  <a:pt x="4496841" y="6474133"/>
                  <a:pt x="4474491" y="6475444"/>
                  <a:pt x="4449839" y="6476270"/>
                </a:cubicBezTo>
                <a:cubicBezTo>
                  <a:pt x="4430449" y="6477582"/>
                  <a:pt x="4401524" y="6478896"/>
                  <a:pt x="4378188" y="6477092"/>
                </a:cubicBezTo>
                <a:cubicBezTo>
                  <a:pt x="4350909" y="6474954"/>
                  <a:pt x="4343678" y="6441757"/>
                  <a:pt x="4367343" y="6428775"/>
                </a:cubicBezTo>
                <a:cubicBezTo>
                  <a:pt x="4394458" y="6414147"/>
                  <a:pt x="4415658" y="6405107"/>
                  <a:pt x="4443268" y="6392948"/>
                </a:cubicBezTo>
                <a:cubicBezTo>
                  <a:pt x="4450989" y="6389001"/>
                  <a:pt x="4459207" y="6385550"/>
                  <a:pt x="4468740" y="6381281"/>
                </a:cubicBezTo>
                <a:cubicBezTo>
                  <a:pt x="4497662" y="6368462"/>
                  <a:pt x="4547293" y="6340852"/>
                  <a:pt x="4539899" y="6313570"/>
                </a:cubicBezTo>
                <a:cubicBezTo>
                  <a:pt x="4534311" y="6291548"/>
                  <a:pt x="4500620" y="6290726"/>
                  <a:pt x="4473013" y="6290233"/>
                </a:cubicBezTo>
                <a:cubicBezTo>
                  <a:pt x="4424204" y="6289249"/>
                  <a:pt x="4388376" y="6288425"/>
                  <a:pt x="4346143" y="6289739"/>
                </a:cubicBezTo>
                <a:cubicBezTo>
                  <a:pt x="4318861" y="6290233"/>
                  <a:pt x="4289115" y="6291548"/>
                  <a:pt x="4251976" y="6293685"/>
                </a:cubicBezTo>
                <a:cubicBezTo>
                  <a:pt x="4225681" y="6295494"/>
                  <a:pt x="4176050" y="6303712"/>
                  <a:pt x="4172598" y="6272157"/>
                </a:cubicBezTo>
                <a:cubicBezTo>
                  <a:pt x="4169474" y="6245862"/>
                  <a:pt x="4213190" y="6232056"/>
                  <a:pt x="4236032" y="6222525"/>
                </a:cubicBezTo>
                <a:cubicBezTo>
                  <a:pt x="4248524" y="6217431"/>
                  <a:pt x="4259369" y="6212992"/>
                  <a:pt x="4269724" y="6208719"/>
                </a:cubicBezTo>
                <a:cubicBezTo>
                  <a:pt x="4291744" y="6199683"/>
                  <a:pt x="4310315" y="6192286"/>
                  <a:pt x="4333651" y="6181935"/>
                </a:cubicBezTo>
                <a:cubicBezTo>
                  <a:pt x="4354689" y="6172402"/>
                  <a:pt x="4387062" y="6161225"/>
                  <a:pt x="4380652" y="6133618"/>
                </a:cubicBezTo>
                <a:cubicBezTo>
                  <a:pt x="4373259" y="6103050"/>
                  <a:pt x="4338745" y="6108145"/>
                  <a:pt x="4309000" y="6108145"/>
                </a:cubicBezTo>
                <a:cubicBezTo>
                  <a:pt x="4261834" y="6108635"/>
                  <a:pt x="4218777" y="6109129"/>
                  <a:pt x="4175556" y="6108635"/>
                </a:cubicBezTo>
                <a:cubicBezTo>
                  <a:pt x="4134965" y="6109129"/>
                  <a:pt x="4094702" y="6109129"/>
                  <a:pt x="4050328" y="6109129"/>
                </a:cubicBezTo>
                <a:cubicBezTo>
                  <a:pt x="4023871" y="6109129"/>
                  <a:pt x="3974734" y="6110444"/>
                  <a:pt x="3976867" y="6081519"/>
                </a:cubicBezTo>
                <a:cubicBezTo>
                  <a:pt x="3978676" y="6056049"/>
                  <a:pt x="4018283" y="6046844"/>
                  <a:pt x="4037346" y="6040434"/>
                </a:cubicBezTo>
                <a:cubicBezTo>
                  <a:pt x="4054767" y="6034356"/>
                  <a:pt x="4074486" y="6027781"/>
                  <a:pt x="4093549" y="6021371"/>
                </a:cubicBezTo>
                <a:cubicBezTo>
                  <a:pt x="4133813" y="6008061"/>
                  <a:pt x="4171777" y="5995570"/>
                  <a:pt x="4180817" y="5991625"/>
                </a:cubicBezTo>
                <a:cubicBezTo>
                  <a:pt x="4208095" y="5979464"/>
                  <a:pt x="4223051" y="5969109"/>
                  <a:pt x="4217956" y="5948896"/>
                </a:cubicBezTo>
                <a:cubicBezTo>
                  <a:pt x="4213683" y="5930655"/>
                  <a:pt x="4186895" y="5926876"/>
                  <a:pt x="4165695" y="5926381"/>
                </a:cubicBezTo>
                <a:cubicBezTo>
                  <a:pt x="4156164" y="5925888"/>
                  <a:pt x="4077937" y="5922108"/>
                  <a:pt x="3996424" y="5918167"/>
                </a:cubicBezTo>
                <a:lnTo>
                  <a:pt x="3995934" y="5918167"/>
                </a:lnTo>
                <a:cubicBezTo>
                  <a:pt x="3946630" y="5915536"/>
                  <a:pt x="3897000" y="5913401"/>
                  <a:pt x="3860350" y="5911592"/>
                </a:cubicBezTo>
                <a:cubicBezTo>
                  <a:pt x="3831429" y="5910442"/>
                  <a:pt x="3771443" y="5913401"/>
                  <a:pt x="3770129" y="5881024"/>
                </a:cubicBezTo>
                <a:cubicBezTo>
                  <a:pt x="3768814" y="5853414"/>
                  <a:pt x="3823211" y="5846514"/>
                  <a:pt x="3849999" y="5841747"/>
                </a:cubicBezTo>
                <a:cubicBezTo>
                  <a:pt x="3872842" y="5837474"/>
                  <a:pt x="3892727" y="5833036"/>
                  <a:pt x="3912118" y="5828766"/>
                </a:cubicBezTo>
                <a:cubicBezTo>
                  <a:pt x="3938084" y="5822850"/>
                  <a:pt x="3963064" y="5816274"/>
                  <a:pt x="3993304" y="5808550"/>
                </a:cubicBezTo>
                <a:cubicBezTo>
                  <a:pt x="4007928" y="5804604"/>
                  <a:pt x="4073171" y="5794746"/>
                  <a:pt x="4061010" y="5755467"/>
                </a:cubicBezTo>
                <a:cubicBezTo>
                  <a:pt x="4051971" y="5726052"/>
                  <a:pt x="3929377" y="5719149"/>
                  <a:pt x="3808093" y="5718328"/>
                </a:cubicBezTo>
                <a:cubicBezTo>
                  <a:pt x="3773581" y="5717341"/>
                  <a:pt x="3739068" y="5717834"/>
                  <a:pt x="3707516" y="5717834"/>
                </a:cubicBezTo>
                <a:cubicBezTo>
                  <a:pt x="3662158" y="5718162"/>
                  <a:pt x="3619100" y="5718162"/>
                  <a:pt x="3579330" y="5718655"/>
                </a:cubicBezTo>
                <a:cubicBezTo>
                  <a:pt x="3425671" y="5720463"/>
                  <a:pt x="3320330" y="5725065"/>
                  <a:pt x="3311291" y="5754484"/>
                </a:cubicBezTo>
                <a:cubicBezTo>
                  <a:pt x="3303566" y="5778969"/>
                  <a:pt x="3334627" y="5793265"/>
                  <a:pt x="3353197" y="5799347"/>
                </a:cubicBezTo>
                <a:cubicBezTo>
                  <a:pt x="3392476" y="5811508"/>
                  <a:pt x="3426492" y="5820547"/>
                  <a:pt x="3466265" y="5829587"/>
                </a:cubicBezTo>
                <a:lnTo>
                  <a:pt x="3466758" y="5829587"/>
                </a:lnTo>
                <a:cubicBezTo>
                  <a:pt x="3494859" y="5835993"/>
                  <a:pt x="3525098" y="5842075"/>
                  <a:pt x="3563059" y="5849473"/>
                </a:cubicBezTo>
                <a:cubicBezTo>
                  <a:pt x="3595929" y="5856045"/>
                  <a:pt x="3626990" y="5860318"/>
                  <a:pt x="3625675" y="5884475"/>
                </a:cubicBezTo>
                <a:cubicBezTo>
                  <a:pt x="3624032" y="5908633"/>
                  <a:pt x="3586395" y="5913401"/>
                  <a:pt x="3563553" y="5914222"/>
                </a:cubicBezTo>
                <a:cubicBezTo>
                  <a:pt x="3509977" y="5915043"/>
                  <a:pt x="3442269" y="5916358"/>
                  <a:pt x="3377027" y="5917674"/>
                </a:cubicBezTo>
                <a:cubicBezTo>
                  <a:pt x="3273986" y="5919809"/>
                  <a:pt x="3178175" y="5923262"/>
                  <a:pt x="3159112" y="5930162"/>
                </a:cubicBezTo>
                <a:cubicBezTo>
                  <a:pt x="3137252" y="5938707"/>
                  <a:pt x="3131502" y="5964181"/>
                  <a:pt x="3152702" y="5975851"/>
                </a:cubicBezTo>
                <a:cubicBezTo>
                  <a:pt x="3176860" y="5989326"/>
                  <a:pt x="3223533" y="6006909"/>
                  <a:pt x="3270534" y="6022521"/>
                </a:cubicBezTo>
                <a:cubicBezTo>
                  <a:pt x="3291734" y="6029424"/>
                  <a:pt x="3312934" y="6035999"/>
                  <a:pt x="3332325" y="6041587"/>
                </a:cubicBezTo>
                <a:cubicBezTo>
                  <a:pt x="3351720" y="6047172"/>
                  <a:pt x="3403155" y="6058348"/>
                  <a:pt x="3401843" y="6086452"/>
                </a:cubicBezTo>
                <a:cubicBezTo>
                  <a:pt x="3401022" y="6109788"/>
                  <a:pt x="3359606" y="6111925"/>
                  <a:pt x="3334134" y="6111431"/>
                </a:cubicBezTo>
                <a:cubicBezTo>
                  <a:pt x="3283681" y="6110609"/>
                  <a:pt x="3233067" y="6110116"/>
                  <a:pt x="3182614" y="6109295"/>
                </a:cubicBezTo>
                <a:lnTo>
                  <a:pt x="3182120" y="6109295"/>
                </a:lnTo>
                <a:cubicBezTo>
                  <a:pt x="3136925" y="6107979"/>
                  <a:pt x="3091567" y="6107158"/>
                  <a:pt x="3046210" y="6105843"/>
                </a:cubicBezTo>
                <a:cubicBezTo>
                  <a:pt x="3010386" y="6104693"/>
                  <a:pt x="2975379" y="6102063"/>
                  <a:pt x="2967164" y="6124906"/>
                </a:cubicBezTo>
                <a:cubicBezTo>
                  <a:pt x="2956315" y="6154324"/>
                  <a:pt x="2997731" y="6170758"/>
                  <a:pt x="3017616" y="6179797"/>
                </a:cubicBezTo>
                <a:cubicBezTo>
                  <a:pt x="3039144" y="6189659"/>
                  <a:pt x="3061165" y="6198368"/>
                  <a:pt x="3083187" y="6206582"/>
                </a:cubicBezTo>
                <a:cubicBezTo>
                  <a:pt x="3101757" y="6213979"/>
                  <a:pt x="3120326" y="6221211"/>
                  <a:pt x="3138900" y="6228607"/>
                </a:cubicBezTo>
                <a:cubicBezTo>
                  <a:pt x="3170451" y="6241917"/>
                  <a:pt x="3195761" y="6249807"/>
                  <a:pt x="3194115" y="6273472"/>
                </a:cubicBezTo>
                <a:cubicBezTo>
                  <a:pt x="3191816" y="6295821"/>
                  <a:pt x="3151715" y="6297630"/>
                  <a:pt x="3128872" y="6297137"/>
                </a:cubicBezTo>
                <a:cubicBezTo>
                  <a:pt x="3097322" y="6296315"/>
                  <a:pt x="3046703" y="6293357"/>
                  <a:pt x="2997565" y="6290726"/>
                </a:cubicBezTo>
                <a:cubicBezTo>
                  <a:pt x="2944811" y="6287604"/>
                  <a:pt x="2892716" y="6284645"/>
                  <a:pt x="2867571" y="6284645"/>
                </a:cubicBezTo>
                <a:cubicBezTo>
                  <a:pt x="2842429" y="6284645"/>
                  <a:pt x="2804465" y="6278236"/>
                  <a:pt x="2798055" y="6304534"/>
                </a:cubicBezTo>
                <a:cubicBezTo>
                  <a:pt x="2789512" y="6339536"/>
                  <a:pt x="2852946" y="6368955"/>
                  <a:pt x="2899125" y="6387031"/>
                </a:cubicBezTo>
                <a:cubicBezTo>
                  <a:pt x="2916380" y="6393935"/>
                  <a:pt x="2931174" y="6399029"/>
                  <a:pt x="2938896" y="6402971"/>
                </a:cubicBezTo>
                <a:cubicBezTo>
                  <a:pt x="2952701" y="6409381"/>
                  <a:pt x="2967326" y="6415956"/>
                  <a:pt x="2978996" y="6424992"/>
                </a:cubicBezTo>
                <a:cubicBezTo>
                  <a:pt x="3000195" y="6442578"/>
                  <a:pt x="2995429" y="6466737"/>
                  <a:pt x="2968642" y="6474133"/>
                </a:cubicBezTo>
                <a:cubicBezTo>
                  <a:pt x="2952207" y="6478403"/>
                  <a:pt x="2934132" y="6477582"/>
                  <a:pt x="2916873" y="6476270"/>
                </a:cubicBezTo>
                <a:cubicBezTo>
                  <a:pt x="2890086" y="6474133"/>
                  <a:pt x="2853440" y="6471503"/>
                  <a:pt x="2816297" y="6468545"/>
                </a:cubicBezTo>
                <a:cubicBezTo>
                  <a:pt x="2756808" y="6463451"/>
                  <a:pt x="2696823" y="6457697"/>
                  <a:pt x="2682526" y="6456875"/>
                </a:cubicBezTo>
                <a:cubicBezTo>
                  <a:pt x="2660177" y="6455232"/>
                  <a:pt x="2639798" y="6451781"/>
                  <a:pt x="2632895" y="6475938"/>
                </a:cubicBezTo>
                <a:cubicBezTo>
                  <a:pt x="2628293" y="6491388"/>
                  <a:pt x="2644233" y="6512916"/>
                  <a:pt x="2670528" y="6528527"/>
                </a:cubicBezTo>
                <a:cubicBezTo>
                  <a:pt x="2689098" y="6539704"/>
                  <a:pt x="2707671" y="6549727"/>
                  <a:pt x="2724432" y="6558768"/>
                </a:cubicBezTo>
                <a:cubicBezTo>
                  <a:pt x="2771432" y="6583091"/>
                  <a:pt x="2807261" y="6601662"/>
                  <a:pt x="2804303" y="6625325"/>
                </a:cubicBezTo>
                <a:cubicBezTo>
                  <a:pt x="2800851" y="6654250"/>
                  <a:pt x="2766010" y="6656056"/>
                  <a:pt x="2726240" y="6655565"/>
                </a:cubicBezTo>
                <a:cubicBezTo>
                  <a:pt x="2705040" y="6655071"/>
                  <a:pt x="2698137" y="6655565"/>
                  <a:pt x="2633882" y="6648168"/>
                </a:cubicBezTo>
                <a:lnTo>
                  <a:pt x="2633388" y="6648168"/>
                </a:lnTo>
                <a:cubicBezTo>
                  <a:pt x="2564366" y="6640609"/>
                  <a:pt x="2247518" y="6562547"/>
                  <a:pt x="1792953" y="6262951"/>
                </a:cubicBezTo>
                <a:cubicBezTo>
                  <a:pt x="1784734" y="6257529"/>
                  <a:pt x="1752030" y="6245041"/>
                  <a:pt x="1737568" y="6267224"/>
                </a:cubicBezTo>
                <a:cubicBezTo>
                  <a:pt x="1724421" y="6287440"/>
                  <a:pt x="1750060" y="6312748"/>
                  <a:pt x="1759099" y="6318830"/>
                </a:cubicBezTo>
                <a:cubicBezTo>
                  <a:pt x="2120812" y="6559261"/>
                  <a:pt x="2448669" y="6676438"/>
                  <a:pt x="2565677" y="6715220"/>
                </a:cubicBezTo>
                <a:cubicBezTo>
                  <a:pt x="2566226" y="6715548"/>
                  <a:pt x="2566503" y="6715713"/>
                  <a:pt x="2566503" y="6715713"/>
                </a:cubicBezTo>
                <a:cubicBezTo>
                  <a:pt x="2618433" y="6732968"/>
                  <a:pt x="2618760" y="6765839"/>
                  <a:pt x="2614487" y="6782599"/>
                </a:cubicBezTo>
                <a:cubicBezTo>
                  <a:pt x="2601506" y="6829273"/>
                  <a:pt x="2544972" y="6821386"/>
                  <a:pt x="2472498" y="6806758"/>
                </a:cubicBezTo>
                <a:cubicBezTo>
                  <a:pt x="2353679" y="6783420"/>
                  <a:pt x="2190984" y="6727712"/>
                  <a:pt x="2125413" y="6699276"/>
                </a:cubicBezTo>
                <a:cubicBezTo>
                  <a:pt x="2122289" y="6697965"/>
                  <a:pt x="2119659" y="6696651"/>
                  <a:pt x="2116702" y="6695335"/>
                </a:cubicBezTo>
                <a:cubicBezTo>
                  <a:pt x="2093364" y="6684652"/>
                  <a:pt x="2070522" y="6673313"/>
                  <a:pt x="2047679" y="6662137"/>
                </a:cubicBezTo>
                <a:cubicBezTo>
                  <a:pt x="2029931" y="6653429"/>
                  <a:pt x="2012677" y="6644882"/>
                  <a:pt x="1995418" y="6635348"/>
                </a:cubicBezTo>
                <a:cubicBezTo>
                  <a:pt x="1976355" y="6625819"/>
                  <a:pt x="1957457" y="6615464"/>
                  <a:pt x="1938887" y="6605606"/>
                </a:cubicBezTo>
                <a:cubicBezTo>
                  <a:pt x="1937572" y="6604781"/>
                  <a:pt x="1936257" y="6604291"/>
                  <a:pt x="1934942" y="6603470"/>
                </a:cubicBezTo>
                <a:cubicBezTo>
                  <a:pt x="1914236" y="6592621"/>
                  <a:pt x="1893858" y="6581445"/>
                  <a:pt x="1873645" y="6569778"/>
                </a:cubicBezTo>
                <a:cubicBezTo>
                  <a:pt x="1866413" y="6565505"/>
                  <a:pt x="1858523" y="6561069"/>
                  <a:pt x="1850799" y="6556796"/>
                </a:cubicBezTo>
                <a:cubicBezTo>
                  <a:pt x="1809879" y="6533460"/>
                  <a:pt x="1769289" y="6509298"/>
                  <a:pt x="1729516" y="6484322"/>
                </a:cubicBezTo>
                <a:cubicBezTo>
                  <a:pt x="1721301" y="6479556"/>
                  <a:pt x="1713082" y="6474296"/>
                  <a:pt x="1705357" y="6469201"/>
                </a:cubicBezTo>
                <a:cubicBezTo>
                  <a:pt x="1685145" y="6456712"/>
                  <a:pt x="1664932" y="6443893"/>
                  <a:pt x="1645047" y="6430581"/>
                </a:cubicBezTo>
                <a:cubicBezTo>
                  <a:pt x="1637979" y="6425818"/>
                  <a:pt x="1631241" y="6420884"/>
                  <a:pt x="1624175" y="6416118"/>
                </a:cubicBezTo>
                <a:cubicBezTo>
                  <a:pt x="1613327" y="6409052"/>
                  <a:pt x="1602644" y="6401655"/>
                  <a:pt x="1592293" y="6394590"/>
                </a:cubicBezTo>
                <a:cubicBezTo>
                  <a:pt x="1590650" y="6393275"/>
                  <a:pt x="1588841" y="6391961"/>
                  <a:pt x="1587198" y="6390645"/>
                </a:cubicBezTo>
                <a:cubicBezTo>
                  <a:pt x="1580789" y="6386372"/>
                  <a:pt x="1574544" y="6381771"/>
                  <a:pt x="1568135" y="6377335"/>
                </a:cubicBezTo>
                <a:cubicBezTo>
                  <a:pt x="1558767" y="6370597"/>
                  <a:pt x="1549071" y="6363860"/>
                  <a:pt x="1539703" y="6357122"/>
                </a:cubicBezTo>
                <a:cubicBezTo>
                  <a:pt x="1539376" y="6356791"/>
                  <a:pt x="1539210" y="6356629"/>
                  <a:pt x="1538882" y="6356463"/>
                </a:cubicBezTo>
                <a:cubicBezTo>
                  <a:pt x="1515053" y="6339209"/>
                  <a:pt x="1491388" y="6321951"/>
                  <a:pt x="1468051" y="6304202"/>
                </a:cubicBezTo>
                <a:cubicBezTo>
                  <a:pt x="1468051" y="6304039"/>
                  <a:pt x="1467724" y="6303874"/>
                  <a:pt x="1467724" y="6303874"/>
                </a:cubicBezTo>
                <a:cubicBezTo>
                  <a:pt x="1458356" y="6296808"/>
                  <a:pt x="1449316" y="6289739"/>
                  <a:pt x="1440114" y="6282674"/>
                </a:cubicBezTo>
                <a:cubicBezTo>
                  <a:pt x="1429265" y="6274293"/>
                  <a:pt x="1418420" y="6265747"/>
                  <a:pt x="1407738" y="6257201"/>
                </a:cubicBezTo>
                <a:cubicBezTo>
                  <a:pt x="1393604" y="6246028"/>
                  <a:pt x="1379307" y="6235179"/>
                  <a:pt x="1365338" y="6223841"/>
                </a:cubicBezTo>
                <a:cubicBezTo>
                  <a:pt x="1364023" y="6222854"/>
                  <a:pt x="1362708" y="6221704"/>
                  <a:pt x="1361393" y="6220717"/>
                </a:cubicBezTo>
                <a:cubicBezTo>
                  <a:pt x="1354000" y="6214145"/>
                  <a:pt x="1346275" y="6208063"/>
                  <a:pt x="1338881" y="6201654"/>
                </a:cubicBezTo>
                <a:cubicBezTo>
                  <a:pt x="1334277" y="6198040"/>
                  <a:pt x="1329842" y="6194260"/>
                  <a:pt x="1325403" y="6190315"/>
                </a:cubicBezTo>
                <a:cubicBezTo>
                  <a:pt x="1301739" y="6170593"/>
                  <a:pt x="1278240" y="6150545"/>
                  <a:pt x="1255065" y="6130167"/>
                </a:cubicBezTo>
                <a:cubicBezTo>
                  <a:pt x="1251123" y="6126881"/>
                  <a:pt x="1247179" y="6123429"/>
                  <a:pt x="1243399" y="6119812"/>
                </a:cubicBezTo>
                <a:cubicBezTo>
                  <a:pt x="457358" y="5422842"/>
                  <a:pt x="0" y="4421348"/>
                  <a:pt x="0" y="3354447"/>
                </a:cubicBezTo>
                <a:cubicBezTo>
                  <a:pt x="0" y="1889164"/>
                  <a:pt x="856879" y="620170"/>
                  <a:pt x="2095837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651EF734-950E-821B-A932-C18F1C6AB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3" y="2702936"/>
            <a:ext cx="11478739" cy="991618"/>
          </a:xfrm>
        </p:spPr>
        <p:txBody>
          <a:bodyPr/>
          <a:lstStyle>
            <a:lvl1pPr>
              <a:defRPr kumimoji="0" lang="en-US" sz="7200" b="1" i="0" u="none" strike="noStrike" kern="1200" cap="none" spc="0" normalizeH="0" baseline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r>
              <a:rPr lang="en-US" err="1"/>
              <a:t>Sommaire</a:t>
            </a:r>
            <a:endParaRPr lang="en-US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94A96966-D4E0-F465-143D-B2510E7B01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712" y="4370081"/>
            <a:ext cx="2779200" cy="63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692F4540-739F-6850-BACE-B8DC9917FD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4488" y="449368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C5350FA-1B89-6866-A3D0-CA5968C04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1058" y="395573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18AFEAF0-87C8-123B-6153-6DB19CC6B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54018" y="404914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94711760-0FD5-C259-685E-E499496F0E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58837" y="4370081"/>
            <a:ext cx="2779200" cy="63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0BC7E629-E2FE-518A-D6C4-CD48711B0A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59613" y="449368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C24E4CF2-1316-1012-F33E-9A3DBFDA76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6183" y="395573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91A26D4E-6DDC-9B4B-FDE5-C3067F12FE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59143" y="404914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65AEC7C-7A9A-C4FF-D9C5-7295D5E0F7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4437" y="4370081"/>
            <a:ext cx="2779200" cy="63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1A1DF413-233F-38ED-EC57-2985FCFD16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5213" y="449368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0CDDDB3A-1062-772D-E4A9-F054A68D15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1783" y="395573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77FA4E01-35A9-AD6A-29E9-5A5731F39C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54743" y="404914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8A7D4024-DA06-72F0-F95F-79C553556E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59562" y="4370081"/>
            <a:ext cx="2779200" cy="63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625CAE9-33A7-8B7D-CEE8-DCD92EC312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60338" y="449368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B1EE4702-0E1C-8E72-F9DB-3A4795893F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66908" y="395573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B176B6E6-14FF-FEE9-F877-E38AE522039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659868" y="404914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3" name="Text Placeholder 17">
            <a:extLst>
              <a:ext uri="{FF2B5EF4-FFF2-40B4-BE49-F238E27FC236}">
                <a16:creationId xmlns:a16="http://schemas.microsoft.com/office/drawing/2014/main" id="{DCAD0CBA-DBFA-31E6-1E29-CB1A69DA821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3712" y="5632531"/>
            <a:ext cx="2779200" cy="63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4" name="Text Placeholder 17">
            <a:extLst>
              <a:ext uri="{FF2B5EF4-FFF2-40B4-BE49-F238E27FC236}">
                <a16:creationId xmlns:a16="http://schemas.microsoft.com/office/drawing/2014/main" id="{A6E9038B-6DF6-3824-2373-977472097A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4488" y="575613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5" name="Text Placeholder 17">
            <a:extLst>
              <a:ext uri="{FF2B5EF4-FFF2-40B4-BE49-F238E27FC236}">
                <a16:creationId xmlns:a16="http://schemas.microsoft.com/office/drawing/2014/main" id="{F360034A-91C7-4F97-81B6-FE9D6C7E12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1058" y="521818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86" name="Text Placeholder 21">
            <a:extLst>
              <a:ext uri="{FF2B5EF4-FFF2-40B4-BE49-F238E27FC236}">
                <a16:creationId xmlns:a16="http://schemas.microsoft.com/office/drawing/2014/main" id="{7F1BC327-6AC7-47B2-AEF3-F891704D912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54018" y="531159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91DC6093-C09C-27E2-3FE6-9C71E916609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58837" y="5632531"/>
            <a:ext cx="2779200" cy="63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99326B7C-9F52-B46C-E8F0-32E67C77CA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59613" y="575613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5752F38E-BEB7-0898-D00D-10D5CB308F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66183" y="521818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90" name="Text Placeholder 21">
            <a:extLst>
              <a:ext uri="{FF2B5EF4-FFF2-40B4-BE49-F238E27FC236}">
                <a16:creationId xmlns:a16="http://schemas.microsoft.com/office/drawing/2014/main" id="{08D2C2E7-FE4D-5C51-14E1-C76BE7866D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59143" y="531159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DF10BBE2-D436-FE1B-1C01-186D0FE1007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54437" y="5632531"/>
            <a:ext cx="2779200" cy="63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CA8F6366-2869-D493-02EC-66A5864DD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55213" y="575613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4ABDCD2F-314C-E128-D71A-2F71456435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61783" y="521818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94" name="Text Placeholder 21">
            <a:extLst>
              <a:ext uri="{FF2B5EF4-FFF2-40B4-BE49-F238E27FC236}">
                <a16:creationId xmlns:a16="http://schemas.microsoft.com/office/drawing/2014/main" id="{9A1BABE3-02D5-756A-D1AF-315FE2A77F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54743" y="531159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A86E0698-A6D2-2880-619E-8D8A66D2868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59562" y="5632531"/>
            <a:ext cx="2779200" cy="635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BF30110B-AFDD-A2DC-2B7E-C22E84187FA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60338" y="5756131"/>
            <a:ext cx="2777650" cy="2954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8077FE18-47AB-DF0E-725A-44580E4EBEC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66908" y="5218181"/>
            <a:ext cx="1101264" cy="33054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98" name="Text Placeholder 21">
            <a:extLst>
              <a:ext uri="{FF2B5EF4-FFF2-40B4-BE49-F238E27FC236}">
                <a16:creationId xmlns:a16="http://schemas.microsoft.com/office/drawing/2014/main" id="{C073A163-12AF-A0AB-414A-802340DAB67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1659868" y="5311595"/>
            <a:ext cx="169668" cy="172259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BEC55A3-2F65-4027-1F0A-DBF77C076EA5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24883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21A7308-B3CA-3FC9-E1BF-330039F6109F}"/>
              </a:ext>
            </a:extLst>
          </p:cNvPr>
          <p:cNvSpPr/>
          <p:nvPr userDrawn="1"/>
        </p:nvSpPr>
        <p:spPr>
          <a:xfrm>
            <a:off x="5014792" y="0"/>
            <a:ext cx="7177208" cy="6858000"/>
          </a:xfrm>
          <a:custGeom>
            <a:avLst/>
            <a:gdLst>
              <a:gd name="connsiteX0" fmla="*/ 6781170 w 7177208"/>
              <a:gd name="connsiteY0" fmla="*/ 6803800 h 6858000"/>
              <a:gd name="connsiteX1" fmla="*/ 6802230 w 7177208"/>
              <a:gd name="connsiteY1" fmla="*/ 6839806 h 6858000"/>
              <a:gd name="connsiteX2" fmla="*/ 6820198 w 7177208"/>
              <a:gd name="connsiteY2" fmla="*/ 6858000 h 6858000"/>
              <a:gd name="connsiteX3" fmla="*/ 6716557 w 7177208"/>
              <a:gd name="connsiteY3" fmla="*/ 6858000 h 6858000"/>
              <a:gd name="connsiteX4" fmla="*/ 6769503 w 7177208"/>
              <a:gd name="connsiteY4" fmla="*/ 6813661 h 6858000"/>
              <a:gd name="connsiteX5" fmla="*/ 6781170 w 7177208"/>
              <a:gd name="connsiteY5" fmla="*/ 6803800 h 6858000"/>
              <a:gd name="connsiteX6" fmla="*/ 3722038 w 7177208"/>
              <a:gd name="connsiteY6" fmla="*/ 5528802 h 6858000"/>
              <a:gd name="connsiteX7" fmla="*/ 3557143 w 7177208"/>
              <a:gd name="connsiteY7" fmla="*/ 5534921 h 6858000"/>
              <a:gd name="connsiteX8" fmla="*/ 3502255 w 7177208"/>
              <a:gd name="connsiteY8" fmla="*/ 5565982 h 6858000"/>
              <a:gd name="connsiteX9" fmla="*/ 3673169 w 7177208"/>
              <a:gd name="connsiteY9" fmla="*/ 5623832 h 6858000"/>
              <a:gd name="connsiteX10" fmla="*/ 3673663 w 7177208"/>
              <a:gd name="connsiteY10" fmla="*/ 5623832 h 6858000"/>
              <a:gd name="connsiteX11" fmla="*/ 3697327 w 7177208"/>
              <a:gd name="connsiteY11" fmla="*/ 5625146 h 6858000"/>
              <a:gd name="connsiteX12" fmla="*/ 3717212 w 7177208"/>
              <a:gd name="connsiteY12" fmla="*/ 5624653 h 6858000"/>
              <a:gd name="connsiteX13" fmla="*/ 3717705 w 7177208"/>
              <a:gd name="connsiteY13" fmla="*/ 5624653 h 6858000"/>
              <a:gd name="connsiteX14" fmla="*/ 3717705 w 7177208"/>
              <a:gd name="connsiteY14" fmla="*/ 5624815 h 6858000"/>
              <a:gd name="connsiteX15" fmla="*/ 3888619 w 7177208"/>
              <a:gd name="connsiteY15" fmla="*/ 5567791 h 6858000"/>
              <a:gd name="connsiteX16" fmla="*/ 3856243 w 7177208"/>
              <a:gd name="connsiteY16" fmla="*/ 5540181 h 6858000"/>
              <a:gd name="connsiteX17" fmla="*/ 3722038 w 7177208"/>
              <a:gd name="connsiteY17" fmla="*/ 5528802 h 6858000"/>
              <a:gd name="connsiteX18" fmla="*/ 3728325 w 7177208"/>
              <a:gd name="connsiteY18" fmla="*/ 3728302 h 6858000"/>
              <a:gd name="connsiteX19" fmla="*/ 3766843 w 7177208"/>
              <a:gd name="connsiteY19" fmla="*/ 3729637 h 6858000"/>
              <a:gd name="connsiteX20" fmla="*/ 3797079 w 7177208"/>
              <a:gd name="connsiteY20" fmla="*/ 3731773 h 6858000"/>
              <a:gd name="connsiteX21" fmla="*/ 3797245 w 7177208"/>
              <a:gd name="connsiteY21" fmla="*/ 3731939 h 6858000"/>
              <a:gd name="connsiteX22" fmla="*/ 3836031 w 7177208"/>
              <a:gd name="connsiteY22" fmla="*/ 3759055 h 6858000"/>
              <a:gd name="connsiteX23" fmla="*/ 3825676 w 7177208"/>
              <a:gd name="connsiteY23" fmla="*/ 3790938 h 6858000"/>
              <a:gd name="connsiteX24" fmla="*/ 3815321 w 7177208"/>
              <a:gd name="connsiteY24" fmla="*/ 3801289 h 6858000"/>
              <a:gd name="connsiteX25" fmla="*/ 3551555 w 7177208"/>
              <a:gd name="connsiteY25" fmla="*/ 3795211 h 6858000"/>
              <a:gd name="connsiteX26" fmla="*/ 3540709 w 7177208"/>
              <a:gd name="connsiteY26" fmla="*/ 3781404 h 6858000"/>
              <a:gd name="connsiteX27" fmla="*/ 3535943 w 7177208"/>
              <a:gd name="connsiteY27" fmla="*/ 3756752 h 6858000"/>
              <a:gd name="connsiteX28" fmla="*/ 3569141 w 7177208"/>
              <a:gd name="connsiteY28" fmla="*/ 3731280 h 6858000"/>
              <a:gd name="connsiteX29" fmla="*/ 3592478 w 7177208"/>
              <a:gd name="connsiteY29" fmla="*/ 3729967 h 6858000"/>
              <a:gd name="connsiteX30" fmla="*/ 3684014 w 7177208"/>
              <a:gd name="connsiteY30" fmla="*/ 3728322 h 6858000"/>
              <a:gd name="connsiteX31" fmla="*/ 3728325 w 7177208"/>
              <a:gd name="connsiteY31" fmla="*/ 3728302 h 6858000"/>
              <a:gd name="connsiteX32" fmla="*/ 3697489 w 7177208"/>
              <a:gd name="connsiteY32" fmla="*/ 952273 h 6858000"/>
              <a:gd name="connsiteX33" fmla="*/ 1295167 w 7177208"/>
              <a:gd name="connsiteY33" fmla="*/ 3354609 h 6858000"/>
              <a:gd name="connsiteX34" fmla="*/ 2171264 w 7177208"/>
              <a:gd name="connsiteY34" fmla="*/ 5209693 h 6858000"/>
              <a:gd name="connsiteX35" fmla="*/ 2181122 w 7177208"/>
              <a:gd name="connsiteY35" fmla="*/ 5211664 h 6858000"/>
              <a:gd name="connsiteX36" fmla="*/ 2194929 w 7177208"/>
              <a:gd name="connsiteY36" fmla="*/ 5183561 h 6858000"/>
              <a:gd name="connsiteX37" fmla="*/ 2229111 w 7177208"/>
              <a:gd name="connsiteY37" fmla="*/ 5164664 h 6858000"/>
              <a:gd name="connsiteX38" fmla="*/ 2280712 w 7177208"/>
              <a:gd name="connsiteY38" fmla="*/ 5164332 h 6858000"/>
              <a:gd name="connsiteX39" fmla="*/ 2315718 w 7177208"/>
              <a:gd name="connsiteY39" fmla="*/ 5159075 h 6858000"/>
              <a:gd name="connsiteX40" fmla="*/ 2335931 w 7177208"/>
              <a:gd name="connsiteY40" fmla="*/ 5109444 h 6858000"/>
              <a:gd name="connsiteX41" fmla="*/ 2335931 w 7177208"/>
              <a:gd name="connsiteY41" fmla="*/ 5108951 h 6858000"/>
              <a:gd name="connsiteX42" fmla="*/ 2334126 w 7177208"/>
              <a:gd name="connsiteY42" fmla="*/ 5073616 h 6858000"/>
              <a:gd name="connsiteX43" fmla="*/ 2395423 w 7177208"/>
              <a:gd name="connsiteY43" fmla="*/ 5004594 h 6858000"/>
              <a:gd name="connsiteX44" fmla="*/ 2439465 w 7177208"/>
              <a:gd name="connsiteY44" fmla="*/ 5005908 h 6858000"/>
              <a:gd name="connsiteX45" fmla="*/ 2439959 w 7177208"/>
              <a:gd name="connsiteY45" fmla="*/ 5005908 h 6858000"/>
              <a:gd name="connsiteX46" fmla="*/ 2497805 w 7177208"/>
              <a:gd name="connsiteY46" fmla="*/ 4948552 h 6858000"/>
              <a:gd name="connsiteX47" fmla="*/ 2494847 w 7177208"/>
              <a:gd name="connsiteY47" fmla="*/ 4933928 h 6858000"/>
              <a:gd name="connsiteX48" fmla="*/ 2548751 w 7177208"/>
              <a:gd name="connsiteY48" fmla="*/ 4858002 h 6858000"/>
              <a:gd name="connsiteX49" fmla="*/ 2587209 w 7177208"/>
              <a:gd name="connsiteY49" fmla="*/ 4859645 h 6858000"/>
              <a:gd name="connsiteX50" fmla="*/ 2649822 w 7177208"/>
              <a:gd name="connsiteY50" fmla="*/ 4797523 h 6858000"/>
              <a:gd name="connsiteX51" fmla="*/ 2649822 w 7177208"/>
              <a:gd name="connsiteY51" fmla="*/ 4797033 h 6858000"/>
              <a:gd name="connsiteX52" fmla="*/ 2647685 w 7177208"/>
              <a:gd name="connsiteY52" fmla="*/ 4778953 h 6858000"/>
              <a:gd name="connsiteX53" fmla="*/ 2714244 w 7177208"/>
              <a:gd name="connsiteY53" fmla="*/ 4703358 h 6858000"/>
              <a:gd name="connsiteX54" fmla="*/ 2741359 w 7177208"/>
              <a:gd name="connsiteY54" fmla="*/ 4705985 h 6858000"/>
              <a:gd name="connsiteX55" fmla="*/ 2741852 w 7177208"/>
              <a:gd name="connsiteY55" fmla="*/ 4705985 h 6858000"/>
              <a:gd name="connsiteX56" fmla="*/ 2772913 w 7177208"/>
              <a:gd name="connsiteY56" fmla="*/ 4708121 h 6858000"/>
              <a:gd name="connsiteX57" fmla="*/ 2811697 w 7177208"/>
              <a:gd name="connsiteY57" fmla="*/ 4655533 h 6858000"/>
              <a:gd name="connsiteX58" fmla="*/ 2806601 w 7177208"/>
              <a:gd name="connsiteY58" fmla="*/ 4641729 h 6858000"/>
              <a:gd name="connsiteX59" fmla="*/ 2799701 w 7177208"/>
              <a:gd name="connsiteY59" fmla="*/ 4625296 h 6858000"/>
              <a:gd name="connsiteX60" fmla="*/ 2854917 w 7177208"/>
              <a:gd name="connsiteY60" fmla="*/ 4548055 h 6858000"/>
              <a:gd name="connsiteX61" fmla="*/ 2895018 w 7177208"/>
              <a:gd name="connsiteY61" fmla="*/ 4553643 h 6858000"/>
              <a:gd name="connsiteX62" fmla="*/ 2895512 w 7177208"/>
              <a:gd name="connsiteY62" fmla="*/ 4553643 h 6858000"/>
              <a:gd name="connsiteX63" fmla="*/ 2970121 w 7177208"/>
              <a:gd name="connsiteY63" fmla="*/ 4539837 h 6858000"/>
              <a:gd name="connsiteX64" fmla="*/ 2961410 w 7177208"/>
              <a:gd name="connsiteY64" fmla="*/ 4487579 h 6858000"/>
              <a:gd name="connsiteX65" fmla="*/ 2955823 w 7177208"/>
              <a:gd name="connsiteY65" fmla="*/ 4474594 h 6858000"/>
              <a:gd name="connsiteX66" fmla="*/ 3011040 w 7177208"/>
              <a:gd name="connsiteY66" fmla="*/ 4393080 h 6858000"/>
              <a:gd name="connsiteX67" fmla="*/ 3049827 w 7177208"/>
              <a:gd name="connsiteY67" fmla="*/ 4399490 h 6858000"/>
              <a:gd name="connsiteX68" fmla="*/ 3139227 w 7177208"/>
              <a:gd name="connsiteY68" fmla="*/ 4390450 h 6858000"/>
              <a:gd name="connsiteX69" fmla="*/ 3119835 w 7177208"/>
              <a:gd name="connsiteY69" fmla="*/ 4329974 h 6858000"/>
              <a:gd name="connsiteX70" fmla="*/ 3100774 w 7177208"/>
              <a:gd name="connsiteY70" fmla="*/ 4301870 h 6858000"/>
              <a:gd name="connsiteX71" fmla="*/ 3135282 w 7177208"/>
              <a:gd name="connsiteY71" fmla="*/ 4235312 h 6858000"/>
              <a:gd name="connsiteX72" fmla="*/ 3207756 w 7177208"/>
              <a:gd name="connsiteY72" fmla="*/ 4242215 h 6858000"/>
              <a:gd name="connsiteX73" fmla="*/ 3321807 w 7177208"/>
              <a:gd name="connsiteY73" fmla="*/ 4240079 h 6858000"/>
              <a:gd name="connsiteX74" fmla="*/ 3279901 w 7177208"/>
              <a:gd name="connsiteY74" fmla="*/ 4170563 h 6858000"/>
              <a:gd name="connsiteX75" fmla="*/ 3254428 w 7177208"/>
              <a:gd name="connsiteY75" fmla="*/ 4143775 h 6858000"/>
              <a:gd name="connsiteX76" fmla="*/ 3292393 w 7177208"/>
              <a:gd name="connsiteY76" fmla="*/ 4074259 h 6858000"/>
              <a:gd name="connsiteX77" fmla="*/ 3367987 w 7177208"/>
              <a:gd name="connsiteY77" fmla="*/ 4083298 h 6858000"/>
              <a:gd name="connsiteX78" fmla="*/ 3460350 w 7177208"/>
              <a:gd name="connsiteY78" fmla="*/ 4098417 h 6858000"/>
              <a:gd name="connsiteX79" fmla="*/ 3531180 w 7177208"/>
              <a:gd name="connsiteY79" fmla="*/ 4085435 h 6858000"/>
              <a:gd name="connsiteX80" fmla="*/ 3481055 w 7177208"/>
              <a:gd name="connsiteY80" fmla="*/ 4030544 h 6858000"/>
              <a:gd name="connsiteX81" fmla="*/ 3444734 w 7177208"/>
              <a:gd name="connsiteY81" fmla="*/ 4006879 h 6858000"/>
              <a:gd name="connsiteX82" fmla="*/ 3402499 w 7177208"/>
              <a:gd name="connsiteY82" fmla="*/ 3973188 h 6858000"/>
              <a:gd name="connsiteX83" fmla="*/ 3391655 w 7177208"/>
              <a:gd name="connsiteY83" fmla="*/ 3929970 h 6858000"/>
              <a:gd name="connsiteX84" fmla="*/ 3405951 w 7177208"/>
              <a:gd name="connsiteY84" fmla="*/ 3915669 h 6858000"/>
              <a:gd name="connsiteX85" fmla="*/ 3427973 w 7177208"/>
              <a:gd name="connsiteY85" fmla="*/ 3907944 h 6858000"/>
              <a:gd name="connsiteX86" fmla="*/ 3537259 w 7177208"/>
              <a:gd name="connsiteY86" fmla="*/ 3914848 h 6858000"/>
              <a:gd name="connsiteX87" fmla="*/ 3680069 w 7177208"/>
              <a:gd name="connsiteY87" fmla="*/ 3930460 h 6858000"/>
              <a:gd name="connsiteX88" fmla="*/ 3830276 w 7177208"/>
              <a:gd name="connsiteY88" fmla="*/ 3925203 h 6858000"/>
              <a:gd name="connsiteX89" fmla="*/ 3830770 w 7177208"/>
              <a:gd name="connsiteY89" fmla="*/ 3925203 h 6858000"/>
              <a:gd name="connsiteX90" fmla="*/ 3949916 w 7177208"/>
              <a:gd name="connsiteY90" fmla="*/ 3942458 h 6858000"/>
              <a:gd name="connsiteX91" fmla="*/ 3913599 w 7177208"/>
              <a:gd name="connsiteY91" fmla="*/ 4012467 h 6858000"/>
              <a:gd name="connsiteX92" fmla="*/ 3913105 w 7177208"/>
              <a:gd name="connsiteY92" fmla="*/ 4012467 h 6858000"/>
              <a:gd name="connsiteX93" fmla="*/ 3884675 w 7177208"/>
              <a:gd name="connsiteY93" fmla="*/ 4028901 h 6858000"/>
              <a:gd name="connsiteX94" fmla="*/ 3815980 w 7177208"/>
              <a:gd name="connsiteY94" fmla="*/ 4090692 h 6858000"/>
              <a:gd name="connsiteX95" fmla="*/ 3885002 w 7177208"/>
              <a:gd name="connsiteY95" fmla="*/ 4107456 h 6858000"/>
              <a:gd name="connsiteX96" fmla="*/ 3985085 w 7177208"/>
              <a:gd name="connsiteY96" fmla="*/ 4088066 h 6858000"/>
              <a:gd name="connsiteX97" fmla="*/ 3985579 w 7177208"/>
              <a:gd name="connsiteY97" fmla="*/ 4088066 h 6858000"/>
              <a:gd name="connsiteX98" fmla="*/ 4109820 w 7177208"/>
              <a:gd name="connsiteY98" fmla="*/ 4098417 h 6858000"/>
              <a:gd name="connsiteX99" fmla="*/ 4070051 w 7177208"/>
              <a:gd name="connsiteY99" fmla="*/ 4176973 h 6858000"/>
              <a:gd name="connsiteX100" fmla="*/ 4033729 w 7177208"/>
              <a:gd name="connsiteY100" fmla="*/ 4212307 h 6858000"/>
              <a:gd name="connsiteX101" fmla="*/ 4064790 w 7177208"/>
              <a:gd name="connsiteY101" fmla="*/ 4260623 h 6858000"/>
              <a:gd name="connsiteX102" fmla="*/ 4139401 w 7177208"/>
              <a:gd name="connsiteY102" fmla="*/ 4249775 h 6858000"/>
              <a:gd name="connsiteX103" fmla="*/ 4139894 w 7177208"/>
              <a:gd name="connsiteY103" fmla="*/ 4249775 h 6858000"/>
              <a:gd name="connsiteX104" fmla="*/ 4248686 w 7177208"/>
              <a:gd name="connsiteY104" fmla="*/ 4259636 h 6858000"/>
              <a:gd name="connsiteX105" fmla="*/ 4225843 w 7177208"/>
              <a:gd name="connsiteY105" fmla="*/ 4339997 h 6858000"/>
              <a:gd name="connsiteX106" fmla="*/ 4196922 w 7177208"/>
              <a:gd name="connsiteY106" fmla="*/ 4373195 h 6858000"/>
              <a:gd name="connsiteX107" fmla="*/ 4224038 w 7177208"/>
              <a:gd name="connsiteY107" fmla="*/ 4422826 h 6858000"/>
              <a:gd name="connsiteX108" fmla="*/ 4293060 w 7177208"/>
              <a:gd name="connsiteY108" fmla="*/ 4410666 h 6858000"/>
              <a:gd name="connsiteX109" fmla="*/ 4304237 w 7177208"/>
              <a:gd name="connsiteY109" fmla="*/ 4408036 h 6858000"/>
              <a:gd name="connsiteX110" fmla="*/ 4380652 w 7177208"/>
              <a:gd name="connsiteY110" fmla="*/ 4502532 h 6858000"/>
              <a:gd name="connsiteX111" fmla="*/ 4379009 w 7177208"/>
              <a:gd name="connsiteY111" fmla="*/ 4506477 h 6858000"/>
              <a:gd name="connsiteX112" fmla="*/ 4408427 w 7177208"/>
              <a:gd name="connsiteY112" fmla="*/ 4576814 h 6858000"/>
              <a:gd name="connsiteX113" fmla="*/ 4449018 w 7177208"/>
              <a:gd name="connsiteY113" fmla="*/ 4574184 h 6858000"/>
              <a:gd name="connsiteX114" fmla="*/ 4486651 w 7177208"/>
              <a:gd name="connsiteY114" fmla="*/ 4574184 h 6858000"/>
              <a:gd name="connsiteX115" fmla="*/ 4529382 w 7177208"/>
              <a:gd name="connsiteY115" fmla="*/ 4639759 h 6858000"/>
              <a:gd name="connsiteX116" fmla="*/ 4524287 w 7177208"/>
              <a:gd name="connsiteY116" fmla="*/ 4652740 h 6858000"/>
              <a:gd name="connsiteX117" fmla="*/ 4524287 w 7177208"/>
              <a:gd name="connsiteY117" fmla="*/ 4653234 h 6858000"/>
              <a:gd name="connsiteX118" fmla="*/ 4517384 w 7177208"/>
              <a:gd name="connsiteY118" fmla="*/ 4670488 h 6858000"/>
              <a:gd name="connsiteX119" fmla="*/ 4563563 w 7177208"/>
              <a:gd name="connsiteY119" fmla="*/ 4732279 h 6858000"/>
              <a:gd name="connsiteX120" fmla="*/ 4598567 w 7177208"/>
              <a:gd name="connsiteY120" fmla="*/ 4730968 h 6858000"/>
              <a:gd name="connsiteX121" fmla="*/ 4622231 w 7177208"/>
              <a:gd name="connsiteY121" fmla="*/ 4731458 h 6858000"/>
              <a:gd name="connsiteX122" fmla="*/ 4676629 w 7177208"/>
              <a:gd name="connsiteY122" fmla="*/ 4802289 h 6858000"/>
              <a:gd name="connsiteX123" fmla="*/ 4674492 w 7177208"/>
              <a:gd name="connsiteY123" fmla="*/ 4810508 h 6858000"/>
              <a:gd name="connsiteX124" fmla="*/ 4674492 w 7177208"/>
              <a:gd name="connsiteY124" fmla="*/ 4811001 h 6858000"/>
              <a:gd name="connsiteX125" fmla="*/ 4668413 w 7177208"/>
              <a:gd name="connsiteY125" fmla="*/ 4833844 h 6858000"/>
              <a:gd name="connsiteX126" fmla="*/ 4709826 w 7177208"/>
              <a:gd name="connsiteY126" fmla="*/ 4887749 h 6858000"/>
              <a:gd name="connsiteX127" fmla="*/ 4735627 w 7177208"/>
              <a:gd name="connsiteY127" fmla="*/ 4888242 h 6858000"/>
              <a:gd name="connsiteX128" fmla="*/ 4748609 w 7177208"/>
              <a:gd name="connsiteY128" fmla="*/ 4888732 h 6858000"/>
              <a:gd name="connsiteX129" fmla="*/ 4821086 w 7177208"/>
              <a:gd name="connsiteY129" fmla="*/ 4964658 h 6858000"/>
              <a:gd name="connsiteX130" fmla="*/ 4820265 w 7177208"/>
              <a:gd name="connsiteY130" fmla="*/ 4979780 h 6858000"/>
              <a:gd name="connsiteX131" fmla="*/ 4870713 w 7177208"/>
              <a:gd name="connsiteY131" fmla="*/ 5041077 h 6858000"/>
              <a:gd name="connsiteX132" fmla="*/ 4892738 w 7177208"/>
              <a:gd name="connsiteY132" fmla="*/ 5039762 h 6858000"/>
              <a:gd name="connsiteX133" fmla="*/ 4921659 w 7177208"/>
              <a:gd name="connsiteY133" fmla="*/ 5034668 h 6858000"/>
              <a:gd name="connsiteX134" fmla="*/ 4921991 w 7177208"/>
              <a:gd name="connsiteY134" fmla="*/ 5034340 h 6858000"/>
              <a:gd name="connsiteX135" fmla="*/ 4983781 w 7177208"/>
              <a:gd name="connsiteY135" fmla="*/ 5106486 h 6858000"/>
              <a:gd name="connsiteX136" fmla="*/ 4985097 w 7177208"/>
              <a:gd name="connsiteY136" fmla="*/ 5135901 h 6858000"/>
              <a:gd name="connsiteX137" fmla="*/ 5016979 w 7177208"/>
              <a:gd name="connsiteY137" fmla="*/ 5184711 h 6858000"/>
              <a:gd name="connsiteX138" fmla="*/ 5037192 w 7177208"/>
              <a:gd name="connsiteY138" fmla="*/ 5190793 h 6858000"/>
              <a:gd name="connsiteX139" fmla="*/ 5100957 w 7177208"/>
              <a:gd name="connsiteY139" fmla="*/ 5195887 h 6858000"/>
              <a:gd name="connsiteX140" fmla="*/ 5145821 w 7177208"/>
              <a:gd name="connsiteY140" fmla="*/ 5220373 h 6858000"/>
              <a:gd name="connsiteX141" fmla="*/ 5141714 w 7177208"/>
              <a:gd name="connsiteY141" fmla="*/ 5272800 h 6858000"/>
              <a:gd name="connsiteX142" fmla="*/ 5146971 w 7177208"/>
              <a:gd name="connsiteY142" fmla="*/ 5270825 h 6858000"/>
              <a:gd name="connsiteX143" fmla="*/ 5183948 w 7177208"/>
              <a:gd name="connsiteY143" fmla="*/ 5242394 h 6858000"/>
              <a:gd name="connsiteX144" fmla="*/ 5199560 w 7177208"/>
              <a:gd name="connsiteY144" fmla="*/ 5230235 h 6858000"/>
              <a:gd name="connsiteX145" fmla="*/ 6099816 w 7177208"/>
              <a:gd name="connsiteY145" fmla="*/ 3354609 h 6858000"/>
              <a:gd name="connsiteX146" fmla="*/ 3697489 w 7177208"/>
              <a:gd name="connsiteY146" fmla="*/ 952273 h 6858000"/>
              <a:gd name="connsiteX147" fmla="*/ 2145010 w 7177208"/>
              <a:gd name="connsiteY147" fmla="*/ 0 h 6858000"/>
              <a:gd name="connsiteX148" fmla="*/ 5249700 w 7177208"/>
              <a:gd name="connsiteY148" fmla="*/ 0 h 6858000"/>
              <a:gd name="connsiteX149" fmla="*/ 5298816 w 7177208"/>
              <a:gd name="connsiteY149" fmla="*/ 22240 h 6858000"/>
              <a:gd name="connsiteX150" fmla="*/ 7158101 w 7177208"/>
              <a:gd name="connsiteY150" fmla="*/ 2052675 h 6858000"/>
              <a:gd name="connsiteX151" fmla="*/ 7177208 w 7177208"/>
              <a:gd name="connsiteY151" fmla="*/ 2109323 h 6858000"/>
              <a:gd name="connsiteX152" fmla="*/ 7177208 w 7177208"/>
              <a:gd name="connsiteY152" fmla="*/ 4587338 h 6858000"/>
              <a:gd name="connsiteX153" fmla="*/ 7059542 w 7177208"/>
              <a:gd name="connsiteY153" fmla="*/ 4885158 h 6858000"/>
              <a:gd name="connsiteX154" fmla="*/ 6130549 w 7177208"/>
              <a:gd name="connsiteY154" fmla="*/ 6136411 h 6858000"/>
              <a:gd name="connsiteX155" fmla="*/ 6199898 w 7177208"/>
              <a:gd name="connsiteY155" fmla="*/ 6166156 h 6858000"/>
              <a:gd name="connsiteX156" fmla="*/ 6230466 w 7177208"/>
              <a:gd name="connsiteY156" fmla="*/ 6254571 h 6858000"/>
              <a:gd name="connsiteX157" fmla="*/ 6344846 w 7177208"/>
              <a:gd name="connsiteY157" fmla="*/ 6370760 h 6858000"/>
              <a:gd name="connsiteX158" fmla="*/ 6347804 w 7177208"/>
              <a:gd name="connsiteY158" fmla="*/ 6388014 h 6858000"/>
              <a:gd name="connsiteX159" fmla="*/ 6384125 w 7177208"/>
              <a:gd name="connsiteY159" fmla="*/ 6424664 h 6858000"/>
              <a:gd name="connsiteX160" fmla="*/ 6429484 w 7177208"/>
              <a:gd name="connsiteY160" fmla="*/ 6437650 h 6858000"/>
              <a:gd name="connsiteX161" fmla="*/ 6494232 w 7177208"/>
              <a:gd name="connsiteY161" fmla="*/ 6511929 h 6858000"/>
              <a:gd name="connsiteX162" fmla="*/ 6563254 w 7177208"/>
              <a:gd name="connsiteY162" fmla="*/ 6582760 h 6858000"/>
              <a:gd name="connsiteX163" fmla="*/ 6640988 w 7177208"/>
              <a:gd name="connsiteY163" fmla="*/ 6653591 h 6858000"/>
              <a:gd name="connsiteX164" fmla="*/ 6710010 w 7177208"/>
              <a:gd name="connsiteY164" fmla="*/ 6727380 h 6858000"/>
              <a:gd name="connsiteX165" fmla="*/ 6736798 w 7177208"/>
              <a:gd name="connsiteY165" fmla="*/ 6746774 h 6858000"/>
              <a:gd name="connsiteX166" fmla="*/ 6725950 w 7177208"/>
              <a:gd name="connsiteY166" fmla="*/ 6769286 h 6858000"/>
              <a:gd name="connsiteX167" fmla="*/ 6703108 w 7177208"/>
              <a:gd name="connsiteY167" fmla="*/ 6789502 h 6858000"/>
              <a:gd name="connsiteX168" fmla="*/ 6649354 w 7177208"/>
              <a:gd name="connsiteY168" fmla="*/ 6834447 h 6858000"/>
              <a:gd name="connsiteX169" fmla="*/ 6620549 w 7177208"/>
              <a:gd name="connsiteY169" fmla="*/ 6858000 h 6858000"/>
              <a:gd name="connsiteX170" fmla="*/ 5009009 w 7177208"/>
              <a:gd name="connsiteY170" fmla="*/ 6858000 h 6858000"/>
              <a:gd name="connsiteX171" fmla="*/ 5014315 w 7177208"/>
              <a:gd name="connsiteY171" fmla="*/ 6845288 h 6858000"/>
              <a:gd name="connsiteX172" fmla="*/ 5010570 w 7177208"/>
              <a:gd name="connsiteY172" fmla="*/ 6829600 h 6858000"/>
              <a:gd name="connsiteX173" fmla="*/ 4925111 w 7177208"/>
              <a:gd name="connsiteY173" fmla="*/ 6818428 h 6858000"/>
              <a:gd name="connsiteX174" fmla="*/ 4848201 w 7177208"/>
              <a:gd name="connsiteY174" fmla="*/ 6823191 h 6858000"/>
              <a:gd name="connsiteX175" fmla="*/ 4771783 w 7177208"/>
              <a:gd name="connsiteY175" fmla="*/ 6826642 h 6858000"/>
              <a:gd name="connsiteX176" fmla="*/ 4707855 w 7177208"/>
              <a:gd name="connsiteY176" fmla="*/ 6811031 h 6858000"/>
              <a:gd name="connsiteX177" fmla="*/ 4752392 w 7177208"/>
              <a:gd name="connsiteY177" fmla="*/ 6762221 h 6858000"/>
              <a:gd name="connsiteX178" fmla="*/ 4776550 w 7177208"/>
              <a:gd name="connsiteY178" fmla="*/ 6746609 h 6858000"/>
              <a:gd name="connsiteX179" fmla="*/ 4831437 w 7177208"/>
              <a:gd name="connsiteY179" fmla="*/ 6709466 h 6858000"/>
              <a:gd name="connsiteX180" fmla="*/ 4855595 w 7177208"/>
              <a:gd name="connsiteY180" fmla="*/ 6655893 h 6858000"/>
              <a:gd name="connsiteX181" fmla="*/ 4802019 w 7177208"/>
              <a:gd name="connsiteY181" fmla="*/ 6641596 h 6858000"/>
              <a:gd name="connsiteX182" fmla="*/ 4686324 w 7177208"/>
              <a:gd name="connsiteY182" fmla="*/ 6651127 h 6858000"/>
              <a:gd name="connsiteX183" fmla="*/ 4612866 w 7177208"/>
              <a:gd name="connsiteY183" fmla="*/ 6657209 h 6858000"/>
              <a:gd name="connsiteX184" fmla="*/ 4535626 w 7177208"/>
              <a:gd name="connsiteY184" fmla="*/ 6636009 h 6858000"/>
              <a:gd name="connsiteX185" fmla="*/ 4584436 w 7177208"/>
              <a:gd name="connsiteY185" fmla="*/ 6585556 h 6858000"/>
              <a:gd name="connsiteX186" fmla="*/ 4610402 w 7177208"/>
              <a:gd name="connsiteY186" fmla="*/ 6570434 h 6858000"/>
              <a:gd name="connsiteX187" fmla="*/ 4610892 w 7177208"/>
              <a:gd name="connsiteY187" fmla="*/ 6570434 h 6858000"/>
              <a:gd name="connsiteX188" fmla="*/ 4667920 w 7177208"/>
              <a:gd name="connsiteY188" fmla="*/ 6535103 h 6858000"/>
              <a:gd name="connsiteX189" fmla="*/ 4695530 w 7177208"/>
              <a:gd name="connsiteY189" fmla="*/ 6492375 h 6858000"/>
              <a:gd name="connsiteX190" fmla="*/ 4642447 w 7177208"/>
              <a:gd name="connsiteY190" fmla="*/ 6469859 h 6858000"/>
              <a:gd name="connsiteX191" fmla="*/ 4519356 w 7177208"/>
              <a:gd name="connsiteY191" fmla="*/ 6473309 h 6858000"/>
              <a:gd name="connsiteX192" fmla="*/ 4518862 w 7177208"/>
              <a:gd name="connsiteY192" fmla="*/ 6473309 h 6858000"/>
              <a:gd name="connsiteX193" fmla="*/ 4449839 w 7177208"/>
              <a:gd name="connsiteY193" fmla="*/ 6476270 h 6858000"/>
              <a:gd name="connsiteX194" fmla="*/ 4378188 w 7177208"/>
              <a:gd name="connsiteY194" fmla="*/ 6477092 h 6858000"/>
              <a:gd name="connsiteX195" fmla="*/ 4367343 w 7177208"/>
              <a:gd name="connsiteY195" fmla="*/ 6428775 h 6858000"/>
              <a:gd name="connsiteX196" fmla="*/ 4443268 w 7177208"/>
              <a:gd name="connsiteY196" fmla="*/ 6392948 h 6858000"/>
              <a:gd name="connsiteX197" fmla="*/ 4468740 w 7177208"/>
              <a:gd name="connsiteY197" fmla="*/ 6381281 h 6858000"/>
              <a:gd name="connsiteX198" fmla="*/ 4539899 w 7177208"/>
              <a:gd name="connsiteY198" fmla="*/ 6313570 h 6858000"/>
              <a:gd name="connsiteX199" fmla="*/ 4473013 w 7177208"/>
              <a:gd name="connsiteY199" fmla="*/ 6290233 h 6858000"/>
              <a:gd name="connsiteX200" fmla="*/ 4346143 w 7177208"/>
              <a:gd name="connsiteY200" fmla="*/ 6289739 h 6858000"/>
              <a:gd name="connsiteX201" fmla="*/ 4251976 w 7177208"/>
              <a:gd name="connsiteY201" fmla="*/ 6293685 h 6858000"/>
              <a:gd name="connsiteX202" fmla="*/ 4172598 w 7177208"/>
              <a:gd name="connsiteY202" fmla="*/ 6272157 h 6858000"/>
              <a:gd name="connsiteX203" fmla="*/ 4236032 w 7177208"/>
              <a:gd name="connsiteY203" fmla="*/ 6222525 h 6858000"/>
              <a:gd name="connsiteX204" fmla="*/ 4269724 w 7177208"/>
              <a:gd name="connsiteY204" fmla="*/ 6208719 h 6858000"/>
              <a:gd name="connsiteX205" fmla="*/ 4333651 w 7177208"/>
              <a:gd name="connsiteY205" fmla="*/ 6181935 h 6858000"/>
              <a:gd name="connsiteX206" fmla="*/ 4380652 w 7177208"/>
              <a:gd name="connsiteY206" fmla="*/ 6133618 h 6858000"/>
              <a:gd name="connsiteX207" fmla="*/ 4309000 w 7177208"/>
              <a:gd name="connsiteY207" fmla="*/ 6108145 h 6858000"/>
              <a:gd name="connsiteX208" fmla="*/ 4175556 w 7177208"/>
              <a:gd name="connsiteY208" fmla="*/ 6108635 h 6858000"/>
              <a:gd name="connsiteX209" fmla="*/ 4050328 w 7177208"/>
              <a:gd name="connsiteY209" fmla="*/ 6109129 h 6858000"/>
              <a:gd name="connsiteX210" fmla="*/ 3976867 w 7177208"/>
              <a:gd name="connsiteY210" fmla="*/ 6081519 h 6858000"/>
              <a:gd name="connsiteX211" fmla="*/ 4037346 w 7177208"/>
              <a:gd name="connsiteY211" fmla="*/ 6040434 h 6858000"/>
              <a:gd name="connsiteX212" fmla="*/ 4093549 w 7177208"/>
              <a:gd name="connsiteY212" fmla="*/ 6021371 h 6858000"/>
              <a:gd name="connsiteX213" fmla="*/ 4180817 w 7177208"/>
              <a:gd name="connsiteY213" fmla="*/ 5991625 h 6858000"/>
              <a:gd name="connsiteX214" fmla="*/ 4217956 w 7177208"/>
              <a:gd name="connsiteY214" fmla="*/ 5948896 h 6858000"/>
              <a:gd name="connsiteX215" fmla="*/ 4165695 w 7177208"/>
              <a:gd name="connsiteY215" fmla="*/ 5926381 h 6858000"/>
              <a:gd name="connsiteX216" fmla="*/ 3996424 w 7177208"/>
              <a:gd name="connsiteY216" fmla="*/ 5918167 h 6858000"/>
              <a:gd name="connsiteX217" fmla="*/ 3995934 w 7177208"/>
              <a:gd name="connsiteY217" fmla="*/ 5918167 h 6858000"/>
              <a:gd name="connsiteX218" fmla="*/ 3860350 w 7177208"/>
              <a:gd name="connsiteY218" fmla="*/ 5911592 h 6858000"/>
              <a:gd name="connsiteX219" fmla="*/ 3770129 w 7177208"/>
              <a:gd name="connsiteY219" fmla="*/ 5881024 h 6858000"/>
              <a:gd name="connsiteX220" fmla="*/ 3849999 w 7177208"/>
              <a:gd name="connsiteY220" fmla="*/ 5841747 h 6858000"/>
              <a:gd name="connsiteX221" fmla="*/ 3912118 w 7177208"/>
              <a:gd name="connsiteY221" fmla="*/ 5828766 h 6858000"/>
              <a:gd name="connsiteX222" fmla="*/ 3993304 w 7177208"/>
              <a:gd name="connsiteY222" fmla="*/ 5808550 h 6858000"/>
              <a:gd name="connsiteX223" fmla="*/ 4061010 w 7177208"/>
              <a:gd name="connsiteY223" fmla="*/ 5755467 h 6858000"/>
              <a:gd name="connsiteX224" fmla="*/ 3808093 w 7177208"/>
              <a:gd name="connsiteY224" fmla="*/ 5718328 h 6858000"/>
              <a:gd name="connsiteX225" fmla="*/ 3707516 w 7177208"/>
              <a:gd name="connsiteY225" fmla="*/ 5717834 h 6858000"/>
              <a:gd name="connsiteX226" fmla="*/ 3579330 w 7177208"/>
              <a:gd name="connsiteY226" fmla="*/ 5718655 h 6858000"/>
              <a:gd name="connsiteX227" fmla="*/ 3311291 w 7177208"/>
              <a:gd name="connsiteY227" fmla="*/ 5754484 h 6858000"/>
              <a:gd name="connsiteX228" fmla="*/ 3353197 w 7177208"/>
              <a:gd name="connsiteY228" fmla="*/ 5799347 h 6858000"/>
              <a:gd name="connsiteX229" fmla="*/ 3466265 w 7177208"/>
              <a:gd name="connsiteY229" fmla="*/ 5829587 h 6858000"/>
              <a:gd name="connsiteX230" fmla="*/ 3466758 w 7177208"/>
              <a:gd name="connsiteY230" fmla="*/ 5829587 h 6858000"/>
              <a:gd name="connsiteX231" fmla="*/ 3563059 w 7177208"/>
              <a:gd name="connsiteY231" fmla="*/ 5849473 h 6858000"/>
              <a:gd name="connsiteX232" fmla="*/ 3625675 w 7177208"/>
              <a:gd name="connsiteY232" fmla="*/ 5884475 h 6858000"/>
              <a:gd name="connsiteX233" fmla="*/ 3563553 w 7177208"/>
              <a:gd name="connsiteY233" fmla="*/ 5914222 h 6858000"/>
              <a:gd name="connsiteX234" fmla="*/ 3377027 w 7177208"/>
              <a:gd name="connsiteY234" fmla="*/ 5917674 h 6858000"/>
              <a:gd name="connsiteX235" fmla="*/ 3159112 w 7177208"/>
              <a:gd name="connsiteY235" fmla="*/ 5930162 h 6858000"/>
              <a:gd name="connsiteX236" fmla="*/ 3152702 w 7177208"/>
              <a:gd name="connsiteY236" fmla="*/ 5975851 h 6858000"/>
              <a:gd name="connsiteX237" fmla="*/ 3270534 w 7177208"/>
              <a:gd name="connsiteY237" fmla="*/ 6022521 h 6858000"/>
              <a:gd name="connsiteX238" fmla="*/ 3332325 w 7177208"/>
              <a:gd name="connsiteY238" fmla="*/ 6041587 h 6858000"/>
              <a:gd name="connsiteX239" fmla="*/ 3401843 w 7177208"/>
              <a:gd name="connsiteY239" fmla="*/ 6086452 h 6858000"/>
              <a:gd name="connsiteX240" fmla="*/ 3334134 w 7177208"/>
              <a:gd name="connsiteY240" fmla="*/ 6111431 h 6858000"/>
              <a:gd name="connsiteX241" fmla="*/ 3182614 w 7177208"/>
              <a:gd name="connsiteY241" fmla="*/ 6109295 h 6858000"/>
              <a:gd name="connsiteX242" fmla="*/ 3182120 w 7177208"/>
              <a:gd name="connsiteY242" fmla="*/ 6109295 h 6858000"/>
              <a:gd name="connsiteX243" fmla="*/ 3046210 w 7177208"/>
              <a:gd name="connsiteY243" fmla="*/ 6105843 h 6858000"/>
              <a:gd name="connsiteX244" fmla="*/ 2967164 w 7177208"/>
              <a:gd name="connsiteY244" fmla="*/ 6124906 h 6858000"/>
              <a:gd name="connsiteX245" fmla="*/ 3017616 w 7177208"/>
              <a:gd name="connsiteY245" fmla="*/ 6179797 h 6858000"/>
              <a:gd name="connsiteX246" fmla="*/ 3083187 w 7177208"/>
              <a:gd name="connsiteY246" fmla="*/ 6206582 h 6858000"/>
              <a:gd name="connsiteX247" fmla="*/ 3138900 w 7177208"/>
              <a:gd name="connsiteY247" fmla="*/ 6228607 h 6858000"/>
              <a:gd name="connsiteX248" fmla="*/ 3194115 w 7177208"/>
              <a:gd name="connsiteY248" fmla="*/ 6273472 h 6858000"/>
              <a:gd name="connsiteX249" fmla="*/ 3128872 w 7177208"/>
              <a:gd name="connsiteY249" fmla="*/ 6297137 h 6858000"/>
              <a:gd name="connsiteX250" fmla="*/ 2997565 w 7177208"/>
              <a:gd name="connsiteY250" fmla="*/ 6290726 h 6858000"/>
              <a:gd name="connsiteX251" fmla="*/ 2867571 w 7177208"/>
              <a:gd name="connsiteY251" fmla="*/ 6284645 h 6858000"/>
              <a:gd name="connsiteX252" fmla="*/ 2798055 w 7177208"/>
              <a:gd name="connsiteY252" fmla="*/ 6304534 h 6858000"/>
              <a:gd name="connsiteX253" fmla="*/ 2899125 w 7177208"/>
              <a:gd name="connsiteY253" fmla="*/ 6387031 h 6858000"/>
              <a:gd name="connsiteX254" fmla="*/ 2938896 w 7177208"/>
              <a:gd name="connsiteY254" fmla="*/ 6402971 h 6858000"/>
              <a:gd name="connsiteX255" fmla="*/ 2978996 w 7177208"/>
              <a:gd name="connsiteY255" fmla="*/ 6424992 h 6858000"/>
              <a:gd name="connsiteX256" fmla="*/ 2968642 w 7177208"/>
              <a:gd name="connsiteY256" fmla="*/ 6474133 h 6858000"/>
              <a:gd name="connsiteX257" fmla="*/ 2916873 w 7177208"/>
              <a:gd name="connsiteY257" fmla="*/ 6476270 h 6858000"/>
              <a:gd name="connsiteX258" fmla="*/ 2816297 w 7177208"/>
              <a:gd name="connsiteY258" fmla="*/ 6468545 h 6858000"/>
              <a:gd name="connsiteX259" fmla="*/ 2682526 w 7177208"/>
              <a:gd name="connsiteY259" fmla="*/ 6456875 h 6858000"/>
              <a:gd name="connsiteX260" fmla="*/ 2632895 w 7177208"/>
              <a:gd name="connsiteY260" fmla="*/ 6475938 h 6858000"/>
              <a:gd name="connsiteX261" fmla="*/ 2670528 w 7177208"/>
              <a:gd name="connsiteY261" fmla="*/ 6528527 h 6858000"/>
              <a:gd name="connsiteX262" fmla="*/ 2724432 w 7177208"/>
              <a:gd name="connsiteY262" fmla="*/ 6558768 h 6858000"/>
              <a:gd name="connsiteX263" fmla="*/ 2804303 w 7177208"/>
              <a:gd name="connsiteY263" fmla="*/ 6625325 h 6858000"/>
              <a:gd name="connsiteX264" fmla="*/ 2726240 w 7177208"/>
              <a:gd name="connsiteY264" fmla="*/ 6655565 h 6858000"/>
              <a:gd name="connsiteX265" fmla="*/ 2633882 w 7177208"/>
              <a:gd name="connsiteY265" fmla="*/ 6648168 h 6858000"/>
              <a:gd name="connsiteX266" fmla="*/ 2633388 w 7177208"/>
              <a:gd name="connsiteY266" fmla="*/ 6648168 h 6858000"/>
              <a:gd name="connsiteX267" fmla="*/ 1792953 w 7177208"/>
              <a:gd name="connsiteY267" fmla="*/ 6262951 h 6858000"/>
              <a:gd name="connsiteX268" fmla="*/ 1737568 w 7177208"/>
              <a:gd name="connsiteY268" fmla="*/ 6267224 h 6858000"/>
              <a:gd name="connsiteX269" fmla="*/ 1759099 w 7177208"/>
              <a:gd name="connsiteY269" fmla="*/ 6318830 h 6858000"/>
              <a:gd name="connsiteX270" fmla="*/ 2565677 w 7177208"/>
              <a:gd name="connsiteY270" fmla="*/ 6715220 h 6858000"/>
              <a:gd name="connsiteX271" fmla="*/ 2566503 w 7177208"/>
              <a:gd name="connsiteY271" fmla="*/ 6715713 h 6858000"/>
              <a:gd name="connsiteX272" fmla="*/ 2614487 w 7177208"/>
              <a:gd name="connsiteY272" fmla="*/ 6782599 h 6858000"/>
              <a:gd name="connsiteX273" fmla="*/ 2472498 w 7177208"/>
              <a:gd name="connsiteY273" fmla="*/ 6806758 h 6858000"/>
              <a:gd name="connsiteX274" fmla="*/ 2125413 w 7177208"/>
              <a:gd name="connsiteY274" fmla="*/ 6699276 h 6858000"/>
              <a:gd name="connsiteX275" fmla="*/ 2116702 w 7177208"/>
              <a:gd name="connsiteY275" fmla="*/ 6695335 h 6858000"/>
              <a:gd name="connsiteX276" fmla="*/ 2047679 w 7177208"/>
              <a:gd name="connsiteY276" fmla="*/ 6662137 h 6858000"/>
              <a:gd name="connsiteX277" fmla="*/ 1995418 w 7177208"/>
              <a:gd name="connsiteY277" fmla="*/ 6635348 h 6858000"/>
              <a:gd name="connsiteX278" fmla="*/ 1938887 w 7177208"/>
              <a:gd name="connsiteY278" fmla="*/ 6605606 h 6858000"/>
              <a:gd name="connsiteX279" fmla="*/ 1934942 w 7177208"/>
              <a:gd name="connsiteY279" fmla="*/ 6603470 h 6858000"/>
              <a:gd name="connsiteX280" fmla="*/ 1873645 w 7177208"/>
              <a:gd name="connsiteY280" fmla="*/ 6569778 h 6858000"/>
              <a:gd name="connsiteX281" fmla="*/ 1850799 w 7177208"/>
              <a:gd name="connsiteY281" fmla="*/ 6556796 h 6858000"/>
              <a:gd name="connsiteX282" fmla="*/ 1729516 w 7177208"/>
              <a:gd name="connsiteY282" fmla="*/ 6484322 h 6858000"/>
              <a:gd name="connsiteX283" fmla="*/ 1705357 w 7177208"/>
              <a:gd name="connsiteY283" fmla="*/ 6469201 h 6858000"/>
              <a:gd name="connsiteX284" fmla="*/ 1645047 w 7177208"/>
              <a:gd name="connsiteY284" fmla="*/ 6430581 h 6858000"/>
              <a:gd name="connsiteX285" fmla="*/ 1624175 w 7177208"/>
              <a:gd name="connsiteY285" fmla="*/ 6416118 h 6858000"/>
              <a:gd name="connsiteX286" fmla="*/ 1592293 w 7177208"/>
              <a:gd name="connsiteY286" fmla="*/ 6394590 h 6858000"/>
              <a:gd name="connsiteX287" fmla="*/ 1587198 w 7177208"/>
              <a:gd name="connsiteY287" fmla="*/ 6390645 h 6858000"/>
              <a:gd name="connsiteX288" fmla="*/ 1568135 w 7177208"/>
              <a:gd name="connsiteY288" fmla="*/ 6377335 h 6858000"/>
              <a:gd name="connsiteX289" fmla="*/ 1539703 w 7177208"/>
              <a:gd name="connsiteY289" fmla="*/ 6357122 h 6858000"/>
              <a:gd name="connsiteX290" fmla="*/ 1538882 w 7177208"/>
              <a:gd name="connsiteY290" fmla="*/ 6356463 h 6858000"/>
              <a:gd name="connsiteX291" fmla="*/ 1468051 w 7177208"/>
              <a:gd name="connsiteY291" fmla="*/ 6304202 h 6858000"/>
              <a:gd name="connsiteX292" fmla="*/ 1467724 w 7177208"/>
              <a:gd name="connsiteY292" fmla="*/ 6303874 h 6858000"/>
              <a:gd name="connsiteX293" fmla="*/ 1440114 w 7177208"/>
              <a:gd name="connsiteY293" fmla="*/ 6282674 h 6858000"/>
              <a:gd name="connsiteX294" fmla="*/ 1407738 w 7177208"/>
              <a:gd name="connsiteY294" fmla="*/ 6257201 h 6858000"/>
              <a:gd name="connsiteX295" fmla="*/ 1365338 w 7177208"/>
              <a:gd name="connsiteY295" fmla="*/ 6223841 h 6858000"/>
              <a:gd name="connsiteX296" fmla="*/ 1361393 w 7177208"/>
              <a:gd name="connsiteY296" fmla="*/ 6220717 h 6858000"/>
              <a:gd name="connsiteX297" fmla="*/ 1338881 w 7177208"/>
              <a:gd name="connsiteY297" fmla="*/ 6201654 h 6858000"/>
              <a:gd name="connsiteX298" fmla="*/ 1325403 w 7177208"/>
              <a:gd name="connsiteY298" fmla="*/ 6190315 h 6858000"/>
              <a:gd name="connsiteX299" fmla="*/ 1255065 w 7177208"/>
              <a:gd name="connsiteY299" fmla="*/ 6130167 h 6858000"/>
              <a:gd name="connsiteX300" fmla="*/ 1243399 w 7177208"/>
              <a:gd name="connsiteY300" fmla="*/ 6119812 h 6858000"/>
              <a:gd name="connsiteX301" fmla="*/ 0 w 7177208"/>
              <a:gd name="connsiteY301" fmla="*/ 3354447 h 6858000"/>
              <a:gd name="connsiteX302" fmla="*/ 2095837 w 7177208"/>
              <a:gd name="connsiteY302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7177208" h="6858000">
                <a:moveTo>
                  <a:pt x="6781170" y="6803800"/>
                </a:moveTo>
                <a:cubicBezTo>
                  <a:pt x="6787004" y="6817605"/>
                  <a:pt x="6794132" y="6829437"/>
                  <a:pt x="6802230" y="6839806"/>
                </a:cubicBezTo>
                <a:lnTo>
                  <a:pt x="6820198" y="6858000"/>
                </a:lnTo>
                <a:lnTo>
                  <a:pt x="6716557" y="6858000"/>
                </a:lnTo>
                <a:lnTo>
                  <a:pt x="6769503" y="6813661"/>
                </a:lnTo>
                <a:cubicBezTo>
                  <a:pt x="6773444" y="6810702"/>
                  <a:pt x="6777224" y="6807251"/>
                  <a:pt x="6781170" y="6803800"/>
                </a:cubicBezTo>
                <a:close/>
                <a:moveTo>
                  <a:pt x="3722038" y="5528802"/>
                </a:moveTo>
                <a:cubicBezTo>
                  <a:pt x="3666306" y="5527281"/>
                  <a:pt x="3605458" y="5528677"/>
                  <a:pt x="3557143" y="5534921"/>
                </a:cubicBezTo>
                <a:cubicBezTo>
                  <a:pt x="3540709" y="5537057"/>
                  <a:pt x="3502255" y="5541003"/>
                  <a:pt x="3502255" y="5565982"/>
                </a:cubicBezTo>
                <a:cubicBezTo>
                  <a:pt x="3502255" y="5601810"/>
                  <a:pt x="3607101" y="5619065"/>
                  <a:pt x="3673169" y="5623832"/>
                </a:cubicBezTo>
                <a:lnTo>
                  <a:pt x="3673663" y="5623832"/>
                </a:lnTo>
                <a:cubicBezTo>
                  <a:pt x="3682699" y="5624653"/>
                  <a:pt x="3690423" y="5625146"/>
                  <a:pt x="3697327" y="5625146"/>
                </a:cubicBezTo>
                <a:cubicBezTo>
                  <a:pt x="3704227" y="5625146"/>
                  <a:pt x="3710309" y="5625146"/>
                  <a:pt x="3717212" y="5624653"/>
                </a:cubicBezTo>
                <a:lnTo>
                  <a:pt x="3717705" y="5624653"/>
                </a:lnTo>
                <a:lnTo>
                  <a:pt x="3717705" y="5624815"/>
                </a:lnTo>
                <a:cubicBezTo>
                  <a:pt x="3807434" y="5623503"/>
                  <a:pt x="3888619" y="5597537"/>
                  <a:pt x="3888619" y="5567791"/>
                </a:cubicBezTo>
                <a:cubicBezTo>
                  <a:pt x="3888619" y="5551358"/>
                  <a:pt x="3870047" y="5542811"/>
                  <a:pt x="3856243" y="5540181"/>
                </a:cubicBezTo>
                <a:cubicBezTo>
                  <a:pt x="3828387" y="5534759"/>
                  <a:pt x="3777769" y="5530322"/>
                  <a:pt x="3722038" y="5528802"/>
                </a:cubicBezTo>
                <a:close/>
                <a:moveTo>
                  <a:pt x="3728325" y="3728302"/>
                </a:moveTo>
                <a:cubicBezTo>
                  <a:pt x="3742438" y="3728528"/>
                  <a:pt x="3755585" y="3728980"/>
                  <a:pt x="3766843" y="3729637"/>
                </a:cubicBezTo>
                <a:cubicBezTo>
                  <a:pt x="3779824" y="3729967"/>
                  <a:pt x="3790673" y="3730458"/>
                  <a:pt x="3797079" y="3731773"/>
                </a:cubicBezTo>
                <a:lnTo>
                  <a:pt x="3797245" y="3731939"/>
                </a:lnTo>
                <a:cubicBezTo>
                  <a:pt x="3813515" y="3734403"/>
                  <a:pt x="3829949" y="3742294"/>
                  <a:pt x="3836031" y="3759055"/>
                </a:cubicBezTo>
                <a:cubicBezTo>
                  <a:pt x="3839479" y="3769409"/>
                  <a:pt x="3833894" y="3781404"/>
                  <a:pt x="3825676" y="3790938"/>
                </a:cubicBezTo>
                <a:cubicBezTo>
                  <a:pt x="3822717" y="3794880"/>
                  <a:pt x="3818773" y="3798169"/>
                  <a:pt x="3815321" y="3801289"/>
                </a:cubicBezTo>
                <a:cubicBezTo>
                  <a:pt x="3751065" y="3852563"/>
                  <a:pt x="3610718" y="3849115"/>
                  <a:pt x="3551555" y="3795211"/>
                </a:cubicBezTo>
                <a:cubicBezTo>
                  <a:pt x="3547612" y="3791759"/>
                  <a:pt x="3543668" y="3786499"/>
                  <a:pt x="3540709" y="3781404"/>
                </a:cubicBezTo>
                <a:cubicBezTo>
                  <a:pt x="3536436" y="3773517"/>
                  <a:pt x="3533806" y="3764477"/>
                  <a:pt x="3535943" y="3756752"/>
                </a:cubicBezTo>
                <a:cubicBezTo>
                  <a:pt x="3540709" y="3739991"/>
                  <a:pt x="3556980" y="3732101"/>
                  <a:pt x="3569141" y="3731280"/>
                </a:cubicBezTo>
                <a:cubicBezTo>
                  <a:pt x="3574730" y="3730789"/>
                  <a:pt x="3582615" y="3730458"/>
                  <a:pt x="3592478" y="3729967"/>
                </a:cubicBezTo>
                <a:cubicBezTo>
                  <a:pt x="3616307" y="3729143"/>
                  <a:pt x="3650323" y="3728322"/>
                  <a:pt x="3684014" y="3728322"/>
                </a:cubicBezTo>
                <a:cubicBezTo>
                  <a:pt x="3699134" y="3728077"/>
                  <a:pt x="3714212" y="3728077"/>
                  <a:pt x="3728325" y="3728302"/>
                </a:cubicBezTo>
                <a:close/>
                <a:moveTo>
                  <a:pt x="3697489" y="952273"/>
                </a:moveTo>
                <a:cubicBezTo>
                  <a:pt x="2372908" y="952273"/>
                  <a:pt x="1295167" y="2029855"/>
                  <a:pt x="1295167" y="3354609"/>
                </a:cubicBezTo>
                <a:cubicBezTo>
                  <a:pt x="1295167" y="4077876"/>
                  <a:pt x="1618915" y="4755122"/>
                  <a:pt x="2171264" y="5209693"/>
                </a:cubicBezTo>
                <a:cubicBezTo>
                  <a:pt x="2175206" y="5212320"/>
                  <a:pt x="2178330" y="5213307"/>
                  <a:pt x="2181122" y="5211664"/>
                </a:cubicBezTo>
                <a:cubicBezTo>
                  <a:pt x="2188847" y="5207391"/>
                  <a:pt x="2185395" y="5198679"/>
                  <a:pt x="2194929" y="5183561"/>
                </a:cubicBezTo>
                <a:cubicBezTo>
                  <a:pt x="2203638" y="5169593"/>
                  <a:pt x="2220402" y="5165485"/>
                  <a:pt x="2229111" y="5164664"/>
                </a:cubicBezTo>
                <a:cubicBezTo>
                  <a:pt x="2243901" y="5163182"/>
                  <a:pt x="2252281" y="5163017"/>
                  <a:pt x="2280712" y="5164332"/>
                </a:cubicBezTo>
                <a:cubicBezTo>
                  <a:pt x="2295012" y="5165485"/>
                  <a:pt x="2307007" y="5163348"/>
                  <a:pt x="2315718" y="5159075"/>
                </a:cubicBezTo>
                <a:cubicBezTo>
                  <a:pt x="2333305" y="5149542"/>
                  <a:pt x="2336425" y="5130151"/>
                  <a:pt x="2335931" y="5109444"/>
                </a:cubicBezTo>
                <a:lnTo>
                  <a:pt x="2335931" y="5108951"/>
                </a:lnTo>
                <a:cubicBezTo>
                  <a:pt x="2335437" y="5096953"/>
                  <a:pt x="2334126" y="5084793"/>
                  <a:pt x="2334126" y="5073616"/>
                </a:cubicBezTo>
                <a:cubicBezTo>
                  <a:pt x="2334126" y="5029245"/>
                  <a:pt x="2350887" y="5004100"/>
                  <a:pt x="2395423" y="5004594"/>
                </a:cubicBezTo>
                <a:cubicBezTo>
                  <a:pt x="2410542" y="5004594"/>
                  <a:pt x="2425663" y="5005908"/>
                  <a:pt x="2439465" y="5005908"/>
                </a:cubicBezTo>
                <a:lnTo>
                  <a:pt x="2439959" y="5005908"/>
                </a:lnTo>
                <a:cubicBezTo>
                  <a:pt x="2478742" y="5007224"/>
                  <a:pt x="2508160" y="5002457"/>
                  <a:pt x="2497805" y="4948552"/>
                </a:cubicBezTo>
                <a:cubicBezTo>
                  <a:pt x="2497477" y="4944279"/>
                  <a:pt x="2496162" y="4939023"/>
                  <a:pt x="2494847" y="4933928"/>
                </a:cubicBezTo>
                <a:cubicBezTo>
                  <a:pt x="2482193" y="4888242"/>
                  <a:pt x="2490084" y="4856687"/>
                  <a:pt x="2548751" y="4858002"/>
                </a:cubicBezTo>
                <a:cubicBezTo>
                  <a:pt x="2561736" y="4858330"/>
                  <a:pt x="2574718" y="4859152"/>
                  <a:pt x="2587209" y="4859645"/>
                </a:cubicBezTo>
                <a:cubicBezTo>
                  <a:pt x="2624349" y="4860139"/>
                  <a:pt x="2655410" y="4853236"/>
                  <a:pt x="2649822" y="4797523"/>
                </a:cubicBezTo>
                <a:lnTo>
                  <a:pt x="2649822" y="4797033"/>
                </a:lnTo>
                <a:cubicBezTo>
                  <a:pt x="2649822" y="4791938"/>
                  <a:pt x="2649000" y="4785856"/>
                  <a:pt x="2647685" y="4778953"/>
                </a:cubicBezTo>
                <a:cubicBezTo>
                  <a:pt x="2637003" y="4725380"/>
                  <a:pt x="2657709" y="4702044"/>
                  <a:pt x="2714244" y="4703358"/>
                </a:cubicBezTo>
                <a:cubicBezTo>
                  <a:pt x="2723282" y="4703848"/>
                  <a:pt x="2732322" y="4704670"/>
                  <a:pt x="2741359" y="4705985"/>
                </a:cubicBezTo>
                <a:lnTo>
                  <a:pt x="2741852" y="4705985"/>
                </a:lnTo>
                <a:cubicBezTo>
                  <a:pt x="2752207" y="4707300"/>
                  <a:pt x="2762559" y="4708616"/>
                  <a:pt x="2772913" y="4708121"/>
                </a:cubicBezTo>
                <a:cubicBezTo>
                  <a:pt x="2806108" y="4706973"/>
                  <a:pt x="2819420" y="4687415"/>
                  <a:pt x="2811697" y="4655533"/>
                </a:cubicBezTo>
                <a:cubicBezTo>
                  <a:pt x="2810547" y="4650769"/>
                  <a:pt x="2808738" y="4646496"/>
                  <a:pt x="2806601" y="4641729"/>
                </a:cubicBezTo>
                <a:cubicBezTo>
                  <a:pt x="2803972" y="4636469"/>
                  <a:pt x="2801506" y="4630881"/>
                  <a:pt x="2799701" y="4625296"/>
                </a:cubicBezTo>
                <a:cubicBezTo>
                  <a:pt x="2784086" y="4576980"/>
                  <a:pt x="2803972" y="4550192"/>
                  <a:pt x="2854917" y="4548055"/>
                </a:cubicBezTo>
                <a:cubicBezTo>
                  <a:pt x="2864451" y="4547561"/>
                  <a:pt x="2879075" y="4550686"/>
                  <a:pt x="2895018" y="4553643"/>
                </a:cubicBezTo>
                <a:lnTo>
                  <a:pt x="2895512" y="4553643"/>
                </a:lnTo>
                <a:cubicBezTo>
                  <a:pt x="2924764" y="4558407"/>
                  <a:pt x="2957958" y="4561858"/>
                  <a:pt x="2970121" y="4539837"/>
                </a:cubicBezTo>
                <a:cubicBezTo>
                  <a:pt x="2976859" y="4527348"/>
                  <a:pt x="2969134" y="4506639"/>
                  <a:pt x="2961410" y="4487579"/>
                </a:cubicBezTo>
                <a:cubicBezTo>
                  <a:pt x="2959273" y="4483306"/>
                  <a:pt x="2957465" y="4478539"/>
                  <a:pt x="2955823" y="4474594"/>
                </a:cubicBezTo>
                <a:cubicBezTo>
                  <a:pt x="2932979" y="4419374"/>
                  <a:pt x="2951549" y="4389629"/>
                  <a:pt x="3011040" y="4393080"/>
                </a:cubicBezTo>
                <a:cubicBezTo>
                  <a:pt x="3019259" y="4393902"/>
                  <a:pt x="3033390" y="4396859"/>
                  <a:pt x="3049827" y="4399490"/>
                </a:cubicBezTo>
                <a:cubicBezTo>
                  <a:pt x="3084008" y="4406065"/>
                  <a:pt x="3126737" y="4411159"/>
                  <a:pt x="3139227" y="4390450"/>
                </a:cubicBezTo>
                <a:cubicBezTo>
                  <a:pt x="3147936" y="4375332"/>
                  <a:pt x="3133639" y="4350187"/>
                  <a:pt x="3119835" y="4329974"/>
                </a:cubicBezTo>
                <a:cubicBezTo>
                  <a:pt x="3111618" y="4317813"/>
                  <a:pt x="3103731" y="4307458"/>
                  <a:pt x="3100774" y="4301870"/>
                </a:cubicBezTo>
                <a:cubicBezTo>
                  <a:pt x="3083843" y="4267689"/>
                  <a:pt x="3098143" y="4239258"/>
                  <a:pt x="3135282" y="4235312"/>
                </a:cubicBezTo>
                <a:cubicBezTo>
                  <a:pt x="3152868" y="4233507"/>
                  <a:pt x="3179656" y="4237449"/>
                  <a:pt x="3207756" y="4242215"/>
                </a:cubicBezTo>
                <a:cubicBezTo>
                  <a:pt x="3257880" y="4249940"/>
                  <a:pt x="3310962" y="4259470"/>
                  <a:pt x="3321807" y="4240079"/>
                </a:cubicBezTo>
                <a:cubicBezTo>
                  <a:pt x="3333478" y="4218879"/>
                  <a:pt x="3304059" y="4193078"/>
                  <a:pt x="3279901" y="4170563"/>
                </a:cubicBezTo>
                <a:cubicBezTo>
                  <a:pt x="3269056" y="4160702"/>
                  <a:pt x="3259523" y="4151500"/>
                  <a:pt x="3254428" y="4143775"/>
                </a:cubicBezTo>
                <a:cubicBezTo>
                  <a:pt x="3229777" y="4105320"/>
                  <a:pt x="3246213" y="4076889"/>
                  <a:pt x="3292393" y="4074259"/>
                </a:cubicBezTo>
                <a:cubicBezTo>
                  <a:pt x="3307184" y="4073437"/>
                  <a:pt x="3336435" y="4077711"/>
                  <a:pt x="3367987" y="4083298"/>
                </a:cubicBezTo>
                <a:cubicBezTo>
                  <a:pt x="3401678" y="4088887"/>
                  <a:pt x="3437834" y="4095787"/>
                  <a:pt x="3460350" y="4098417"/>
                </a:cubicBezTo>
                <a:cubicBezTo>
                  <a:pt x="3486644" y="4101375"/>
                  <a:pt x="3522468" y="4111402"/>
                  <a:pt x="3531180" y="4085435"/>
                </a:cubicBezTo>
                <a:cubicBezTo>
                  <a:pt x="3540544" y="4057825"/>
                  <a:pt x="3501269" y="4044844"/>
                  <a:pt x="3481055" y="4030544"/>
                </a:cubicBezTo>
                <a:cubicBezTo>
                  <a:pt x="3469386" y="4022329"/>
                  <a:pt x="3456732" y="4015097"/>
                  <a:pt x="3444734" y="4006879"/>
                </a:cubicBezTo>
                <a:cubicBezTo>
                  <a:pt x="3429288" y="3996856"/>
                  <a:pt x="3414660" y="3986173"/>
                  <a:pt x="3402499" y="3973188"/>
                </a:cubicBezTo>
                <a:cubicBezTo>
                  <a:pt x="3387709" y="3958070"/>
                  <a:pt x="3385245" y="3942458"/>
                  <a:pt x="3391655" y="3929970"/>
                </a:cubicBezTo>
                <a:cubicBezTo>
                  <a:pt x="3394775" y="3924381"/>
                  <a:pt x="3399542" y="3919615"/>
                  <a:pt x="3405951" y="3915669"/>
                </a:cubicBezTo>
                <a:cubicBezTo>
                  <a:pt x="3412031" y="3912218"/>
                  <a:pt x="3419260" y="3909260"/>
                  <a:pt x="3427973" y="3907944"/>
                </a:cubicBezTo>
                <a:cubicBezTo>
                  <a:pt x="3447858" y="3904003"/>
                  <a:pt x="3490586" y="3908766"/>
                  <a:pt x="3537259" y="3914848"/>
                </a:cubicBezTo>
                <a:cubicBezTo>
                  <a:pt x="3589026" y="3921424"/>
                  <a:pt x="3645560" y="3929970"/>
                  <a:pt x="3680069" y="3930460"/>
                </a:cubicBezTo>
                <a:cubicBezTo>
                  <a:pt x="3721157" y="3930791"/>
                  <a:pt x="3778509" y="3926518"/>
                  <a:pt x="3830276" y="3925203"/>
                </a:cubicBezTo>
                <a:lnTo>
                  <a:pt x="3830770" y="3925203"/>
                </a:lnTo>
                <a:cubicBezTo>
                  <a:pt x="3888619" y="3923394"/>
                  <a:pt x="3938740" y="3925697"/>
                  <a:pt x="3949916" y="3942458"/>
                </a:cubicBezTo>
                <a:cubicBezTo>
                  <a:pt x="3970129" y="3974012"/>
                  <a:pt x="3944166" y="3994391"/>
                  <a:pt x="3913599" y="4012467"/>
                </a:cubicBezTo>
                <a:lnTo>
                  <a:pt x="3913105" y="4012467"/>
                </a:lnTo>
                <a:cubicBezTo>
                  <a:pt x="3903737" y="4018056"/>
                  <a:pt x="3893714" y="4023806"/>
                  <a:pt x="3884675" y="4028901"/>
                </a:cubicBezTo>
                <a:cubicBezTo>
                  <a:pt x="3863968" y="4041555"/>
                  <a:pt x="3806119" y="4060455"/>
                  <a:pt x="3815980" y="4090692"/>
                </a:cubicBezTo>
                <a:cubicBezTo>
                  <a:pt x="3824198" y="4115181"/>
                  <a:pt x="3860350" y="4110908"/>
                  <a:pt x="3885002" y="4107456"/>
                </a:cubicBezTo>
                <a:cubicBezTo>
                  <a:pt x="3912118" y="4103183"/>
                  <a:pt x="3948768" y="4094472"/>
                  <a:pt x="3985085" y="4088066"/>
                </a:cubicBezTo>
                <a:lnTo>
                  <a:pt x="3985579" y="4088066"/>
                </a:lnTo>
                <a:cubicBezTo>
                  <a:pt x="4043756" y="4076889"/>
                  <a:pt x="4099959" y="4071629"/>
                  <a:pt x="4109820" y="4098417"/>
                </a:cubicBezTo>
                <a:cubicBezTo>
                  <a:pt x="4118038" y="4120932"/>
                  <a:pt x="4096838" y="4149857"/>
                  <a:pt x="4070051" y="4176973"/>
                </a:cubicBezTo>
                <a:cubicBezTo>
                  <a:pt x="4058381" y="4189461"/>
                  <a:pt x="4045399" y="4201131"/>
                  <a:pt x="4033729" y="4212307"/>
                </a:cubicBezTo>
                <a:cubicBezTo>
                  <a:pt x="4013351" y="4231205"/>
                  <a:pt x="4038002" y="4261444"/>
                  <a:pt x="4064790" y="4260623"/>
                </a:cubicBezTo>
                <a:cubicBezTo>
                  <a:pt x="4077610" y="4260130"/>
                  <a:pt x="4107518" y="4254541"/>
                  <a:pt x="4139401" y="4249775"/>
                </a:cubicBezTo>
                <a:lnTo>
                  <a:pt x="4139894" y="4249775"/>
                </a:lnTo>
                <a:cubicBezTo>
                  <a:pt x="4184758" y="4243697"/>
                  <a:pt x="4234062" y="4240572"/>
                  <a:pt x="4248686" y="4259636"/>
                </a:cubicBezTo>
                <a:cubicBezTo>
                  <a:pt x="4266438" y="4283466"/>
                  <a:pt x="4246059" y="4315346"/>
                  <a:pt x="4225843" y="4339997"/>
                </a:cubicBezTo>
                <a:cubicBezTo>
                  <a:pt x="4212534" y="4355447"/>
                  <a:pt x="4199549" y="4368100"/>
                  <a:pt x="4196922" y="4373195"/>
                </a:cubicBezTo>
                <a:cubicBezTo>
                  <a:pt x="4182128" y="4400311"/>
                  <a:pt x="4193470" y="4422004"/>
                  <a:pt x="4224038" y="4422826"/>
                </a:cubicBezTo>
                <a:cubicBezTo>
                  <a:pt x="4241621" y="4423647"/>
                  <a:pt x="4273175" y="4415432"/>
                  <a:pt x="4293060" y="4410666"/>
                </a:cubicBezTo>
                <a:cubicBezTo>
                  <a:pt x="4297333" y="4409351"/>
                  <a:pt x="4301278" y="4408530"/>
                  <a:pt x="4304237" y="4408036"/>
                </a:cubicBezTo>
                <a:cubicBezTo>
                  <a:pt x="4386734" y="4391603"/>
                  <a:pt x="4415165" y="4418718"/>
                  <a:pt x="4380652" y="4502532"/>
                </a:cubicBezTo>
                <a:cubicBezTo>
                  <a:pt x="4380324" y="4503846"/>
                  <a:pt x="4379503" y="4505162"/>
                  <a:pt x="4379009" y="4506477"/>
                </a:cubicBezTo>
                <a:cubicBezTo>
                  <a:pt x="4359290" y="4552163"/>
                  <a:pt x="4356988" y="4578457"/>
                  <a:pt x="4408427" y="4576814"/>
                </a:cubicBezTo>
                <a:cubicBezTo>
                  <a:pt x="4421903" y="4576321"/>
                  <a:pt x="4435705" y="4574678"/>
                  <a:pt x="4449018" y="4574184"/>
                </a:cubicBezTo>
                <a:cubicBezTo>
                  <a:pt x="4461671" y="4572869"/>
                  <a:pt x="4474164" y="4572869"/>
                  <a:pt x="4486651" y="4574184"/>
                </a:cubicBezTo>
                <a:cubicBezTo>
                  <a:pt x="4523300" y="4578457"/>
                  <a:pt x="4538091" y="4603930"/>
                  <a:pt x="4529382" y="4639759"/>
                </a:cubicBezTo>
                <a:cubicBezTo>
                  <a:pt x="4528229" y="4644522"/>
                  <a:pt x="4526425" y="4648467"/>
                  <a:pt x="4524287" y="4652740"/>
                </a:cubicBezTo>
                <a:lnTo>
                  <a:pt x="4524287" y="4653234"/>
                </a:lnTo>
                <a:cubicBezTo>
                  <a:pt x="4522152" y="4658822"/>
                  <a:pt x="4519027" y="4664410"/>
                  <a:pt x="4517384" y="4670488"/>
                </a:cubicBezTo>
                <a:cubicBezTo>
                  <a:pt x="4504399" y="4713216"/>
                  <a:pt x="4517712" y="4730968"/>
                  <a:pt x="4563563" y="4732279"/>
                </a:cubicBezTo>
                <a:cubicBezTo>
                  <a:pt x="4575230" y="4732611"/>
                  <a:pt x="4586900" y="4731458"/>
                  <a:pt x="4598567" y="4730968"/>
                </a:cubicBezTo>
                <a:cubicBezTo>
                  <a:pt x="4606785" y="4730636"/>
                  <a:pt x="4614510" y="4730636"/>
                  <a:pt x="4622231" y="4731458"/>
                </a:cubicBezTo>
                <a:cubicBezTo>
                  <a:pt x="4666277" y="4735731"/>
                  <a:pt x="4684025" y="4759068"/>
                  <a:pt x="4676629" y="4802289"/>
                </a:cubicBezTo>
                <a:cubicBezTo>
                  <a:pt x="4676135" y="4805248"/>
                  <a:pt x="4675313" y="4807878"/>
                  <a:pt x="4674492" y="4810508"/>
                </a:cubicBezTo>
                <a:lnTo>
                  <a:pt x="4674492" y="4811001"/>
                </a:lnTo>
                <a:cubicBezTo>
                  <a:pt x="4672356" y="4818723"/>
                  <a:pt x="4668907" y="4826119"/>
                  <a:pt x="4668413" y="4833844"/>
                </a:cubicBezTo>
                <a:cubicBezTo>
                  <a:pt x="4663975" y="4866217"/>
                  <a:pt x="4676956" y="4882488"/>
                  <a:pt x="4709826" y="4887749"/>
                </a:cubicBezTo>
                <a:cubicBezTo>
                  <a:pt x="4718373" y="4889063"/>
                  <a:pt x="4726919" y="4887749"/>
                  <a:pt x="4735627" y="4888242"/>
                </a:cubicBezTo>
                <a:cubicBezTo>
                  <a:pt x="4739900" y="4888242"/>
                  <a:pt x="4744335" y="4888732"/>
                  <a:pt x="4748609" y="4888732"/>
                </a:cubicBezTo>
                <a:cubicBezTo>
                  <a:pt x="4812867" y="4891362"/>
                  <a:pt x="4824044" y="4902538"/>
                  <a:pt x="4821086" y="4964658"/>
                </a:cubicBezTo>
                <a:cubicBezTo>
                  <a:pt x="4821086" y="4969425"/>
                  <a:pt x="4820755" y="4974520"/>
                  <a:pt x="4820265" y="4979780"/>
                </a:cubicBezTo>
                <a:cubicBezTo>
                  <a:pt x="4817140" y="5021686"/>
                  <a:pt x="4829301" y="5037626"/>
                  <a:pt x="4870713" y="5041077"/>
                </a:cubicBezTo>
                <a:cubicBezTo>
                  <a:pt x="4877289" y="5041405"/>
                  <a:pt x="4884519" y="5041077"/>
                  <a:pt x="4892738" y="5039762"/>
                </a:cubicBezTo>
                <a:cubicBezTo>
                  <a:pt x="4901446" y="5038941"/>
                  <a:pt x="4910814" y="5037298"/>
                  <a:pt x="4921659" y="5034668"/>
                </a:cubicBezTo>
                <a:lnTo>
                  <a:pt x="4921991" y="5034340"/>
                </a:lnTo>
                <a:cubicBezTo>
                  <a:pt x="4965212" y="5025300"/>
                  <a:pt x="4981151" y="5038285"/>
                  <a:pt x="4983781" y="5106486"/>
                </a:cubicBezTo>
                <a:cubicBezTo>
                  <a:pt x="4984275" y="5113880"/>
                  <a:pt x="4983454" y="5124728"/>
                  <a:pt x="4985097" y="5135901"/>
                </a:cubicBezTo>
                <a:cubicBezTo>
                  <a:pt x="4987233" y="5153653"/>
                  <a:pt x="4994133" y="5173537"/>
                  <a:pt x="5016979" y="5184711"/>
                </a:cubicBezTo>
                <a:cubicBezTo>
                  <a:pt x="5023388" y="5187834"/>
                  <a:pt x="5029799" y="5189971"/>
                  <a:pt x="5037192" y="5190793"/>
                </a:cubicBezTo>
                <a:cubicBezTo>
                  <a:pt x="5067760" y="5195887"/>
                  <a:pt x="5063814" y="5194410"/>
                  <a:pt x="5100957" y="5195887"/>
                </a:cubicBezTo>
                <a:cubicBezTo>
                  <a:pt x="5124950" y="5196874"/>
                  <a:pt x="5142041" y="5212813"/>
                  <a:pt x="5145821" y="5220373"/>
                </a:cubicBezTo>
                <a:cubicBezTo>
                  <a:pt x="5160777" y="5250613"/>
                  <a:pt x="5145162" y="5265240"/>
                  <a:pt x="5141714" y="5272800"/>
                </a:cubicBezTo>
                <a:cubicBezTo>
                  <a:pt x="5140889" y="5274605"/>
                  <a:pt x="5142698" y="5273784"/>
                  <a:pt x="5146971" y="5270825"/>
                </a:cubicBezTo>
                <a:cubicBezTo>
                  <a:pt x="5159297" y="5261457"/>
                  <a:pt x="5171785" y="5251928"/>
                  <a:pt x="5183948" y="5242394"/>
                </a:cubicBezTo>
                <a:cubicBezTo>
                  <a:pt x="5192163" y="5235329"/>
                  <a:pt x="5198739" y="5229413"/>
                  <a:pt x="5199560" y="5230235"/>
                </a:cubicBezTo>
                <a:cubicBezTo>
                  <a:pt x="5768342" y="4776816"/>
                  <a:pt x="6099816" y="4096446"/>
                  <a:pt x="6099816" y="3354609"/>
                </a:cubicBezTo>
                <a:cubicBezTo>
                  <a:pt x="6099816" y="2030021"/>
                  <a:pt x="5022074" y="952273"/>
                  <a:pt x="3697489" y="952273"/>
                </a:cubicBezTo>
                <a:close/>
                <a:moveTo>
                  <a:pt x="2145010" y="0"/>
                </a:moveTo>
                <a:lnTo>
                  <a:pt x="5249700" y="0"/>
                </a:lnTo>
                <a:lnTo>
                  <a:pt x="5298816" y="22240"/>
                </a:lnTo>
                <a:cubicBezTo>
                  <a:pt x="6150598" y="433272"/>
                  <a:pt x="6821789" y="1161494"/>
                  <a:pt x="7158101" y="2052675"/>
                </a:cubicBezTo>
                <a:lnTo>
                  <a:pt x="7177208" y="2109323"/>
                </a:lnTo>
                <a:lnTo>
                  <a:pt x="7177208" y="4587338"/>
                </a:lnTo>
                <a:lnTo>
                  <a:pt x="7059542" y="4885158"/>
                </a:lnTo>
                <a:cubicBezTo>
                  <a:pt x="6842428" y="5360104"/>
                  <a:pt x="6526362" y="5788419"/>
                  <a:pt x="6130549" y="6136411"/>
                </a:cubicBezTo>
                <a:cubicBezTo>
                  <a:pt x="6149940" y="6151367"/>
                  <a:pt x="6174426" y="6139041"/>
                  <a:pt x="6199898" y="6166156"/>
                </a:cubicBezTo>
                <a:cubicBezTo>
                  <a:pt x="6227508" y="6195410"/>
                  <a:pt x="6209266" y="6226962"/>
                  <a:pt x="6230466" y="6254571"/>
                </a:cubicBezTo>
                <a:cubicBezTo>
                  <a:pt x="6272372" y="6309462"/>
                  <a:pt x="6340573" y="6283989"/>
                  <a:pt x="6344846" y="6370760"/>
                </a:cubicBezTo>
                <a:cubicBezTo>
                  <a:pt x="6345174" y="6377169"/>
                  <a:pt x="6346162" y="6382924"/>
                  <a:pt x="6347804" y="6388014"/>
                </a:cubicBezTo>
                <a:cubicBezTo>
                  <a:pt x="6353886" y="6407409"/>
                  <a:pt x="6368510" y="6418254"/>
                  <a:pt x="6384125" y="6424664"/>
                </a:cubicBezTo>
                <a:cubicBezTo>
                  <a:pt x="6401052" y="6431568"/>
                  <a:pt x="6419129" y="6434198"/>
                  <a:pt x="6429484" y="6437650"/>
                </a:cubicBezTo>
                <a:cubicBezTo>
                  <a:pt x="6472704" y="6452439"/>
                  <a:pt x="6484370" y="6466243"/>
                  <a:pt x="6494232" y="6511929"/>
                </a:cubicBezTo>
                <a:cubicBezTo>
                  <a:pt x="6501957" y="6549893"/>
                  <a:pt x="6525783" y="6573229"/>
                  <a:pt x="6563254" y="6582760"/>
                </a:cubicBezTo>
                <a:cubicBezTo>
                  <a:pt x="6601709" y="6592787"/>
                  <a:pt x="6631456" y="6613000"/>
                  <a:pt x="6640988" y="6653591"/>
                </a:cubicBezTo>
                <a:cubicBezTo>
                  <a:pt x="6650846" y="6696319"/>
                  <a:pt x="6665474" y="6720480"/>
                  <a:pt x="6710010" y="6727380"/>
                </a:cubicBezTo>
                <a:cubicBezTo>
                  <a:pt x="6724635" y="6729517"/>
                  <a:pt x="6734662" y="6732146"/>
                  <a:pt x="6736798" y="6746774"/>
                </a:cubicBezTo>
                <a:cubicBezTo>
                  <a:pt x="6738114" y="6754662"/>
                  <a:pt x="6733675" y="6761893"/>
                  <a:pt x="6725950" y="6769286"/>
                </a:cubicBezTo>
                <a:cubicBezTo>
                  <a:pt x="6719872" y="6775696"/>
                  <a:pt x="6711818" y="6782106"/>
                  <a:pt x="6703108" y="6789502"/>
                </a:cubicBezTo>
                <a:cubicBezTo>
                  <a:pt x="6683470" y="6806019"/>
                  <a:pt x="6666009" y="6820645"/>
                  <a:pt x="6649354" y="6834447"/>
                </a:cubicBezTo>
                <a:lnTo>
                  <a:pt x="6620549" y="6858000"/>
                </a:lnTo>
                <a:lnTo>
                  <a:pt x="5009009" y="6858000"/>
                </a:lnTo>
                <a:lnTo>
                  <a:pt x="5014315" y="6845288"/>
                </a:lnTo>
                <a:cubicBezTo>
                  <a:pt x="5014924" y="6839779"/>
                  <a:pt x="5013692" y="6834572"/>
                  <a:pt x="5010570" y="6829600"/>
                </a:cubicBezTo>
                <a:cubicBezTo>
                  <a:pt x="4998406" y="6811031"/>
                  <a:pt x="4956666" y="6816291"/>
                  <a:pt x="4925111" y="6818428"/>
                </a:cubicBezTo>
                <a:cubicBezTo>
                  <a:pt x="4896518" y="6820070"/>
                  <a:pt x="4870713" y="6821386"/>
                  <a:pt x="4848201" y="6823191"/>
                </a:cubicBezTo>
                <a:cubicBezTo>
                  <a:pt x="4809416" y="6825327"/>
                  <a:pt x="4781313" y="6826642"/>
                  <a:pt x="4771783" y="6826642"/>
                </a:cubicBezTo>
                <a:cubicBezTo>
                  <a:pt x="4754856" y="6827464"/>
                  <a:pt x="4710813" y="6831737"/>
                  <a:pt x="4707855" y="6811031"/>
                </a:cubicBezTo>
                <a:cubicBezTo>
                  <a:pt x="4704898" y="6789831"/>
                  <a:pt x="4742531" y="6768631"/>
                  <a:pt x="4752392" y="6762221"/>
                </a:cubicBezTo>
                <a:cubicBezTo>
                  <a:pt x="4761922" y="6756142"/>
                  <a:pt x="4769646" y="6750882"/>
                  <a:pt x="4776550" y="6746609"/>
                </a:cubicBezTo>
                <a:cubicBezTo>
                  <a:pt x="4798239" y="6733297"/>
                  <a:pt x="4809416" y="6726396"/>
                  <a:pt x="4831437" y="6709466"/>
                </a:cubicBezTo>
                <a:cubicBezTo>
                  <a:pt x="4845244" y="6699115"/>
                  <a:pt x="4864306" y="6676599"/>
                  <a:pt x="4855595" y="6655893"/>
                </a:cubicBezTo>
                <a:cubicBezTo>
                  <a:pt x="4847380" y="6636830"/>
                  <a:pt x="4824865" y="6639950"/>
                  <a:pt x="4802019" y="6641596"/>
                </a:cubicBezTo>
                <a:cubicBezTo>
                  <a:pt x="4763565" y="6644716"/>
                  <a:pt x="4724782" y="6648168"/>
                  <a:pt x="4686324" y="6651127"/>
                </a:cubicBezTo>
                <a:cubicBezTo>
                  <a:pt x="4661676" y="6653263"/>
                  <a:pt x="4637515" y="6655400"/>
                  <a:pt x="4612866" y="6657209"/>
                </a:cubicBezTo>
                <a:cubicBezTo>
                  <a:pt x="4587393" y="6659344"/>
                  <a:pt x="4543020" y="6664112"/>
                  <a:pt x="4535626" y="6636009"/>
                </a:cubicBezTo>
                <a:cubicBezTo>
                  <a:pt x="4529217" y="6612344"/>
                  <a:pt x="4564551" y="6597222"/>
                  <a:pt x="4584436" y="6585556"/>
                </a:cubicBezTo>
                <a:cubicBezTo>
                  <a:pt x="4593638" y="6580295"/>
                  <a:pt x="4601690" y="6575201"/>
                  <a:pt x="4610402" y="6570434"/>
                </a:cubicBezTo>
                <a:lnTo>
                  <a:pt x="4610892" y="6570434"/>
                </a:lnTo>
                <a:cubicBezTo>
                  <a:pt x="4630286" y="6559755"/>
                  <a:pt x="4648529" y="6549400"/>
                  <a:pt x="4667920" y="6535103"/>
                </a:cubicBezTo>
                <a:cubicBezTo>
                  <a:pt x="4683366" y="6523105"/>
                  <a:pt x="4702429" y="6513081"/>
                  <a:pt x="4695530" y="6492375"/>
                </a:cubicBezTo>
                <a:cubicBezTo>
                  <a:pt x="4687805" y="6467230"/>
                  <a:pt x="4656744" y="6469366"/>
                  <a:pt x="4642447" y="6469859"/>
                </a:cubicBezTo>
                <a:cubicBezTo>
                  <a:pt x="4597417" y="6470681"/>
                  <a:pt x="4559453" y="6471997"/>
                  <a:pt x="4519356" y="6473309"/>
                </a:cubicBezTo>
                <a:lnTo>
                  <a:pt x="4518862" y="6473309"/>
                </a:lnTo>
                <a:cubicBezTo>
                  <a:pt x="4496841" y="6474133"/>
                  <a:pt x="4474491" y="6475444"/>
                  <a:pt x="4449839" y="6476270"/>
                </a:cubicBezTo>
                <a:cubicBezTo>
                  <a:pt x="4430449" y="6477582"/>
                  <a:pt x="4401524" y="6478896"/>
                  <a:pt x="4378188" y="6477092"/>
                </a:cubicBezTo>
                <a:cubicBezTo>
                  <a:pt x="4350909" y="6474954"/>
                  <a:pt x="4343678" y="6441757"/>
                  <a:pt x="4367343" y="6428775"/>
                </a:cubicBezTo>
                <a:cubicBezTo>
                  <a:pt x="4394458" y="6414147"/>
                  <a:pt x="4415658" y="6405107"/>
                  <a:pt x="4443268" y="6392948"/>
                </a:cubicBezTo>
                <a:cubicBezTo>
                  <a:pt x="4450989" y="6389001"/>
                  <a:pt x="4459207" y="6385550"/>
                  <a:pt x="4468740" y="6381281"/>
                </a:cubicBezTo>
                <a:cubicBezTo>
                  <a:pt x="4497662" y="6368462"/>
                  <a:pt x="4547293" y="6340852"/>
                  <a:pt x="4539899" y="6313570"/>
                </a:cubicBezTo>
                <a:cubicBezTo>
                  <a:pt x="4534311" y="6291548"/>
                  <a:pt x="4500620" y="6290726"/>
                  <a:pt x="4473013" y="6290233"/>
                </a:cubicBezTo>
                <a:cubicBezTo>
                  <a:pt x="4424204" y="6289249"/>
                  <a:pt x="4388376" y="6288425"/>
                  <a:pt x="4346143" y="6289739"/>
                </a:cubicBezTo>
                <a:cubicBezTo>
                  <a:pt x="4318861" y="6290233"/>
                  <a:pt x="4289115" y="6291548"/>
                  <a:pt x="4251976" y="6293685"/>
                </a:cubicBezTo>
                <a:cubicBezTo>
                  <a:pt x="4225681" y="6295494"/>
                  <a:pt x="4176050" y="6303712"/>
                  <a:pt x="4172598" y="6272157"/>
                </a:cubicBezTo>
                <a:cubicBezTo>
                  <a:pt x="4169474" y="6245862"/>
                  <a:pt x="4213190" y="6232056"/>
                  <a:pt x="4236032" y="6222525"/>
                </a:cubicBezTo>
                <a:cubicBezTo>
                  <a:pt x="4248524" y="6217431"/>
                  <a:pt x="4259369" y="6212992"/>
                  <a:pt x="4269724" y="6208719"/>
                </a:cubicBezTo>
                <a:cubicBezTo>
                  <a:pt x="4291744" y="6199683"/>
                  <a:pt x="4310315" y="6192286"/>
                  <a:pt x="4333651" y="6181935"/>
                </a:cubicBezTo>
                <a:cubicBezTo>
                  <a:pt x="4354689" y="6172402"/>
                  <a:pt x="4387062" y="6161225"/>
                  <a:pt x="4380652" y="6133618"/>
                </a:cubicBezTo>
                <a:cubicBezTo>
                  <a:pt x="4373259" y="6103050"/>
                  <a:pt x="4338745" y="6108145"/>
                  <a:pt x="4309000" y="6108145"/>
                </a:cubicBezTo>
                <a:cubicBezTo>
                  <a:pt x="4261834" y="6108635"/>
                  <a:pt x="4218777" y="6109129"/>
                  <a:pt x="4175556" y="6108635"/>
                </a:cubicBezTo>
                <a:cubicBezTo>
                  <a:pt x="4134965" y="6109129"/>
                  <a:pt x="4094702" y="6109129"/>
                  <a:pt x="4050328" y="6109129"/>
                </a:cubicBezTo>
                <a:cubicBezTo>
                  <a:pt x="4023871" y="6109129"/>
                  <a:pt x="3974734" y="6110444"/>
                  <a:pt x="3976867" y="6081519"/>
                </a:cubicBezTo>
                <a:cubicBezTo>
                  <a:pt x="3978676" y="6056049"/>
                  <a:pt x="4018283" y="6046844"/>
                  <a:pt x="4037346" y="6040434"/>
                </a:cubicBezTo>
                <a:cubicBezTo>
                  <a:pt x="4054767" y="6034356"/>
                  <a:pt x="4074486" y="6027781"/>
                  <a:pt x="4093549" y="6021371"/>
                </a:cubicBezTo>
                <a:cubicBezTo>
                  <a:pt x="4133813" y="6008061"/>
                  <a:pt x="4171777" y="5995570"/>
                  <a:pt x="4180817" y="5991625"/>
                </a:cubicBezTo>
                <a:cubicBezTo>
                  <a:pt x="4208095" y="5979464"/>
                  <a:pt x="4223051" y="5969109"/>
                  <a:pt x="4217956" y="5948896"/>
                </a:cubicBezTo>
                <a:cubicBezTo>
                  <a:pt x="4213683" y="5930655"/>
                  <a:pt x="4186895" y="5926876"/>
                  <a:pt x="4165695" y="5926381"/>
                </a:cubicBezTo>
                <a:cubicBezTo>
                  <a:pt x="4156164" y="5925888"/>
                  <a:pt x="4077937" y="5922108"/>
                  <a:pt x="3996424" y="5918167"/>
                </a:cubicBezTo>
                <a:lnTo>
                  <a:pt x="3995934" y="5918167"/>
                </a:lnTo>
                <a:cubicBezTo>
                  <a:pt x="3946630" y="5915536"/>
                  <a:pt x="3897000" y="5913401"/>
                  <a:pt x="3860350" y="5911592"/>
                </a:cubicBezTo>
                <a:cubicBezTo>
                  <a:pt x="3831429" y="5910442"/>
                  <a:pt x="3771443" y="5913401"/>
                  <a:pt x="3770129" y="5881024"/>
                </a:cubicBezTo>
                <a:cubicBezTo>
                  <a:pt x="3768814" y="5853414"/>
                  <a:pt x="3823211" y="5846514"/>
                  <a:pt x="3849999" y="5841747"/>
                </a:cubicBezTo>
                <a:cubicBezTo>
                  <a:pt x="3872842" y="5837474"/>
                  <a:pt x="3892727" y="5833036"/>
                  <a:pt x="3912118" y="5828766"/>
                </a:cubicBezTo>
                <a:cubicBezTo>
                  <a:pt x="3938084" y="5822850"/>
                  <a:pt x="3963064" y="5816274"/>
                  <a:pt x="3993304" y="5808550"/>
                </a:cubicBezTo>
                <a:cubicBezTo>
                  <a:pt x="4007928" y="5804604"/>
                  <a:pt x="4073171" y="5794746"/>
                  <a:pt x="4061010" y="5755467"/>
                </a:cubicBezTo>
                <a:cubicBezTo>
                  <a:pt x="4051971" y="5726052"/>
                  <a:pt x="3929377" y="5719149"/>
                  <a:pt x="3808093" y="5718328"/>
                </a:cubicBezTo>
                <a:cubicBezTo>
                  <a:pt x="3773581" y="5717341"/>
                  <a:pt x="3739068" y="5717834"/>
                  <a:pt x="3707516" y="5717834"/>
                </a:cubicBezTo>
                <a:cubicBezTo>
                  <a:pt x="3662158" y="5718162"/>
                  <a:pt x="3619100" y="5718162"/>
                  <a:pt x="3579330" y="5718655"/>
                </a:cubicBezTo>
                <a:cubicBezTo>
                  <a:pt x="3425671" y="5720463"/>
                  <a:pt x="3320330" y="5725065"/>
                  <a:pt x="3311291" y="5754484"/>
                </a:cubicBezTo>
                <a:cubicBezTo>
                  <a:pt x="3303566" y="5778969"/>
                  <a:pt x="3334627" y="5793265"/>
                  <a:pt x="3353197" y="5799347"/>
                </a:cubicBezTo>
                <a:cubicBezTo>
                  <a:pt x="3392476" y="5811508"/>
                  <a:pt x="3426492" y="5820547"/>
                  <a:pt x="3466265" y="5829587"/>
                </a:cubicBezTo>
                <a:lnTo>
                  <a:pt x="3466758" y="5829587"/>
                </a:lnTo>
                <a:cubicBezTo>
                  <a:pt x="3494859" y="5835993"/>
                  <a:pt x="3525098" y="5842075"/>
                  <a:pt x="3563059" y="5849473"/>
                </a:cubicBezTo>
                <a:cubicBezTo>
                  <a:pt x="3595929" y="5856045"/>
                  <a:pt x="3626990" y="5860318"/>
                  <a:pt x="3625675" y="5884475"/>
                </a:cubicBezTo>
                <a:cubicBezTo>
                  <a:pt x="3624032" y="5908633"/>
                  <a:pt x="3586395" y="5913401"/>
                  <a:pt x="3563553" y="5914222"/>
                </a:cubicBezTo>
                <a:cubicBezTo>
                  <a:pt x="3509977" y="5915043"/>
                  <a:pt x="3442269" y="5916358"/>
                  <a:pt x="3377027" y="5917674"/>
                </a:cubicBezTo>
                <a:cubicBezTo>
                  <a:pt x="3273986" y="5919809"/>
                  <a:pt x="3178175" y="5923262"/>
                  <a:pt x="3159112" y="5930162"/>
                </a:cubicBezTo>
                <a:cubicBezTo>
                  <a:pt x="3137252" y="5938707"/>
                  <a:pt x="3131502" y="5964181"/>
                  <a:pt x="3152702" y="5975851"/>
                </a:cubicBezTo>
                <a:cubicBezTo>
                  <a:pt x="3176860" y="5989326"/>
                  <a:pt x="3223533" y="6006909"/>
                  <a:pt x="3270534" y="6022521"/>
                </a:cubicBezTo>
                <a:cubicBezTo>
                  <a:pt x="3291734" y="6029424"/>
                  <a:pt x="3312934" y="6035999"/>
                  <a:pt x="3332325" y="6041587"/>
                </a:cubicBezTo>
                <a:cubicBezTo>
                  <a:pt x="3351720" y="6047172"/>
                  <a:pt x="3403155" y="6058348"/>
                  <a:pt x="3401843" y="6086452"/>
                </a:cubicBezTo>
                <a:cubicBezTo>
                  <a:pt x="3401022" y="6109788"/>
                  <a:pt x="3359606" y="6111925"/>
                  <a:pt x="3334134" y="6111431"/>
                </a:cubicBezTo>
                <a:cubicBezTo>
                  <a:pt x="3283681" y="6110609"/>
                  <a:pt x="3233067" y="6110116"/>
                  <a:pt x="3182614" y="6109295"/>
                </a:cubicBezTo>
                <a:lnTo>
                  <a:pt x="3182120" y="6109295"/>
                </a:lnTo>
                <a:cubicBezTo>
                  <a:pt x="3136925" y="6107979"/>
                  <a:pt x="3091567" y="6107158"/>
                  <a:pt x="3046210" y="6105843"/>
                </a:cubicBezTo>
                <a:cubicBezTo>
                  <a:pt x="3010386" y="6104693"/>
                  <a:pt x="2975379" y="6102063"/>
                  <a:pt x="2967164" y="6124906"/>
                </a:cubicBezTo>
                <a:cubicBezTo>
                  <a:pt x="2956315" y="6154324"/>
                  <a:pt x="2997731" y="6170758"/>
                  <a:pt x="3017616" y="6179797"/>
                </a:cubicBezTo>
                <a:cubicBezTo>
                  <a:pt x="3039144" y="6189659"/>
                  <a:pt x="3061165" y="6198368"/>
                  <a:pt x="3083187" y="6206582"/>
                </a:cubicBezTo>
                <a:cubicBezTo>
                  <a:pt x="3101757" y="6213979"/>
                  <a:pt x="3120326" y="6221211"/>
                  <a:pt x="3138900" y="6228607"/>
                </a:cubicBezTo>
                <a:cubicBezTo>
                  <a:pt x="3170451" y="6241917"/>
                  <a:pt x="3195761" y="6249807"/>
                  <a:pt x="3194115" y="6273472"/>
                </a:cubicBezTo>
                <a:cubicBezTo>
                  <a:pt x="3191816" y="6295821"/>
                  <a:pt x="3151715" y="6297630"/>
                  <a:pt x="3128872" y="6297137"/>
                </a:cubicBezTo>
                <a:cubicBezTo>
                  <a:pt x="3097322" y="6296315"/>
                  <a:pt x="3046703" y="6293357"/>
                  <a:pt x="2997565" y="6290726"/>
                </a:cubicBezTo>
                <a:cubicBezTo>
                  <a:pt x="2944811" y="6287604"/>
                  <a:pt x="2892716" y="6284645"/>
                  <a:pt x="2867571" y="6284645"/>
                </a:cubicBezTo>
                <a:cubicBezTo>
                  <a:pt x="2842429" y="6284645"/>
                  <a:pt x="2804465" y="6278236"/>
                  <a:pt x="2798055" y="6304534"/>
                </a:cubicBezTo>
                <a:cubicBezTo>
                  <a:pt x="2789512" y="6339536"/>
                  <a:pt x="2852946" y="6368955"/>
                  <a:pt x="2899125" y="6387031"/>
                </a:cubicBezTo>
                <a:cubicBezTo>
                  <a:pt x="2916380" y="6393935"/>
                  <a:pt x="2931174" y="6399029"/>
                  <a:pt x="2938896" y="6402971"/>
                </a:cubicBezTo>
                <a:cubicBezTo>
                  <a:pt x="2952701" y="6409381"/>
                  <a:pt x="2967326" y="6415956"/>
                  <a:pt x="2978996" y="6424992"/>
                </a:cubicBezTo>
                <a:cubicBezTo>
                  <a:pt x="3000195" y="6442578"/>
                  <a:pt x="2995429" y="6466737"/>
                  <a:pt x="2968642" y="6474133"/>
                </a:cubicBezTo>
                <a:cubicBezTo>
                  <a:pt x="2952207" y="6478403"/>
                  <a:pt x="2934132" y="6477582"/>
                  <a:pt x="2916873" y="6476270"/>
                </a:cubicBezTo>
                <a:cubicBezTo>
                  <a:pt x="2890086" y="6474133"/>
                  <a:pt x="2853440" y="6471503"/>
                  <a:pt x="2816297" y="6468545"/>
                </a:cubicBezTo>
                <a:cubicBezTo>
                  <a:pt x="2756808" y="6463451"/>
                  <a:pt x="2696823" y="6457697"/>
                  <a:pt x="2682526" y="6456875"/>
                </a:cubicBezTo>
                <a:cubicBezTo>
                  <a:pt x="2660177" y="6455232"/>
                  <a:pt x="2639798" y="6451781"/>
                  <a:pt x="2632895" y="6475938"/>
                </a:cubicBezTo>
                <a:cubicBezTo>
                  <a:pt x="2628293" y="6491388"/>
                  <a:pt x="2644233" y="6512916"/>
                  <a:pt x="2670528" y="6528527"/>
                </a:cubicBezTo>
                <a:cubicBezTo>
                  <a:pt x="2689098" y="6539704"/>
                  <a:pt x="2707671" y="6549727"/>
                  <a:pt x="2724432" y="6558768"/>
                </a:cubicBezTo>
                <a:cubicBezTo>
                  <a:pt x="2771432" y="6583091"/>
                  <a:pt x="2807261" y="6601662"/>
                  <a:pt x="2804303" y="6625325"/>
                </a:cubicBezTo>
                <a:cubicBezTo>
                  <a:pt x="2800851" y="6654250"/>
                  <a:pt x="2766010" y="6656056"/>
                  <a:pt x="2726240" y="6655565"/>
                </a:cubicBezTo>
                <a:cubicBezTo>
                  <a:pt x="2705040" y="6655071"/>
                  <a:pt x="2698137" y="6655565"/>
                  <a:pt x="2633882" y="6648168"/>
                </a:cubicBezTo>
                <a:lnTo>
                  <a:pt x="2633388" y="6648168"/>
                </a:lnTo>
                <a:cubicBezTo>
                  <a:pt x="2564366" y="6640609"/>
                  <a:pt x="2247518" y="6562547"/>
                  <a:pt x="1792953" y="6262951"/>
                </a:cubicBezTo>
                <a:cubicBezTo>
                  <a:pt x="1784734" y="6257529"/>
                  <a:pt x="1752030" y="6245041"/>
                  <a:pt x="1737568" y="6267224"/>
                </a:cubicBezTo>
                <a:cubicBezTo>
                  <a:pt x="1724421" y="6287440"/>
                  <a:pt x="1750060" y="6312748"/>
                  <a:pt x="1759099" y="6318830"/>
                </a:cubicBezTo>
                <a:cubicBezTo>
                  <a:pt x="2120812" y="6559261"/>
                  <a:pt x="2448669" y="6676438"/>
                  <a:pt x="2565677" y="6715220"/>
                </a:cubicBezTo>
                <a:cubicBezTo>
                  <a:pt x="2566226" y="6715548"/>
                  <a:pt x="2566503" y="6715713"/>
                  <a:pt x="2566503" y="6715713"/>
                </a:cubicBezTo>
                <a:cubicBezTo>
                  <a:pt x="2618433" y="6732968"/>
                  <a:pt x="2618760" y="6765839"/>
                  <a:pt x="2614487" y="6782599"/>
                </a:cubicBezTo>
                <a:cubicBezTo>
                  <a:pt x="2601506" y="6829273"/>
                  <a:pt x="2544972" y="6821386"/>
                  <a:pt x="2472498" y="6806758"/>
                </a:cubicBezTo>
                <a:cubicBezTo>
                  <a:pt x="2353679" y="6783420"/>
                  <a:pt x="2190984" y="6727712"/>
                  <a:pt x="2125413" y="6699276"/>
                </a:cubicBezTo>
                <a:cubicBezTo>
                  <a:pt x="2122289" y="6697965"/>
                  <a:pt x="2119659" y="6696651"/>
                  <a:pt x="2116702" y="6695335"/>
                </a:cubicBezTo>
                <a:cubicBezTo>
                  <a:pt x="2093364" y="6684652"/>
                  <a:pt x="2070522" y="6673313"/>
                  <a:pt x="2047679" y="6662137"/>
                </a:cubicBezTo>
                <a:cubicBezTo>
                  <a:pt x="2029931" y="6653429"/>
                  <a:pt x="2012677" y="6644882"/>
                  <a:pt x="1995418" y="6635348"/>
                </a:cubicBezTo>
                <a:cubicBezTo>
                  <a:pt x="1976355" y="6625819"/>
                  <a:pt x="1957457" y="6615464"/>
                  <a:pt x="1938887" y="6605606"/>
                </a:cubicBezTo>
                <a:cubicBezTo>
                  <a:pt x="1937572" y="6604781"/>
                  <a:pt x="1936257" y="6604291"/>
                  <a:pt x="1934942" y="6603470"/>
                </a:cubicBezTo>
                <a:cubicBezTo>
                  <a:pt x="1914236" y="6592621"/>
                  <a:pt x="1893858" y="6581445"/>
                  <a:pt x="1873645" y="6569778"/>
                </a:cubicBezTo>
                <a:cubicBezTo>
                  <a:pt x="1866413" y="6565505"/>
                  <a:pt x="1858523" y="6561069"/>
                  <a:pt x="1850799" y="6556796"/>
                </a:cubicBezTo>
                <a:cubicBezTo>
                  <a:pt x="1809879" y="6533460"/>
                  <a:pt x="1769289" y="6509298"/>
                  <a:pt x="1729516" y="6484322"/>
                </a:cubicBezTo>
                <a:cubicBezTo>
                  <a:pt x="1721301" y="6479556"/>
                  <a:pt x="1713082" y="6474296"/>
                  <a:pt x="1705357" y="6469201"/>
                </a:cubicBezTo>
                <a:cubicBezTo>
                  <a:pt x="1685145" y="6456712"/>
                  <a:pt x="1664932" y="6443893"/>
                  <a:pt x="1645047" y="6430581"/>
                </a:cubicBezTo>
                <a:cubicBezTo>
                  <a:pt x="1637979" y="6425818"/>
                  <a:pt x="1631241" y="6420884"/>
                  <a:pt x="1624175" y="6416118"/>
                </a:cubicBezTo>
                <a:cubicBezTo>
                  <a:pt x="1613327" y="6409052"/>
                  <a:pt x="1602644" y="6401655"/>
                  <a:pt x="1592293" y="6394590"/>
                </a:cubicBezTo>
                <a:cubicBezTo>
                  <a:pt x="1590650" y="6393275"/>
                  <a:pt x="1588841" y="6391961"/>
                  <a:pt x="1587198" y="6390645"/>
                </a:cubicBezTo>
                <a:cubicBezTo>
                  <a:pt x="1580789" y="6386372"/>
                  <a:pt x="1574544" y="6381771"/>
                  <a:pt x="1568135" y="6377335"/>
                </a:cubicBezTo>
                <a:cubicBezTo>
                  <a:pt x="1558767" y="6370597"/>
                  <a:pt x="1549071" y="6363860"/>
                  <a:pt x="1539703" y="6357122"/>
                </a:cubicBezTo>
                <a:cubicBezTo>
                  <a:pt x="1539376" y="6356791"/>
                  <a:pt x="1539210" y="6356629"/>
                  <a:pt x="1538882" y="6356463"/>
                </a:cubicBezTo>
                <a:cubicBezTo>
                  <a:pt x="1515053" y="6339209"/>
                  <a:pt x="1491388" y="6321951"/>
                  <a:pt x="1468051" y="6304202"/>
                </a:cubicBezTo>
                <a:cubicBezTo>
                  <a:pt x="1468051" y="6304039"/>
                  <a:pt x="1467724" y="6303874"/>
                  <a:pt x="1467724" y="6303874"/>
                </a:cubicBezTo>
                <a:cubicBezTo>
                  <a:pt x="1458356" y="6296808"/>
                  <a:pt x="1449316" y="6289739"/>
                  <a:pt x="1440114" y="6282674"/>
                </a:cubicBezTo>
                <a:cubicBezTo>
                  <a:pt x="1429265" y="6274293"/>
                  <a:pt x="1418420" y="6265747"/>
                  <a:pt x="1407738" y="6257201"/>
                </a:cubicBezTo>
                <a:cubicBezTo>
                  <a:pt x="1393604" y="6246028"/>
                  <a:pt x="1379307" y="6235179"/>
                  <a:pt x="1365338" y="6223841"/>
                </a:cubicBezTo>
                <a:cubicBezTo>
                  <a:pt x="1364023" y="6222854"/>
                  <a:pt x="1362708" y="6221704"/>
                  <a:pt x="1361393" y="6220717"/>
                </a:cubicBezTo>
                <a:cubicBezTo>
                  <a:pt x="1354000" y="6214145"/>
                  <a:pt x="1346275" y="6208063"/>
                  <a:pt x="1338881" y="6201654"/>
                </a:cubicBezTo>
                <a:cubicBezTo>
                  <a:pt x="1334277" y="6198040"/>
                  <a:pt x="1329842" y="6194260"/>
                  <a:pt x="1325403" y="6190315"/>
                </a:cubicBezTo>
                <a:cubicBezTo>
                  <a:pt x="1301739" y="6170593"/>
                  <a:pt x="1278240" y="6150545"/>
                  <a:pt x="1255065" y="6130167"/>
                </a:cubicBezTo>
                <a:cubicBezTo>
                  <a:pt x="1251123" y="6126881"/>
                  <a:pt x="1247179" y="6123429"/>
                  <a:pt x="1243399" y="6119812"/>
                </a:cubicBezTo>
                <a:cubicBezTo>
                  <a:pt x="457358" y="5422842"/>
                  <a:pt x="0" y="4421348"/>
                  <a:pt x="0" y="3354447"/>
                </a:cubicBezTo>
                <a:cubicBezTo>
                  <a:pt x="0" y="1889164"/>
                  <a:pt x="856879" y="620170"/>
                  <a:pt x="2095837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E7634FE6-A91A-94FE-8481-6D9ED63337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7189" y="4626426"/>
            <a:ext cx="5798222" cy="1289199"/>
          </a:xfrm>
        </p:spPr>
        <p:txBody>
          <a:bodyPr/>
          <a:lstStyle>
            <a:lvl1pPr>
              <a:lnSpc>
                <a:spcPct val="86000"/>
              </a:lnSpc>
              <a:spcAft>
                <a:spcPts val="0"/>
              </a:spcAft>
              <a:defRPr kumimoji="0" lang="en-US" sz="48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86000"/>
              </a:lnSpc>
              <a:spcAft>
                <a:spcPts val="0"/>
              </a:spcAft>
              <a:defRPr kumimoji="0" lang="en-US" sz="4800" b="1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58000">
                      <a:srgbClr val="DD7B63">
                        <a:lumMod val="60000"/>
                        <a:lumOff val="40000"/>
                      </a:srgbClr>
                    </a:gs>
                    <a:gs pos="41000">
                      <a:srgbClr val="5648ED">
                        <a:lumMod val="40000"/>
                        <a:lumOff val="60000"/>
                      </a:srgbClr>
                    </a:gs>
                    <a:gs pos="90000">
                      <a:srgbClr val="DD7B63"/>
                    </a:gs>
                    <a:gs pos="0">
                      <a:srgbClr val="5648ED">
                        <a:lumMod val="7500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4800" b="1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58000">
                      <a:srgbClr val="DD7B63">
                        <a:lumMod val="60000"/>
                        <a:lumOff val="40000"/>
                      </a:srgbClr>
                    </a:gs>
                    <a:gs pos="41000">
                      <a:srgbClr val="5648ED">
                        <a:lumMod val="40000"/>
                        <a:lumOff val="60000"/>
                      </a:srgbClr>
                    </a:gs>
                    <a:gs pos="90000">
                      <a:srgbClr val="DD7B63"/>
                    </a:gs>
                    <a:gs pos="0">
                      <a:srgbClr val="5648ED">
                        <a:lumMod val="7500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4800" b="1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58000">
                      <a:srgbClr val="DD7B63">
                        <a:lumMod val="60000"/>
                        <a:lumOff val="40000"/>
                      </a:srgbClr>
                    </a:gs>
                    <a:gs pos="41000">
                      <a:srgbClr val="5648ED">
                        <a:lumMod val="40000"/>
                        <a:lumOff val="60000"/>
                      </a:srgbClr>
                    </a:gs>
                    <a:gs pos="90000">
                      <a:srgbClr val="DD7B63"/>
                    </a:gs>
                    <a:gs pos="0">
                      <a:srgbClr val="5648ED">
                        <a:lumMod val="7500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4800" b="1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58000">
                      <a:srgbClr val="DD7B63">
                        <a:lumMod val="60000"/>
                        <a:lumOff val="40000"/>
                      </a:srgbClr>
                    </a:gs>
                    <a:gs pos="41000">
                      <a:srgbClr val="5648ED">
                        <a:lumMod val="40000"/>
                        <a:lumOff val="60000"/>
                      </a:srgbClr>
                    </a:gs>
                    <a:gs pos="90000">
                      <a:srgbClr val="DD7B63"/>
                    </a:gs>
                    <a:gs pos="0">
                      <a:srgbClr val="5648ED">
                        <a:lumMod val="7500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4800" b="1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58000">
                      <a:srgbClr val="DD7B63">
                        <a:lumMod val="60000"/>
                        <a:lumOff val="40000"/>
                      </a:srgbClr>
                    </a:gs>
                    <a:gs pos="41000">
                      <a:srgbClr val="5648ED">
                        <a:lumMod val="40000"/>
                        <a:lumOff val="60000"/>
                      </a:srgbClr>
                    </a:gs>
                    <a:gs pos="90000">
                      <a:srgbClr val="DD7B63"/>
                    </a:gs>
                    <a:gs pos="0">
                      <a:srgbClr val="5648ED">
                        <a:lumMod val="7500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4800" b="1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58000">
                      <a:srgbClr val="DD7B63">
                        <a:lumMod val="60000"/>
                        <a:lumOff val="40000"/>
                      </a:srgbClr>
                    </a:gs>
                    <a:gs pos="41000">
                      <a:srgbClr val="5648ED">
                        <a:lumMod val="40000"/>
                        <a:lumOff val="60000"/>
                      </a:srgbClr>
                    </a:gs>
                    <a:gs pos="90000">
                      <a:srgbClr val="DD7B63"/>
                    </a:gs>
                    <a:gs pos="0">
                      <a:srgbClr val="5648ED">
                        <a:lumMod val="7500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4800" b="1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58000">
                      <a:srgbClr val="DD7B63">
                        <a:lumMod val="60000"/>
                        <a:lumOff val="40000"/>
                      </a:srgbClr>
                    </a:gs>
                    <a:gs pos="41000">
                      <a:srgbClr val="5648ED">
                        <a:lumMod val="40000"/>
                        <a:lumOff val="60000"/>
                      </a:srgbClr>
                    </a:gs>
                    <a:gs pos="90000">
                      <a:srgbClr val="DD7B63"/>
                    </a:gs>
                    <a:gs pos="0">
                      <a:srgbClr val="5648ED">
                        <a:lumMod val="7500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4800" b="1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58000">
                      <a:srgbClr val="DD7B63">
                        <a:lumMod val="60000"/>
                        <a:lumOff val="40000"/>
                      </a:srgbClr>
                    </a:gs>
                    <a:gs pos="41000">
                      <a:srgbClr val="5648ED">
                        <a:lumMod val="40000"/>
                        <a:lumOff val="60000"/>
                      </a:srgbClr>
                    </a:gs>
                    <a:gs pos="90000">
                      <a:srgbClr val="DD7B63"/>
                    </a:gs>
                    <a:gs pos="0">
                      <a:srgbClr val="5648ED">
                        <a:lumMod val="7500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Dolor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3534662-1C69-1AA9-35FC-47EBB56347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130" y="2804053"/>
            <a:ext cx="3008310" cy="1654862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3800" b="1" cap="none" baseline="0">
                <a:solidFill>
                  <a:srgbClr val="F2F2F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3800" b="1" cap="none" baseline="0">
                <a:solidFill>
                  <a:srgbClr val="F2F2F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3800" b="1" cap="none" baseline="0">
                <a:solidFill>
                  <a:srgbClr val="F2F2F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3800" b="1" cap="none" baseline="0">
                <a:solidFill>
                  <a:srgbClr val="F2F2F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3800" b="1" cap="none" baseline="0">
                <a:solidFill>
                  <a:srgbClr val="F2F2F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3800" b="1" cap="none" baseline="0">
                <a:solidFill>
                  <a:srgbClr val="F2F2F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3800" b="1" cap="none" baseline="0">
                <a:solidFill>
                  <a:srgbClr val="F2F2F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3800" b="1" cap="none" baseline="0">
                <a:solidFill>
                  <a:srgbClr val="F2F2F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3800" b="1" cap="none" baseline="0">
                <a:solidFill>
                  <a:srgbClr val="F2F2F2"/>
                </a:solidFill>
              </a:defRPr>
            </a:lvl9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5F303F9-6939-47C4-7826-5A3E2DB216BE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172954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CC3BF2B-AE2A-BD99-2537-59D255CCD200}"/>
              </a:ext>
            </a:extLst>
          </p:cNvPr>
          <p:cNvSpPr/>
          <p:nvPr userDrawn="1"/>
        </p:nvSpPr>
        <p:spPr>
          <a:xfrm>
            <a:off x="4549389" y="0"/>
            <a:ext cx="7394816" cy="6858000"/>
          </a:xfrm>
          <a:custGeom>
            <a:avLst/>
            <a:gdLst>
              <a:gd name="connsiteX0" fmla="*/ 6781170 w 7394816"/>
              <a:gd name="connsiteY0" fmla="*/ 6803800 h 6858000"/>
              <a:gd name="connsiteX1" fmla="*/ 6802230 w 7394816"/>
              <a:gd name="connsiteY1" fmla="*/ 6839806 h 6858000"/>
              <a:gd name="connsiteX2" fmla="*/ 6820198 w 7394816"/>
              <a:gd name="connsiteY2" fmla="*/ 6858000 h 6858000"/>
              <a:gd name="connsiteX3" fmla="*/ 6716557 w 7394816"/>
              <a:gd name="connsiteY3" fmla="*/ 6858000 h 6858000"/>
              <a:gd name="connsiteX4" fmla="*/ 6769503 w 7394816"/>
              <a:gd name="connsiteY4" fmla="*/ 6813661 h 6858000"/>
              <a:gd name="connsiteX5" fmla="*/ 6781170 w 7394816"/>
              <a:gd name="connsiteY5" fmla="*/ 6803800 h 6858000"/>
              <a:gd name="connsiteX6" fmla="*/ 3722038 w 7394816"/>
              <a:gd name="connsiteY6" fmla="*/ 5528802 h 6858000"/>
              <a:gd name="connsiteX7" fmla="*/ 3557143 w 7394816"/>
              <a:gd name="connsiteY7" fmla="*/ 5534921 h 6858000"/>
              <a:gd name="connsiteX8" fmla="*/ 3502255 w 7394816"/>
              <a:gd name="connsiteY8" fmla="*/ 5565982 h 6858000"/>
              <a:gd name="connsiteX9" fmla="*/ 3673169 w 7394816"/>
              <a:gd name="connsiteY9" fmla="*/ 5623832 h 6858000"/>
              <a:gd name="connsiteX10" fmla="*/ 3673663 w 7394816"/>
              <a:gd name="connsiteY10" fmla="*/ 5623832 h 6858000"/>
              <a:gd name="connsiteX11" fmla="*/ 3697327 w 7394816"/>
              <a:gd name="connsiteY11" fmla="*/ 5625146 h 6858000"/>
              <a:gd name="connsiteX12" fmla="*/ 3717212 w 7394816"/>
              <a:gd name="connsiteY12" fmla="*/ 5624653 h 6858000"/>
              <a:gd name="connsiteX13" fmla="*/ 3717705 w 7394816"/>
              <a:gd name="connsiteY13" fmla="*/ 5624653 h 6858000"/>
              <a:gd name="connsiteX14" fmla="*/ 3717705 w 7394816"/>
              <a:gd name="connsiteY14" fmla="*/ 5624815 h 6858000"/>
              <a:gd name="connsiteX15" fmla="*/ 3888619 w 7394816"/>
              <a:gd name="connsiteY15" fmla="*/ 5567791 h 6858000"/>
              <a:gd name="connsiteX16" fmla="*/ 3856243 w 7394816"/>
              <a:gd name="connsiteY16" fmla="*/ 5540181 h 6858000"/>
              <a:gd name="connsiteX17" fmla="*/ 3722038 w 7394816"/>
              <a:gd name="connsiteY17" fmla="*/ 5528802 h 6858000"/>
              <a:gd name="connsiteX18" fmla="*/ 3728325 w 7394816"/>
              <a:gd name="connsiteY18" fmla="*/ 3728302 h 6858000"/>
              <a:gd name="connsiteX19" fmla="*/ 3766843 w 7394816"/>
              <a:gd name="connsiteY19" fmla="*/ 3729637 h 6858000"/>
              <a:gd name="connsiteX20" fmla="*/ 3797079 w 7394816"/>
              <a:gd name="connsiteY20" fmla="*/ 3731773 h 6858000"/>
              <a:gd name="connsiteX21" fmla="*/ 3797245 w 7394816"/>
              <a:gd name="connsiteY21" fmla="*/ 3731939 h 6858000"/>
              <a:gd name="connsiteX22" fmla="*/ 3836031 w 7394816"/>
              <a:gd name="connsiteY22" fmla="*/ 3759055 h 6858000"/>
              <a:gd name="connsiteX23" fmla="*/ 3825676 w 7394816"/>
              <a:gd name="connsiteY23" fmla="*/ 3790938 h 6858000"/>
              <a:gd name="connsiteX24" fmla="*/ 3815321 w 7394816"/>
              <a:gd name="connsiteY24" fmla="*/ 3801289 h 6858000"/>
              <a:gd name="connsiteX25" fmla="*/ 3551555 w 7394816"/>
              <a:gd name="connsiteY25" fmla="*/ 3795211 h 6858000"/>
              <a:gd name="connsiteX26" fmla="*/ 3540709 w 7394816"/>
              <a:gd name="connsiteY26" fmla="*/ 3781404 h 6858000"/>
              <a:gd name="connsiteX27" fmla="*/ 3535943 w 7394816"/>
              <a:gd name="connsiteY27" fmla="*/ 3756752 h 6858000"/>
              <a:gd name="connsiteX28" fmla="*/ 3569141 w 7394816"/>
              <a:gd name="connsiteY28" fmla="*/ 3731280 h 6858000"/>
              <a:gd name="connsiteX29" fmla="*/ 3592478 w 7394816"/>
              <a:gd name="connsiteY29" fmla="*/ 3729967 h 6858000"/>
              <a:gd name="connsiteX30" fmla="*/ 3684014 w 7394816"/>
              <a:gd name="connsiteY30" fmla="*/ 3728322 h 6858000"/>
              <a:gd name="connsiteX31" fmla="*/ 3728325 w 7394816"/>
              <a:gd name="connsiteY31" fmla="*/ 3728302 h 6858000"/>
              <a:gd name="connsiteX32" fmla="*/ 3697489 w 7394816"/>
              <a:gd name="connsiteY32" fmla="*/ 952273 h 6858000"/>
              <a:gd name="connsiteX33" fmla="*/ 1295167 w 7394816"/>
              <a:gd name="connsiteY33" fmla="*/ 3354609 h 6858000"/>
              <a:gd name="connsiteX34" fmla="*/ 2171264 w 7394816"/>
              <a:gd name="connsiteY34" fmla="*/ 5209693 h 6858000"/>
              <a:gd name="connsiteX35" fmla="*/ 2181122 w 7394816"/>
              <a:gd name="connsiteY35" fmla="*/ 5211664 h 6858000"/>
              <a:gd name="connsiteX36" fmla="*/ 2194929 w 7394816"/>
              <a:gd name="connsiteY36" fmla="*/ 5183561 h 6858000"/>
              <a:gd name="connsiteX37" fmla="*/ 2229111 w 7394816"/>
              <a:gd name="connsiteY37" fmla="*/ 5164664 h 6858000"/>
              <a:gd name="connsiteX38" fmla="*/ 2280712 w 7394816"/>
              <a:gd name="connsiteY38" fmla="*/ 5164332 h 6858000"/>
              <a:gd name="connsiteX39" fmla="*/ 2315718 w 7394816"/>
              <a:gd name="connsiteY39" fmla="*/ 5159075 h 6858000"/>
              <a:gd name="connsiteX40" fmla="*/ 2335931 w 7394816"/>
              <a:gd name="connsiteY40" fmla="*/ 5109444 h 6858000"/>
              <a:gd name="connsiteX41" fmla="*/ 2335931 w 7394816"/>
              <a:gd name="connsiteY41" fmla="*/ 5108951 h 6858000"/>
              <a:gd name="connsiteX42" fmla="*/ 2334126 w 7394816"/>
              <a:gd name="connsiteY42" fmla="*/ 5073616 h 6858000"/>
              <a:gd name="connsiteX43" fmla="*/ 2395423 w 7394816"/>
              <a:gd name="connsiteY43" fmla="*/ 5004594 h 6858000"/>
              <a:gd name="connsiteX44" fmla="*/ 2439465 w 7394816"/>
              <a:gd name="connsiteY44" fmla="*/ 5005908 h 6858000"/>
              <a:gd name="connsiteX45" fmla="*/ 2439959 w 7394816"/>
              <a:gd name="connsiteY45" fmla="*/ 5005908 h 6858000"/>
              <a:gd name="connsiteX46" fmla="*/ 2497805 w 7394816"/>
              <a:gd name="connsiteY46" fmla="*/ 4948552 h 6858000"/>
              <a:gd name="connsiteX47" fmla="*/ 2494847 w 7394816"/>
              <a:gd name="connsiteY47" fmla="*/ 4933928 h 6858000"/>
              <a:gd name="connsiteX48" fmla="*/ 2548751 w 7394816"/>
              <a:gd name="connsiteY48" fmla="*/ 4858002 h 6858000"/>
              <a:gd name="connsiteX49" fmla="*/ 2587209 w 7394816"/>
              <a:gd name="connsiteY49" fmla="*/ 4859645 h 6858000"/>
              <a:gd name="connsiteX50" fmla="*/ 2649822 w 7394816"/>
              <a:gd name="connsiteY50" fmla="*/ 4797523 h 6858000"/>
              <a:gd name="connsiteX51" fmla="*/ 2649822 w 7394816"/>
              <a:gd name="connsiteY51" fmla="*/ 4797033 h 6858000"/>
              <a:gd name="connsiteX52" fmla="*/ 2647685 w 7394816"/>
              <a:gd name="connsiteY52" fmla="*/ 4778953 h 6858000"/>
              <a:gd name="connsiteX53" fmla="*/ 2714244 w 7394816"/>
              <a:gd name="connsiteY53" fmla="*/ 4703358 h 6858000"/>
              <a:gd name="connsiteX54" fmla="*/ 2741359 w 7394816"/>
              <a:gd name="connsiteY54" fmla="*/ 4705985 h 6858000"/>
              <a:gd name="connsiteX55" fmla="*/ 2741852 w 7394816"/>
              <a:gd name="connsiteY55" fmla="*/ 4705985 h 6858000"/>
              <a:gd name="connsiteX56" fmla="*/ 2772913 w 7394816"/>
              <a:gd name="connsiteY56" fmla="*/ 4708121 h 6858000"/>
              <a:gd name="connsiteX57" fmla="*/ 2811697 w 7394816"/>
              <a:gd name="connsiteY57" fmla="*/ 4655533 h 6858000"/>
              <a:gd name="connsiteX58" fmla="*/ 2806601 w 7394816"/>
              <a:gd name="connsiteY58" fmla="*/ 4641729 h 6858000"/>
              <a:gd name="connsiteX59" fmla="*/ 2799701 w 7394816"/>
              <a:gd name="connsiteY59" fmla="*/ 4625296 h 6858000"/>
              <a:gd name="connsiteX60" fmla="*/ 2854917 w 7394816"/>
              <a:gd name="connsiteY60" fmla="*/ 4548055 h 6858000"/>
              <a:gd name="connsiteX61" fmla="*/ 2895018 w 7394816"/>
              <a:gd name="connsiteY61" fmla="*/ 4553643 h 6858000"/>
              <a:gd name="connsiteX62" fmla="*/ 2895512 w 7394816"/>
              <a:gd name="connsiteY62" fmla="*/ 4553643 h 6858000"/>
              <a:gd name="connsiteX63" fmla="*/ 2970121 w 7394816"/>
              <a:gd name="connsiteY63" fmla="*/ 4539837 h 6858000"/>
              <a:gd name="connsiteX64" fmla="*/ 2961410 w 7394816"/>
              <a:gd name="connsiteY64" fmla="*/ 4487579 h 6858000"/>
              <a:gd name="connsiteX65" fmla="*/ 2955823 w 7394816"/>
              <a:gd name="connsiteY65" fmla="*/ 4474594 h 6858000"/>
              <a:gd name="connsiteX66" fmla="*/ 3011040 w 7394816"/>
              <a:gd name="connsiteY66" fmla="*/ 4393080 h 6858000"/>
              <a:gd name="connsiteX67" fmla="*/ 3049827 w 7394816"/>
              <a:gd name="connsiteY67" fmla="*/ 4399490 h 6858000"/>
              <a:gd name="connsiteX68" fmla="*/ 3139227 w 7394816"/>
              <a:gd name="connsiteY68" fmla="*/ 4390450 h 6858000"/>
              <a:gd name="connsiteX69" fmla="*/ 3119835 w 7394816"/>
              <a:gd name="connsiteY69" fmla="*/ 4329974 h 6858000"/>
              <a:gd name="connsiteX70" fmla="*/ 3100774 w 7394816"/>
              <a:gd name="connsiteY70" fmla="*/ 4301870 h 6858000"/>
              <a:gd name="connsiteX71" fmla="*/ 3135282 w 7394816"/>
              <a:gd name="connsiteY71" fmla="*/ 4235312 h 6858000"/>
              <a:gd name="connsiteX72" fmla="*/ 3207756 w 7394816"/>
              <a:gd name="connsiteY72" fmla="*/ 4242215 h 6858000"/>
              <a:gd name="connsiteX73" fmla="*/ 3321807 w 7394816"/>
              <a:gd name="connsiteY73" fmla="*/ 4240079 h 6858000"/>
              <a:gd name="connsiteX74" fmla="*/ 3279901 w 7394816"/>
              <a:gd name="connsiteY74" fmla="*/ 4170563 h 6858000"/>
              <a:gd name="connsiteX75" fmla="*/ 3254428 w 7394816"/>
              <a:gd name="connsiteY75" fmla="*/ 4143775 h 6858000"/>
              <a:gd name="connsiteX76" fmla="*/ 3292393 w 7394816"/>
              <a:gd name="connsiteY76" fmla="*/ 4074259 h 6858000"/>
              <a:gd name="connsiteX77" fmla="*/ 3367987 w 7394816"/>
              <a:gd name="connsiteY77" fmla="*/ 4083298 h 6858000"/>
              <a:gd name="connsiteX78" fmla="*/ 3460350 w 7394816"/>
              <a:gd name="connsiteY78" fmla="*/ 4098417 h 6858000"/>
              <a:gd name="connsiteX79" fmla="*/ 3531180 w 7394816"/>
              <a:gd name="connsiteY79" fmla="*/ 4085435 h 6858000"/>
              <a:gd name="connsiteX80" fmla="*/ 3481055 w 7394816"/>
              <a:gd name="connsiteY80" fmla="*/ 4030544 h 6858000"/>
              <a:gd name="connsiteX81" fmla="*/ 3444734 w 7394816"/>
              <a:gd name="connsiteY81" fmla="*/ 4006879 h 6858000"/>
              <a:gd name="connsiteX82" fmla="*/ 3402499 w 7394816"/>
              <a:gd name="connsiteY82" fmla="*/ 3973188 h 6858000"/>
              <a:gd name="connsiteX83" fmla="*/ 3391655 w 7394816"/>
              <a:gd name="connsiteY83" fmla="*/ 3929970 h 6858000"/>
              <a:gd name="connsiteX84" fmla="*/ 3405951 w 7394816"/>
              <a:gd name="connsiteY84" fmla="*/ 3915669 h 6858000"/>
              <a:gd name="connsiteX85" fmla="*/ 3427973 w 7394816"/>
              <a:gd name="connsiteY85" fmla="*/ 3907944 h 6858000"/>
              <a:gd name="connsiteX86" fmla="*/ 3537259 w 7394816"/>
              <a:gd name="connsiteY86" fmla="*/ 3914848 h 6858000"/>
              <a:gd name="connsiteX87" fmla="*/ 3680069 w 7394816"/>
              <a:gd name="connsiteY87" fmla="*/ 3930460 h 6858000"/>
              <a:gd name="connsiteX88" fmla="*/ 3830276 w 7394816"/>
              <a:gd name="connsiteY88" fmla="*/ 3925203 h 6858000"/>
              <a:gd name="connsiteX89" fmla="*/ 3830770 w 7394816"/>
              <a:gd name="connsiteY89" fmla="*/ 3925203 h 6858000"/>
              <a:gd name="connsiteX90" fmla="*/ 3949916 w 7394816"/>
              <a:gd name="connsiteY90" fmla="*/ 3942458 h 6858000"/>
              <a:gd name="connsiteX91" fmla="*/ 3913599 w 7394816"/>
              <a:gd name="connsiteY91" fmla="*/ 4012467 h 6858000"/>
              <a:gd name="connsiteX92" fmla="*/ 3913105 w 7394816"/>
              <a:gd name="connsiteY92" fmla="*/ 4012467 h 6858000"/>
              <a:gd name="connsiteX93" fmla="*/ 3884675 w 7394816"/>
              <a:gd name="connsiteY93" fmla="*/ 4028901 h 6858000"/>
              <a:gd name="connsiteX94" fmla="*/ 3815980 w 7394816"/>
              <a:gd name="connsiteY94" fmla="*/ 4090692 h 6858000"/>
              <a:gd name="connsiteX95" fmla="*/ 3885002 w 7394816"/>
              <a:gd name="connsiteY95" fmla="*/ 4107456 h 6858000"/>
              <a:gd name="connsiteX96" fmla="*/ 3985085 w 7394816"/>
              <a:gd name="connsiteY96" fmla="*/ 4088066 h 6858000"/>
              <a:gd name="connsiteX97" fmla="*/ 3985579 w 7394816"/>
              <a:gd name="connsiteY97" fmla="*/ 4088066 h 6858000"/>
              <a:gd name="connsiteX98" fmla="*/ 4109820 w 7394816"/>
              <a:gd name="connsiteY98" fmla="*/ 4098417 h 6858000"/>
              <a:gd name="connsiteX99" fmla="*/ 4070051 w 7394816"/>
              <a:gd name="connsiteY99" fmla="*/ 4176973 h 6858000"/>
              <a:gd name="connsiteX100" fmla="*/ 4033729 w 7394816"/>
              <a:gd name="connsiteY100" fmla="*/ 4212307 h 6858000"/>
              <a:gd name="connsiteX101" fmla="*/ 4064790 w 7394816"/>
              <a:gd name="connsiteY101" fmla="*/ 4260623 h 6858000"/>
              <a:gd name="connsiteX102" fmla="*/ 4139401 w 7394816"/>
              <a:gd name="connsiteY102" fmla="*/ 4249775 h 6858000"/>
              <a:gd name="connsiteX103" fmla="*/ 4139894 w 7394816"/>
              <a:gd name="connsiteY103" fmla="*/ 4249775 h 6858000"/>
              <a:gd name="connsiteX104" fmla="*/ 4248686 w 7394816"/>
              <a:gd name="connsiteY104" fmla="*/ 4259636 h 6858000"/>
              <a:gd name="connsiteX105" fmla="*/ 4225843 w 7394816"/>
              <a:gd name="connsiteY105" fmla="*/ 4339997 h 6858000"/>
              <a:gd name="connsiteX106" fmla="*/ 4196922 w 7394816"/>
              <a:gd name="connsiteY106" fmla="*/ 4373195 h 6858000"/>
              <a:gd name="connsiteX107" fmla="*/ 4224038 w 7394816"/>
              <a:gd name="connsiteY107" fmla="*/ 4422826 h 6858000"/>
              <a:gd name="connsiteX108" fmla="*/ 4293060 w 7394816"/>
              <a:gd name="connsiteY108" fmla="*/ 4410666 h 6858000"/>
              <a:gd name="connsiteX109" fmla="*/ 4304237 w 7394816"/>
              <a:gd name="connsiteY109" fmla="*/ 4408036 h 6858000"/>
              <a:gd name="connsiteX110" fmla="*/ 4380652 w 7394816"/>
              <a:gd name="connsiteY110" fmla="*/ 4502532 h 6858000"/>
              <a:gd name="connsiteX111" fmla="*/ 4379009 w 7394816"/>
              <a:gd name="connsiteY111" fmla="*/ 4506477 h 6858000"/>
              <a:gd name="connsiteX112" fmla="*/ 4408427 w 7394816"/>
              <a:gd name="connsiteY112" fmla="*/ 4576814 h 6858000"/>
              <a:gd name="connsiteX113" fmla="*/ 4449018 w 7394816"/>
              <a:gd name="connsiteY113" fmla="*/ 4574184 h 6858000"/>
              <a:gd name="connsiteX114" fmla="*/ 4486651 w 7394816"/>
              <a:gd name="connsiteY114" fmla="*/ 4574184 h 6858000"/>
              <a:gd name="connsiteX115" fmla="*/ 4529382 w 7394816"/>
              <a:gd name="connsiteY115" fmla="*/ 4639759 h 6858000"/>
              <a:gd name="connsiteX116" fmla="*/ 4524287 w 7394816"/>
              <a:gd name="connsiteY116" fmla="*/ 4652740 h 6858000"/>
              <a:gd name="connsiteX117" fmla="*/ 4524287 w 7394816"/>
              <a:gd name="connsiteY117" fmla="*/ 4653234 h 6858000"/>
              <a:gd name="connsiteX118" fmla="*/ 4517384 w 7394816"/>
              <a:gd name="connsiteY118" fmla="*/ 4670488 h 6858000"/>
              <a:gd name="connsiteX119" fmla="*/ 4563563 w 7394816"/>
              <a:gd name="connsiteY119" fmla="*/ 4732279 h 6858000"/>
              <a:gd name="connsiteX120" fmla="*/ 4598567 w 7394816"/>
              <a:gd name="connsiteY120" fmla="*/ 4730968 h 6858000"/>
              <a:gd name="connsiteX121" fmla="*/ 4622231 w 7394816"/>
              <a:gd name="connsiteY121" fmla="*/ 4731458 h 6858000"/>
              <a:gd name="connsiteX122" fmla="*/ 4676629 w 7394816"/>
              <a:gd name="connsiteY122" fmla="*/ 4802289 h 6858000"/>
              <a:gd name="connsiteX123" fmla="*/ 4674492 w 7394816"/>
              <a:gd name="connsiteY123" fmla="*/ 4810508 h 6858000"/>
              <a:gd name="connsiteX124" fmla="*/ 4674492 w 7394816"/>
              <a:gd name="connsiteY124" fmla="*/ 4811001 h 6858000"/>
              <a:gd name="connsiteX125" fmla="*/ 4668413 w 7394816"/>
              <a:gd name="connsiteY125" fmla="*/ 4833844 h 6858000"/>
              <a:gd name="connsiteX126" fmla="*/ 4709826 w 7394816"/>
              <a:gd name="connsiteY126" fmla="*/ 4887749 h 6858000"/>
              <a:gd name="connsiteX127" fmla="*/ 4735627 w 7394816"/>
              <a:gd name="connsiteY127" fmla="*/ 4888242 h 6858000"/>
              <a:gd name="connsiteX128" fmla="*/ 4748609 w 7394816"/>
              <a:gd name="connsiteY128" fmla="*/ 4888732 h 6858000"/>
              <a:gd name="connsiteX129" fmla="*/ 4821086 w 7394816"/>
              <a:gd name="connsiteY129" fmla="*/ 4964658 h 6858000"/>
              <a:gd name="connsiteX130" fmla="*/ 4820265 w 7394816"/>
              <a:gd name="connsiteY130" fmla="*/ 4979780 h 6858000"/>
              <a:gd name="connsiteX131" fmla="*/ 4870713 w 7394816"/>
              <a:gd name="connsiteY131" fmla="*/ 5041077 h 6858000"/>
              <a:gd name="connsiteX132" fmla="*/ 4892738 w 7394816"/>
              <a:gd name="connsiteY132" fmla="*/ 5039762 h 6858000"/>
              <a:gd name="connsiteX133" fmla="*/ 4921659 w 7394816"/>
              <a:gd name="connsiteY133" fmla="*/ 5034668 h 6858000"/>
              <a:gd name="connsiteX134" fmla="*/ 4921991 w 7394816"/>
              <a:gd name="connsiteY134" fmla="*/ 5034340 h 6858000"/>
              <a:gd name="connsiteX135" fmla="*/ 4983781 w 7394816"/>
              <a:gd name="connsiteY135" fmla="*/ 5106486 h 6858000"/>
              <a:gd name="connsiteX136" fmla="*/ 4985097 w 7394816"/>
              <a:gd name="connsiteY136" fmla="*/ 5135901 h 6858000"/>
              <a:gd name="connsiteX137" fmla="*/ 5016979 w 7394816"/>
              <a:gd name="connsiteY137" fmla="*/ 5184711 h 6858000"/>
              <a:gd name="connsiteX138" fmla="*/ 5037192 w 7394816"/>
              <a:gd name="connsiteY138" fmla="*/ 5190793 h 6858000"/>
              <a:gd name="connsiteX139" fmla="*/ 5100957 w 7394816"/>
              <a:gd name="connsiteY139" fmla="*/ 5195887 h 6858000"/>
              <a:gd name="connsiteX140" fmla="*/ 5145821 w 7394816"/>
              <a:gd name="connsiteY140" fmla="*/ 5220373 h 6858000"/>
              <a:gd name="connsiteX141" fmla="*/ 5141714 w 7394816"/>
              <a:gd name="connsiteY141" fmla="*/ 5272800 h 6858000"/>
              <a:gd name="connsiteX142" fmla="*/ 5146971 w 7394816"/>
              <a:gd name="connsiteY142" fmla="*/ 5270825 h 6858000"/>
              <a:gd name="connsiteX143" fmla="*/ 5183948 w 7394816"/>
              <a:gd name="connsiteY143" fmla="*/ 5242394 h 6858000"/>
              <a:gd name="connsiteX144" fmla="*/ 5199560 w 7394816"/>
              <a:gd name="connsiteY144" fmla="*/ 5230235 h 6858000"/>
              <a:gd name="connsiteX145" fmla="*/ 6099816 w 7394816"/>
              <a:gd name="connsiteY145" fmla="*/ 3354609 h 6858000"/>
              <a:gd name="connsiteX146" fmla="*/ 3697489 w 7394816"/>
              <a:gd name="connsiteY146" fmla="*/ 952273 h 6858000"/>
              <a:gd name="connsiteX147" fmla="*/ 2145010 w 7394816"/>
              <a:gd name="connsiteY147" fmla="*/ 0 h 6858000"/>
              <a:gd name="connsiteX148" fmla="*/ 5249700 w 7394816"/>
              <a:gd name="connsiteY148" fmla="*/ 0 h 6858000"/>
              <a:gd name="connsiteX149" fmla="*/ 5298816 w 7394816"/>
              <a:gd name="connsiteY149" fmla="*/ 22240 h 6858000"/>
              <a:gd name="connsiteX150" fmla="*/ 7394650 w 7394816"/>
              <a:gd name="connsiteY150" fmla="*/ 3354447 h 6858000"/>
              <a:gd name="connsiteX151" fmla="*/ 7394816 w 7394816"/>
              <a:gd name="connsiteY151" fmla="*/ 3354115 h 6858000"/>
              <a:gd name="connsiteX152" fmla="*/ 6130549 w 7394816"/>
              <a:gd name="connsiteY152" fmla="*/ 6136411 h 6858000"/>
              <a:gd name="connsiteX153" fmla="*/ 6199898 w 7394816"/>
              <a:gd name="connsiteY153" fmla="*/ 6166156 h 6858000"/>
              <a:gd name="connsiteX154" fmla="*/ 6230466 w 7394816"/>
              <a:gd name="connsiteY154" fmla="*/ 6254571 h 6858000"/>
              <a:gd name="connsiteX155" fmla="*/ 6344846 w 7394816"/>
              <a:gd name="connsiteY155" fmla="*/ 6370760 h 6858000"/>
              <a:gd name="connsiteX156" fmla="*/ 6347804 w 7394816"/>
              <a:gd name="connsiteY156" fmla="*/ 6388014 h 6858000"/>
              <a:gd name="connsiteX157" fmla="*/ 6384125 w 7394816"/>
              <a:gd name="connsiteY157" fmla="*/ 6424664 h 6858000"/>
              <a:gd name="connsiteX158" fmla="*/ 6429484 w 7394816"/>
              <a:gd name="connsiteY158" fmla="*/ 6437650 h 6858000"/>
              <a:gd name="connsiteX159" fmla="*/ 6494232 w 7394816"/>
              <a:gd name="connsiteY159" fmla="*/ 6511929 h 6858000"/>
              <a:gd name="connsiteX160" fmla="*/ 6563254 w 7394816"/>
              <a:gd name="connsiteY160" fmla="*/ 6582760 h 6858000"/>
              <a:gd name="connsiteX161" fmla="*/ 6640988 w 7394816"/>
              <a:gd name="connsiteY161" fmla="*/ 6653591 h 6858000"/>
              <a:gd name="connsiteX162" fmla="*/ 6710010 w 7394816"/>
              <a:gd name="connsiteY162" fmla="*/ 6727380 h 6858000"/>
              <a:gd name="connsiteX163" fmla="*/ 6736798 w 7394816"/>
              <a:gd name="connsiteY163" fmla="*/ 6746774 h 6858000"/>
              <a:gd name="connsiteX164" fmla="*/ 6725950 w 7394816"/>
              <a:gd name="connsiteY164" fmla="*/ 6769286 h 6858000"/>
              <a:gd name="connsiteX165" fmla="*/ 6703108 w 7394816"/>
              <a:gd name="connsiteY165" fmla="*/ 6789502 h 6858000"/>
              <a:gd name="connsiteX166" fmla="*/ 6649354 w 7394816"/>
              <a:gd name="connsiteY166" fmla="*/ 6834447 h 6858000"/>
              <a:gd name="connsiteX167" fmla="*/ 6620549 w 7394816"/>
              <a:gd name="connsiteY167" fmla="*/ 6858000 h 6858000"/>
              <a:gd name="connsiteX168" fmla="*/ 5009009 w 7394816"/>
              <a:gd name="connsiteY168" fmla="*/ 6858000 h 6858000"/>
              <a:gd name="connsiteX169" fmla="*/ 5014315 w 7394816"/>
              <a:gd name="connsiteY169" fmla="*/ 6845288 h 6858000"/>
              <a:gd name="connsiteX170" fmla="*/ 5010570 w 7394816"/>
              <a:gd name="connsiteY170" fmla="*/ 6829600 h 6858000"/>
              <a:gd name="connsiteX171" fmla="*/ 4925111 w 7394816"/>
              <a:gd name="connsiteY171" fmla="*/ 6818428 h 6858000"/>
              <a:gd name="connsiteX172" fmla="*/ 4848201 w 7394816"/>
              <a:gd name="connsiteY172" fmla="*/ 6823191 h 6858000"/>
              <a:gd name="connsiteX173" fmla="*/ 4771783 w 7394816"/>
              <a:gd name="connsiteY173" fmla="*/ 6826642 h 6858000"/>
              <a:gd name="connsiteX174" fmla="*/ 4707855 w 7394816"/>
              <a:gd name="connsiteY174" fmla="*/ 6811031 h 6858000"/>
              <a:gd name="connsiteX175" fmla="*/ 4752392 w 7394816"/>
              <a:gd name="connsiteY175" fmla="*/ 6762221 h 6858000"/>
              <a:gd name="connsiteX176" fmla="*/ 4776550 w 7394816"/>
              <a:gd name="connsiteY176" fmla="*/ 6746609 h 6858000"/>
              <a:gd name="connsiteX177" fmla="*/ 4831437 w 7394816"/>
              <a:gd name="connsiteY177" fmla="*/ 6709466 h 6858000"/>
              <a:gd name="connsiteX178" fmla="*/ 4855595 w 7394816"/>
              <a:gd name="connsiteY178" fmla="*/ 6655893 h 6858000"/>
              <a:gd name="connsiteX179" fmla="*/ 4802019 w 7394816"/>
              <a:gd name="connsiteY179" fmla="*/ 6641596 h 6858000"/>
              <a:gd name="connsiteX180" fmla="*/ 4686324 w 7394816"/>
              <a:gd name="connsiteY180" fmla="*/ 6651127 h 6858000"/>
              <a:gd name="connsiteX181" fmla="*/ 4612866 w 7394816"/>
              <a:gd name="connsiteY181" fmla="*/ 6657209 h 6858000"/>
              <a:gd name="connsiteX182" fmla="*/ 4535626 w 7394816"/>
              <a:gd name="connsiteY182" fmla="*/ 6636009 h 6858000"/>
              <a:gd name="connsiteX183" fmla="*/ 4584436 w 7394816"/>
              <a:gd name="connsiteY183" fmla="*/ 6585556 h 6858000"/>
              <a:gd name="connsiteX184" fmla="*/ 4610402 w 7394816"/>
              <a:gd name="connsiteY184" fmla="*/ 6570434 h 6858000"/>
              <a:gd name="connsiteX185" fmla="*/ 4610892 w 7394816"/>
              <a:gd name="connsiteY185" fmla="*/ 6570434 h 6858000"/>
              <a:gd name="connsiteX186" fmla="*/ 4667920 w 7394816"/>
              <a:gd name="connsiteY186" fmla="*/ 6535103 h 6858000"/>
              <a:gd name="connsiteX187" fmla="*/ 4695530 w 7394816"/>
              <a:gd name="connsiteY187" fmla="*/ 6492375 h 6858000"/>
              <a:gd name="connsiteX188" fmla="*/ 4642447 w 7394816"/>
              <a:gd name="connsiteY188" fmla="*/ 6469859 h 6858000"/>
              <a:gd name="connsiteX189" fmla="*/ 4519356 w 7394816"/>
              <a:gd name="connsiteY189" fmla="*/ 6473309 h 6858000"/>
              <a:gd name="connsiteX190" fmla="*/ 4518862 w 7394816"/>
              <a:gd name="connsiteY190" fmla="*/ 6473309 h 6858000"/>
              <a:gd name="connsiteX191" fmla="*/ 4449839 w 7394816"/>
              <a:gd name="connsiteY191" fmla="*/ 6476270 h 6858000"/>
              <a:gd name="connsiteX192" fmla="*/ 4378188 w 7394816"/>
              <a:gd name="connsiteY192" fmla="*/ 6477092 h 6858000"/>
              <a:gd name="connsiteX193" fmla="*/ 4367343 w 7394816"/>
              <a:gd name="connsiteY193" fmla="*/ 6428775 h 6858000"/>
              <a:gd name="connsiteX194" fmla="*/ 4443268 w 7394816"/>
              <a:gd name="connsiteY194" fmla="*/ 6392948 h 6858000"/>
              <a:gd name="connsiteX195" fmla="*/ 4468740 w 7394816"/>
              <a:gd name="connsiteY195" fmla="*/ 6381281 h 6858000"/>
              <a:gd name="connsiteX196" fmla="*/ 4539899 w 7394816"/>
              <a:gd name="connsiteY196" fmla="*/ 6313570 h 6858000"/>
              <a:gd name="connsiteX197" fmla="*/ 4473013 w 7394816"/>
              <a:gd name="connsiteY197" fmla="*/ 6290233 h 6858000"/>
              <a:gd name="connsiteX198" fmla="*/ 4346143 w 7394816"/>
              <a:gd name="connsiteY198" fmla="*/ 6289739 h 6858000"/>
              <a:gd name="connsiteX199" fmla="*/ 4251976 w 7394816"/>
              <a:gd name="connsiteY199" fmla="*/ 6293685 h 6858000"/>
              <a:gd name="connsiteX200" fmla="*/ 4172598 w 7394816"/>
              <a:gd name="connsiteY200" fmla="*/ 6272157 h 6858000"/>
              <a:gd name="connsiteX201" fmla="*/ 4236032 w 7394816"/>
              <a:gd name="connsiteY201" fmla="*/ 6222525 h 6858000"/>
              <a:gd name="connsiteX202" fmla="*/ 4269724 w 7394816"/>
              <a:gd name="connsiteY202" fmla="*/ 6208719 h 6858000"/>
              <a:gd name="connsiteX203" fmla="*/ 4333651 w 7394816"/>
              <a:gd name="connsiteY203" fmla="*/ 6181935 h 6858000"/>
              <a:gd name="connsiteX204" fmla="*/ 4380652 w 7394816"/>
              <a:gd name="connsiteY204" fmla="*/ 6133618 h 6858000"/>
              <a:gd name="connsiteX205" fmla="*/ 4309000 w 7394816"/>
              <a:gd name="connsiteY205" fmla="*/ 6108145 h 6858000"/>
              <a:gd name="connsiteX206" fmla="*/ 4175556 w 7394816"/>
              <a:gd name="connsiteY206" fmla="*/ 6108635 h 6858000"/>
              <a:gd name="connsiteX207" fmla="*/ 4050328 w 7394816"/>
              <a:gd name="connsiteY207" fmla="*/ 6109129 h 6858000"/>
              <a:gd name="connsiteX208" fmla="*/ 3976867 w 7394816"/>
              <a:gd name="connsiteY208" fmla="*/ 6081519 h 6858000"/>
              <a:gd name="connsiteX209" fmla="*/ 4037346 w 7394816"/>
              <a:gd name="connsiteY209" fmla="*/ 6040434 h 6858000"/>
              <a:gd name="connsiteX210" fmla="*/ 4093549 w 7394816"/>
              <a:gd name="connsiteY210" fmla="*/ 6021371 h 6858000"/>
              <a:gd name="connsiteX211" fmla="*/ 4180817 w 7394816"/>
              <a:gd name="connsiteY211" fmla="*/ 5991625 h 6858000"/>
              <a:gd name="connsiteX212" fmla="*/ 4217956 w 7394816"/>
              <a:gd name="connsiteY212" fmla="*/ 5948896 h 6858000"/>
              <a:gd name="connsiteX213" fmla="*/ 4165695 w 7394816"/>
              <a:gd name="connsiteY213" fmla="*/ 5926381 h 6858000"/>
              <a:gd name="connsiteX214" fmla="*/ 3996424 w 7394816"/>
              <a:gd name="connsiteY214" fmla="*/ 5918167 h 6858000"/>
              <a:gd name="connsiteX215" fmla="*/ 3995934 w 7394816"/>
              <a:gd name="connsiteY215" fmla="*/ 5918167 h 6858000"/>
              <a:gd name="connsiteX216" fmla="*/ 3860350 w 7394816"/>
              <a:gd name="connsiteY216" fmla="*/ 5911592 h 6858000"/>
              <a:gd name="connsiteX217" fmla="*/ 3770129 w 7394816"/>
              <a:gd name="connsiteY217" fmla="*/ 5881024 h 6858000"/>
              <a:gd name="connsiteX218" fmla="*/ 3849999 w 7394816"/>
              <a:gd name="connsiteY218" fmla="*/ 5841747 h 6858000"/>
              <a:gd name="connsiteX219" fmla="*/ 3912118 w 7394816"/>
              <a:gd name="connsiteY219" fmla="*/ 5828766 h 6858000"/>
              <a:gd name="connsiteX220" fmla="*/ 3993304 w 7394816"/>
              <a:gd name="connsiteY220" fmla="*/ 5808550 h 6858000"/>
              <a:gd name="connsiteX221" fmla="*/ 4061010 w 7394816"/>
              <a:gd name="connsiteY221" fmla="*/ 5755467 h 6858000"/>
              <a:gd name="connsiteX222" fmla="*/ 3808093 w 7394816"/>
              <a:gd name="connsiteY222" fmla="*/ 5718328 h 6858000"/>
              <a:gd name="connsiteX223" fmla="*/ 3707516 w 7394816"/>
              <a:gd name="connsiteY223" fmla="*/ 5717834 h 6858000"/>
              <a:gd name="connsiteX224" fmla="*/ 3579330 w 7394816"/>
              <a:gd name="connsiteY224" fmla="*/ 5718655 h 6858000"/>
              <a:gd name="connsiteX225" fmla="*/ 3311291 w 7394816"/>
              <a:gd name="connsiteY225" fmla="*/ 5754484 h 6858000"/>
              <a:gd name="connsiteX226" fmla="*/ 3353197 w 7394816"/>
              <a:gd name="connsiteY226" fmla="*/ 5799347 h 6858000"/>
              <a:gd name="connsiteX227" fmla="*/ 3466265 w 7394816"/>
              <a:gd name="connsiteY227" fmla="*/ 5829587 h 6858000"/>
              <a:gd name="connsiteX228" fmla="*/ 3466758 w 7394816"/>
              <a:gd name="connsiteY228" fmla="*/ 5829587 h 6858000"/>
              <a:gd name="connsiteX229" fmla="*/ 3563059 w 7394816"/>
              <a:gd name="connsiteY229" fmla="*/ 5849473 h 6858000"/>
              <a:gd name="connsiteX230" fmla="*/ 3625675 w 7394816"/>
              <a:gd name="connsiteY230" fmla="*/ 5884475 h 6858000"/>
              <a:gd name="connsiteX231" fmla="*/ 3563553 w 7394816"/>
              <a:gd name="connsiteY231" fmla="*/ 5914222 h 6858000"/>
              <a:gd name="connsiteX232" fmla="*/ 3377027 w 7394816"/>
              <a:gd name="connsiteY232" fmla="*/ 5917674 h 6858000"/>
              <a:gd name="connsiteX233" fmla="*/ 3159112 w 7394816"/>
              <a:gd name="connsiteY233" fmla="*/ 5930162 h 6858000"/>
              <a:gd name="connsiteX234" fmla="*/ 3152702 w 7394816"/>
              <a:gd name="connsiteY234" fmla="*/ 5975851 h 6858000"/>
              <a:gd name="connsiteX235" fmla="*/ 3270534 w 7394816"/>
              <a:gd name="connsiteY235" fmla="*/ 6022521 h 6858000"/>
              <a:gd name="connsiteX236" fmla="*/ 3332325 w 7394816"/>
              <a:gd name="connsiteY236" fmla="*/ 6041587 h 6858000"/>
              <a:gd name="connsiteX237" fmla="*/ 3401843 w 7394816"/>
              <a:gd name="connsiteY237" fmla="*/ 6086452 h 6858000"/>
              <a:gd name="connsiteX238" fmla="*/ 3334134 w 7394816"/>
              <a:gd name="connsiteY238" fmla="*/ 6111431 h 6858000"/>
              <a:gd name="connsiteX239" fmla="*/ 3182614 w 7394816"/>
              <a:gd name="connsiteY239" fmla="*/ 6109295 h 6858000"/>
              <a:gd name="connsiteX240" fmla="*/ 3182120 w 7394816"/>
              <a:gd name="connsiteY240" fmla="*/ 6109295 h 6858000"/>
              <a:gd name="connsiteX241" fmla="*/ 3046210 w 7394816"/>
              <a:gd name="connsiteY241" fmla="*/ 6105843 h 6858000"/>
              <a:gd name="connsiteX242" fmla="*/ 2967164 w 7394816"/>
              <a:gd name="connsiteY242" fmla="*/ 6124906 h 6858000"/>
              <a:gd name="connsiteX243" fmla="*/ 3017616 w 7394816"/>
              <a:gd name="connsiteY243" fmla="*/ 6179797 h 6858000"/>
              <a:gd name="connsiteX244" fmla="*/ 3083187 w 7394816"/>
              <a:gd name="connsiteY244" fmla="*/ 6206582 h 6858000"/>
              <a:gd name="connsiteX245" fmla="*/ 3138900 w 7394816"/>
              <a:gd name="connsiteY245" fmla="*/ 6228607 h 6858000"/>
              <a:gd name="connsiteX246" fmla="*/ 3194115 w 7394816"/>
              <a:gd name="connsiteY246" fmla="*/ 6273472 h 6858000"/>
              <a:gd name="connsiteX247" fmla="*/ 3128872 w 7394816"/>
              <a:gd name="connsiteY247" fmla="*/ 6297137 h 6858000"/>
              <a:gd name="connsiteX248" fmla="*/ 2997565 w 7394816"/>
              <a:gd name="connsiteY248" fmla="*/ 6290726 h 6858000"/>
              <a:gd name="connsiteX249" fmla="*/ 2867571 w 7394816"/>
              <a:gd name="connsiteY249" fmla="*/ 6284645 h 6858000"/>
              <a:gd name="connsiteX250" fmla="*/ 2798055 w 7394816"/>
              <a:gd name="connsiteY250" fmla="*/ 6304534 h 6858000"/>
              <a:gd name="connsiteX251" fmla="*/ 2899125 w 7394816"/>
              <a:gd name="connsiteY251" fmla="*/ 6387031 h 6858000"/>
              <a:gd name="connsiteX252" fmla="*/ 2938896 w 7394816"/>
              <a:gd name="connsiteY252" fmla="*/ 6402971 h 6858000"/>
              <a:gd name="connsiteX253" fmla="*/ 2978996 w 7394816"/>
              <a:gd name="connsiteY253" fmla="*/ 6424992 h 6858000"/>
              <a:gd name="connsiteX254" fmla="*/ 2968642 w 7394816"/>
              <a:gd name="connsiteY254" fmla="*/ 6474133 h 6858000"/>
              <a:gd name="connsiteX255" fmla="*/ 2916873 w 7394816"/>
              <a:gd name="connsiteY255" fmla="*/ 6476270 h 6858000"/>
              <a:gd name="connsiteX256" fmla="*/ 2816297 w 7394816"/>
              <a:gd name="connsiteY256" fmla="*/ 6468545 h 6858000"/>
              <a:gd name="connsiteX257" fmla="*/ 2682526 w 7394816"/>
              <a:gd name="connsiteY257" fmla="*/ 6456875 h 6858000"/>
              <a:gd name="connsiteX258" fmla="*/ 2632895 w 7394816"/>
              <a:gd name="connsiteY258" fmla="*/ 6475938 h 6858000"/>
              <a:gd name="connsiteX259" fmla="*/ 2670528 w 7394816"/>
              <a:gd name="connsiteY259" fmla="*/ 6528527 h 6858000"/>
              <a:gd name="connsiteX260" fmla="*/ 2724432 w 7394816"/>
              <a:gd name="connsiteY260" fmla="*/ 6558768 h 6858000"/>
              <a:gd name="connsiteX261" fmla="*/ 2804303 w 7394816"/>
              <a:gd name="connsiteY261" fmla="*/ 6625325 h 6858000"/>
              <a:gd name="connsiteX262" fmla="*/ 2726240 w 7394816"/>
              <a:gd name="connsiteY262" fmla="*/ 6655565 h 6858000"/>
              <a:gd name="connsiteX263" fmla="*/ 2633882 w 7394816"/>
              <a:gd name="connsiteY263" fmla="*/ 6648168 h 6858000"/>
              <a:gd name="connsiteX264" fmla="*/ 2633388 w 7394816"/>
              <a:gd name="connsiteY264" fmla="*/ 6648168 h 6858000"/>
              <a:gd name="connsiteX265" fmla="*/ 1792953 w 7394816"/>
              <a:gd name="connsiteY265" fmla="*/ 6262951 h 6858000"/>
              <a:gd name="connsiteX266" fmla="*/ 1737568 w 7394816"/>
              <a:gd name="connsiteY266" fmla="*/ 6267224 h 6858000"/>
              <a:gd name="connsiteX267" fmla="*/ 1759099 w 7394816"/>
              <a:gd name="connsiteY267" fmla="*/ 6318830 h 6858000"/>
              <a:gd name="connsiteX268" fmla="*/ 2565677 w 7394816"/>
              <a:gd name="connsiteY268" fmla="*/ 6715220 h 6858000"/>
              <a:gd name="connsiteX269" fmla="*/ 2566503 w 7394816"/>
              <a:gd name="connsiteY269" fmla="*/ 6715713 h 6858000"/>
              <a:gd name="connsiteX270" fmla="*/ 2614487 w 7394816"/>
              <a:gd name="connsiteY270" fmla="*/ 6782599 h 6858000"/>
              <a:gd name="connsiteX271" fmla="*/ 2472498 w 7394816"/>
              <a:gd name="connsiteY271" fmla="*/ 6806758 h 6858000"/>
              <a:gd name="connsiteX272" fmla="*/ 2125413 w 7394816"/>
              <a:gd name="connsiteY272" fmla="*/ 6699276 h 6858000"/>
              <a:gd name="connsiteX273" fmla="*/ 2116702 w 7394816"/>
              <a:gd name="connsiteY273" fmla="*/ 6695335 h 6858000"/>
              <a:gd name="connsiteX274" fmla="*/ 2047679 w 7394816"/>
              <a:gd name="connsiteY274" fmla="*/ 6662137 h 6858000"/>
              <a:gd name="connsiteX275" fmla="*/ 1995418 w 7394816"/>
              <a:gd name="connsiteY275" fmla="*/ 6635348 h 6858000"/>
              <a:gd name="connsiteX276" fmla="*/ 1938887 w 7394816"/>
              <a:gd name="connsiteY276" fmla="*/ 6605606 h 6858000"/>
              <a:gd name="connsiteX277" fmla="*/ 1934942 w 7394816"/>
              <a:gd name="connsiteY277" fmla="*/ 6603470 h 6858000"/>
              <a:gd name="connsiteX278" fmla="*/ 1873645 w 7394816"/>
              <a:gd name="connsiteY278" fmla="*/ 6569778 h 6858000"/>
              <a:gd name="connsiteX279" fmla="*/ 1850799 w 7394816"/>
              <a:gd name="connsiteY279" fmla="*/ 6556796 h 6858000"/>
              <a:gd name="connsiteX280" fmla="*/ 1729516 w 7394816"/>
              <a:gd name="connsiteY280" fmla="*/ 6484322 h 6858000"/>
              <a:gd name="connsiteX281" fmla="*/ 1705357 w 7394816"/>
              <a:gd name="connsiteY281" fmla="*/ 6469201 h 6858000"/>
              <a:gd name="connsiteX282" fmla="*/ 1645047 w 7394816"/>
              <a:gd name="connsiteY282" fmla="*/ 6430581 h 6858000"/>
              <a:gd name="connsiteX283" fmla="*/ 1624175 w 7394816"/>
              <a:gd name="connsiteY283" fmla="*/ 6416118 h 6858000"/>
              <a:gd name="connsiteX284" fmla="*/ 1592293 w 7394816"/>
              <a:gd name="connsiteY284" fmla="*/ 6394590 h 6858000"/>
              <a:gd name="connsiteX285" fmla="*/ 1587198 w 7394816"/>
              <a:gd name="connsiteY285" fmla="*/ 6390645 h 6858000"/>
              <a:gd name="connsiteX286" fmla="*/ 1568135 w 7394816"/>
              <a:gd name="connsiteY286" fmla="*/ 6377335 h 6858000"/>
              <a:gd name="connsiteX287" fmla="*/ 1539703 w 7394816"/>
              <a:gd name="connsiteY287" fmla="*/ 6357122 h 6858000"/>
              <a:gd name="connsiteX288" fmla="*/ 1538882 w 7394816"/>
              <a:gd name="connsiteY288" fmla="*/ 6356463 h 6858000"/>
              <a:gd name="connsiteX289" fmla="*/ 1468051 w 7394816"/>
              <a:gd name="connsiteY289" fmla="*/ 6304202 h 6858000"/>
              <a:gd name="connsiteX290" fmla="*/ 1467724 w 7394816"/>
              <a:gd name="connsiteY290" fmla="*/ 6303874 h 6858000"/>
              <a:gd name="connsiteX291" fmla="*/ 1440114 w 7394816"/>
              <a:gd name="connsiteY291" fmla="*/ 6282674 h 6858000"/>
              <a:gd name="connsiteX292" fmla="*/ 1407738 w 7394816"/>
              <a:gd name="connsiteY292" fmla="*/ 6257201 h 6858000"/>
              <a:gd name="connsiteX293" fmla="*/ 1365338 w 7394816"/>
              <a:gd name="connsiteY293" fmla="*/ 6223841 h 6858000"/>
              <a:gd name="connsiteX294" fmla="*/ 1361393 w 7394816"/>
              <a:gd name="connsiteY294" fmla="*/ 6220717 h 6858000"/>
              <a:gd name="connsiteX295" fmla="*/ 1338881 w 7394816"/>
              <a:gd name="connsiteY295" fmla="*/ 6201654 h 6858000"/>
              <a:gd name="connsiteX296" fmla="*/ 1325403 w 7394816"/>
              <a:gd name="connsiteY296" fmla="*/ 6190315 h 6858000"/>
              <a:gd name="connsiteX297" fmla="*/ 1255065 w 7394816"/>
              <a:gd name="connsiteY297" fmla="*/ 6130167 h 6858000"/>
              <a:gd name="connsiteX298" fmla="*/ 1243399 w 7394816"/>
              <a:gd name="connsiteY298" fmla="*/ 6119812 h 6858000"/>
              <a:gd name="connsiteX299" fmla="*/ 0 w 7394816"/>
              <a:gd name="connsiteY299" fmla="*/ 3354447 h 6858000"/>
              <a:gd name="connsiteX300" fmla="*/ 2095837 w 7394816"/>
              <a:gd name="connsiteY300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7394816" h="6858000">
                <a:moveTo>
                  <a:pt x="6781170" y="6803800"/>
                </a:moveTo>
                <a:cubicBezTo>
                  <a:pt x="6787004" y="6817605"/>
                  <a:pt x="6794132" y="6829437"/>
                  <a:pt x="6802230" y="6839806"/>
                </a:cubicBezTo>
                <a:lnTo>
                  <a:pt x="6820198" y="6858000"/>
                </a:lnTo>
                <a:lnTo>
                  <a:pt x="6716557" y="6858000"/>
                </a:lnTo>
                <a:lnTo>
                  <a:pt x="6769503" y="6813661"/>
                </a:lnTo>
                <a:cubicBezTo>
                  <a:pt x="6773444" y="6810702"/>
                  <a:pt x="6777224" y="6807251"/>
                  <a:pt x="6781170" y="6803800"/>
                </a:cubicBezTo>
                <a:close/>
                <a:moveTo>
                  <a:pt x="3722038" y="5528802"/>
                </a:moveTo>
                <a:cubicBezTo>
                  <a:pt x="3666306" y="5527281"/>
                  <a:pt x="3605458" y="5528677"/>
                  <a:pt x="3557143" y="5534921"/>
                </a:cubicBezTo>
                <a:cubicBezTo>
                  <a:pt x="3540709" y="5537057"/>
                  <a:pt x="3502255" y="5541003"/>
                  <a:pt x="3502255" y="5565982"/>
                </a:cubicBezTo>
                <a:cubicBezTo>
                  <a:pt x="3502255" y="5601810"/>
                  <a:pt x="3607101" y="5619065"/>
                  <a:pt x="3673169" y="5623832"/>
                </a:cubicBezTo>
                <a:lnTo>
                  <a:pt x="3673663" y="5623832"/>
                </a:lnTo>
                <a:cubicBezTo>
                  <a:pt x="3682699" y="5624653"/>
                  <a:pt x="3690423" y="5625146"/>
                  <a:pt x="3697327" y="5625146"/>
                </a:cubicBezTo>
                <a:cubicBezTo>
                  <a:pt x="3704227" y="5625146"/>
                  <a:pt x="3710309" y="5625146"/>
                  <a:pt x="3717212" y="5624653"/>
                </a:cubicBezTo>
                <a:lnTo>
                  <a:pt x="3717705" y="5624653"/>
                </a:lnTo>
                <a:lnTo>
                  <a:pt x="3717705" y="5624815"/>
                </a:lnTo>
                <a:cubicBezTo>
                  <a:pt x="3807434" y="5623503"/>
                  <a:pt x="3888619" y="5597537"/>
                  <a:pt x="3888619" y="5567791"/>
                </a:cubicBezTo>
                <a:cubicBezTo>
                  <a:pt x="3888619" y="5551358"/>
                  <a:pt x="3870047" y="5542811"/>
                  <a:pt x="3856243" y="5540181"/>
                </a:cubicBezTo>
                <a:cubicBezTo>
                  <a:pt x="3828387" y="5534759"/>
                  <a:pt x="3777769" y="5530322"/>
                  <a:pt x="3722038" y="5528802"/>
                </a:cubicBezTo>
                <a:close/>
                <a:moveTo>
                  <a:pt x="3728325" y="3728302"/>
                </a:moveTo>
                <a:cubicBezTo>
                  <a:pt x="3742438" y="3728528"/>
                  <a:pt x="3755585" y="3728980"/>
                  <a:pt x="3766843" y="3729637"/>
                </a:cubicBezTo>
                <a:cubicBezTo>
                  <a:pt x="3779824" y="3729967"/>
                  <a:pt x="3790673" y="3730458"/>
                  <a:pt x="3797079" y="3731773"/>
                </a:cubicBezTo>
                <a:lnTo>
                  <a:pt x="3797245" y="3731939"/>
                </a:lnTo>
                <a:cubicBezTo>
                  <a:pt x="3813515" y="3734403"/>
                  <a:pt x="3829949" y="3742294"/>
                  <a:pt x="3836031" y="3759055"/>
                </a:cubicBezTo>
                <a:cubicBezTo>
                  <a:pt x="3839479" y="3769409"/>
                  <a:pt x="3833894" y="3781404"/>
                  <a:pt x="3825676" y="3790938"/>
                </a:cubicBezTo>
                <a:cubicBezTo>
                  <a:pt x="3822717" y="3794880"/>
                  <a:pt x="3818773" y="3798169"/>
                  <a:pt x="3815321" y="3801289"/>
                </a:cubicBezTo>
                <a:cubicBezTo>
                  <a:pt x="3751065" y="3852563"/>
                  <a:pt x="3610718" y="3849115"/>
                  <a:pt x="3551555" y="3795211"/>
                </a:cubicBezTo>
                <a:cubicBezTo>
                  <a:pt x="3547612" y="3791759"/>
                  <a:pt x="3543668" y="3786499"/>
                  <a:pt x="3540709" y="3781404"/>
                </a:cubicBezTo>
                <a:cubicBezTo>
                  <a:pt x="3536436" y="3773517"/>
                  <a:pt x="3533806" y="3764477"/>
                  <a:pt x="3535943" y="3756752"/>
                </a:cubicBezTo>
                <a:cubicBezTo>
                  <a:pt x="3540709" y="3739991"/>
                  <a:pt x="3556980" y="3732101"/>
                  <a:pt x="3569141" y="3731280"/>
                </a:cubicBezTo>
                <a:cubicBezTo>
                  <a:pt x="3574730" y="3730789"/>
                  <a:pt x="3582615" y="3730458"/>
                  <a:pt x="3592478" y="3729967"/>
                </a:cubicBezTo>
                <a:cubicBezTo>
                  <a:pt x="3616307" y="3729143"/>
                  <a:pt x="3650323" y="3728322"/>
                  <a:pt x="3684014" y="3728322"/>
                </a:cubicBezTo>
                <a:cubicBezTo>
                  <a:pt x="3699134" y="3728077"/>
                  <a:pt x="3714212" y="3728077"/>
                  <a:pt x="3728325" y="3728302"/>
                </a:cubicBezTo>
                <a:close/>
                <a:moveTo>
                  <a:pt x="3697489" y="952273"/>
                </a:moveTo>
                <a:cubicBezTo>
                  <a:pt x="2372908" y="952273"/>
                  <a:pt x="1295167" y="2029855"/>
                  <a:pt x="1295167" y="3354609"/>
                </a:cubicBezTo>
                <a:cubicBezTo>
                  <a:pt x="1295167" y="4077876"/>
                  <a:pt x="1618915" y="4755122"/>
                  <a:pt x="2171264" y="5209693"/>
                </a:cubicBezTo>
                <a:cubicBezTo>
                  <a:pt x="2175206" y="5212320"/>
                  <a:pt x="2178330" y="5213307"/>
                  <a:pt x="2181122" y="5211664"/>
                </a:cubicBezTo>
                <a:cubicBezTo>
                  <a:pt x="2188847" y="5207391"/>
                  <a:pt x="2185395" y="5198679"/>
                  <a:pt x="2194929" y="5183561"/>
                </a:cubicBezTo>
                <a:cubicBezTo>
                  <a:pt x="2203638" y="5169593"/>
                  <a:pt x="2220402" y="5165485"/>
                  <a:pt x="2229111" y="5164664"/>
                </a:cubicBezTo>
                <a:cubicBezTo>
                  <a:pt x="2243901" y="5163182"/>
                  <a:pt x="2252281" y="5163017"/>
                  <a:pt x="2280712" y="5164332"/>
                </a:cubicBezTo>
                <a:cubicBezTo>
                  <a:pt x="2295012" y="5165485"/>
                  <a:pt x="2307007" y="5163348"/>
                  <a:pt x="2315718" y="5159075"/>
                </a:cubicBezTo>
                <a:cubicBezTo>
                  <a:pt x="2333305" y="5149542"/>
                  <a:pt x="2336425" y="5130151"/>
                  <a:pt x="2335931" y="5109444"/>
                </a:cubicBezTo>
                <a:lnTo>
                  <a:pt x="2335931" y="5108951"/>
                </a:lnTo>
                <a:cubicBezTo>
                  <a:pt x="2335437" y="5096953"/>
                  <a:pt x="2334126" y="5084793"/>
                  <a:pt x="2334126" y="5073616"/>
                </a:cubicBezTo>
                <a:cubicBezTo>
                  <a:pt x="2334126" y="5029245"/>
                  <a:pt x="2350887" y="5004100"/>
                  <a:pt x="2395423" y="5004594"/>
                </a:cubicBezTo>
                <a:cubicBezTo>
                  <a:pt x="2410542" y="5004594"/>
                  <a:pt x="2425663" y="5005908"/>
                  <a:pt x="2439465" y="5005908"/>
                </a:cubicBezTo>
                <a:lnTo>
                  <a:pt x="2439959" y="5005908"/>
                </a:lnTo>
                <a:cubicBezTo>
                  <a:pt x="2478742" y="5007224"/>
                  <a:pt x="2508160" y="5002457"/>
                  <a:pt x="2497805" y="4948552"/>
                </a:cubicBezTo>
                <a:cubicBezTo>
                  <a:pt x="2497477" y="4944279"/>
                  <a:pt x="2496162" y="4939023"/>
                  <a:pt x="2494847" y="4933928"/>
                </a:cubicBezTo>
                <a:cubicBezTo>
                  <a:pt x="2482193" y="4888242"/>
                  <a:pt x="2490084" y="4856687"/>
                  <a:pt x="2548751" y="4858002"/>
                </a:cubicBezTo>
                <a:cubicBezTo>
                  <a:pt x="2561736" y="4858330"/>
                  <a:pt x="2574718" y="4859152"/>
                  <a:pt x="2587209" y="4859645"/>
                </a:cubicBezTo>
                <a:cubicBezTo>
                  <a:pt x="2624349" y="4860139"/>
                  <a:pt x="2655410" y="4853236"/>
                  <a:pt x="2649822" y="4797523"/>
                </a:cubicBezTo>
                <a:lnTo>
                  <a:pt x="2649822" y="4797033"/>
                </a:lnTo>
                <a:cubicBezTo>
                  <a:pt x="2649822" y="4791938"/>
                  <a:pt x="2649000" y="4785856"/>
                  <a:pt x="2647685" y="4778953"/>
                </a:cubicBezTo>
                <a:cubicBezTo>
                  <a:pt x="2637003" y="4725380"/>
                  <a:pt x="2657709" y="4702044"/>
                  <a:pt x="2714244" y="4703358"/>
                </a:cubicBezTo>
                <a:cubicBezTo>
                  <a:pt x="2723282" y="4703848"/>
                  <a:pt x="2732322" y="4704670"/>
                  <a:pt x="2741359" y="4705985"/>
                </a:cubicBezTo>
                <a:lnTo>
                  <a:pt x="2741852" y="4705985"/>
                </a:lnTo>
                <a:cubicBezTo>
                  <a:pt x="2752207" y="4707300"/>
                  <a:pt x="2762559" y="4708616"/>
                  <a:pt x="2772913" y="4708121"/>
                </a:cubicBezTo>
                <a:cubicBezTo>
                  <a:pt x="2806108" y="4706973"/>
                  <a:pt x="2819420" y="4687415"/>
                  <a:pt x="2811697" y="4655533"/>
                </a:cubicBezTo>
                <a:cubicBezTo>
                  <a:pt x="2810547" y="4650769"/>
                  <a:pt x="2808738" y="4646496"/>
                  <a:pt x="2806601" y="4641729"/>
                </a:cubicBezTo>
                <a:cubicBezTo>
                  <a:pt x="2803972" y="4636469"/>
                  <a:pt x="2801506" y="4630881"/>
                  <a:pt x="2799701" y="4625296"/>
                </a:cubicBezTo>
                <a:cubicBezTo>
                  <a:pt x="2784086" y="4576980"/>
                  <a:pt x="2803972" y="4550192"/>
                  <a:pt x="2854917" y="4548055"/>
                </a:cubicBezTo>
                <a:cubicBezTo>
                  <a:pt x="2864451" y="4547561"/>
                  <a:pt x="2879075" y="4550686"/>
                  <a:pt x="2895018" y="4553643"/>
                </a:cubicBezTo>
                <a:lnTo>
                  <a:pt x="2895512" y="4553643"/>
                </a:lnTo>
                <a:cubicBezTo>
                  <a:pt x="2924764" y="4558407"/>
                  <a:pt x="2957958" y="4561858"/>
                  <a:pt x="2970121" y="4539837"/>
                </a:cubicBezTo>
                <a:cubicBezTo>
                  <a:pt x="2976859" y="4527348"/>
                  <a:pt x="2969134" y="4506639"/>
                  <a:pt x="2961410" y="4487579"/>
                </a:cubicBezTo>
                <a:cubicBezTo>
                  <a:pt x="2959273" y="4483306"/>
                  <a:pt x="2957465" y="4478539"/>
                  <a:pt x="2955823" y="4474594"/>
                </a:cubicBezTo>
                <a:cubicBezTo>
                  <a:pt x="2932979" y="4419374"/>
                  <a:pt x="2951549" y="4389629"/>
                  <a:pt x="3011040" y="4393080"/>
                </a:cubicBezTo>
                <a:cubicBezTo>
                  <a:pt x="3019259" y="4393902"/>
                  <a:pt x="3033390" y="4396859"/>
                  <a:pt x="3049827" y="4399490"/>
                </a:cubicBezTo>
                <a:cubicBezTo>
                  <a:pt x="3084008" y="4406065"/>
                  <a:pt x="3126737" y="4411159"/>
                  <a:pt x="3139227" y="4390450"/>
                </a:cubicBezTo>
                <a:cubicBezTo>
                  <a:pt x="3147936" y="4375332"/>
                  <a:pt x="3133639" y="4350187"/>
                  <a:pt x="3119835" y="4329974"/>
                </a:cubicBezTo>
                <a:cubicBezTo>
                  <a:pt x="3111618" y="4317813"/>
                  <a:pt x="3103731" y="4307458"/>
                  <a:pt x="3100774" y="4301870"/>
                </a:cubicBezTo>
                <a:cubicBezTo>
                  <a:pt x="3083843" y="4267689"/>
                  <a:pt x="3098143" y="4239258"/>
                  <a:pt x="3135282" y="4235312"/>
                </a:cubicBezTo>
                <a:cubicBezTo>
                  <a:pt x="3152868" y="4233507"/>
                  <a:pt x="3179656" y="4237449"/>
                  <a:pt x="3207756" y="4242215"/>
                </a:cubicBezTo>
                <a:cubicBezTo>
                  <a:pt x="3257880" y="4249940"/>
                  <a:pt x="3310962" y="4259470"/>
                  <a:pt x="3321807" y="4240079"/>
                </a:cubicBezTo>
                <a:cubicBezTo>
                  <a:pt x="3333478" y="4218879"/>
                  <a:pt x="3304059" y="4193078"/>
                  <a:pt x="3279901" y="4170563"/>
                </a:cubicBezTo>
                <a:cubicBezTo>
                  <a:pt x="3269056" y="4160702"/>
                  <a:pt x="3259523" y="4151500"/>
                  <a:pt x="3254428" y="4143775"/>
                </a:cubicBezTo>
                <a:cubicBezTo>
                  <a:pt x="3229777" y="4105320"/>
                  <a:pt x="3246213" y="4076889"/>
                  <a:pt x="3292393" y="4074259"/>
                </a:cubicBezTo>
                <a:cubicBezTo>
                  <a:pt x="3307184" y="4073437"/>
                  <a:pt x="3336435" y="4077711"/>
                  <a:pt x="3367987" y="4083298"/>
                </a:cubicBezTo>
                <a:cubicBezTo>
                  <a:pt x="3401678" y="4088887"/>
                  <a:pt x="3437834" y="4095787"/>
                  <a:pt x="3460350" y="4098417"/>
                </a:cubicBezTo>
                <a:cubicBezTo>
                  <a:pt x="3486644" y="4101375"/>
                  <a:pt x="3522468" y="4111402"/>
                  <a:pt x="3531180" y="4085435"/>
                </a:cubicBezTo>
                <a:cubicBezTo>
                  <a:pt x="3540544" y="4057825"/>
                  <a:pt x="3501269" y="4044844"/>
                  <a:pt x="3481055" y="4030544"/>
                </a:cubicBezTo>
                <a:cubicBezTo>
                  <a:pt x="3469386" y="4022329"/>
                  <a:pt x="3456732" y="4015097"/>
                  <a:pt x="3444734" y="4006879"/>
                </a:cubicBezTo>
                <a:cubicBezTo>
                  <a:pt x="3429288" y="3996856"/>
                  <a:pt x="3414660" y="3986173"/>
                  <a:pt x="3402499" y="3973188"/>
                </a:cubicBezTo>
                <a:cubicBezTo>
                  <a:pt x="3387709" y="3958070"/>
                  <a:pt x="3385245" y="3942458"/>
                  <a:pt x="3391655" y="3929970"/>
                </a:cubicBezTo>
                <a:cubicBezTo>
                  <a:pt x="3394775" y="3924381"/>
                  <a:pt x="3399542" y="3919615"/>
                  <a:pt x="3405951" y="3915669"/>
                </a:cubicBezTo>
                <a:cubicBezTo>
                  <a:pt x="3412031" y="3912218"/>
                  <a:pt x="3419260" y="3909260"/>
                  <a:pt x="3427973" y="3907944"/>
                </a:cubicBezTo>
                <a:cubicBezTo>
                  <a:pt x="3447858" y="3904003"/>
                  <a:pt x="3490586" y="3908766"/>
                  <a:pt x="3537259" y="3914848"/>
                </a:cubicBezTo>
                <a:cubicBezTo>
                  <a:pt x="3589026" y="3921424"/>
                  <a:pt x="3645560" y="3929970"/>
                  <a:pt x="3680069" y="3930460"/>
                </a:cubicBezTo>
                <a:cubicBezTo>
                  <a:pt x="3721157" y="3930791"/>
                  <a:pt x="3778509" y="3926518"/>
                  <a:pt x="3830276" y="3925203"/>
                </a:cubicBezTo>
                <a:lnTo>
                  <a:pt x="3830770" y="3925203"/>
                </a:lnTo>
                <a:cubicBezTo>
                  <a:pt x="3888619" y="3923394"/>
                  <a:pt x="3938740" y="3925697"/>
                  <a:pt x="3949916" y="3942458"/>
                </a:cubicBezTo>
                <a:cubicBezTo>
                  <a:pt x="3970129" y="3974012"/>
                  <a:pt x="3944166" y="3994391"/>
                  <a:pt x="3913599" y="4012467"/>
                </a:cubicBezTo>
                <a:lnTo>
                  <a:pt x="3913105" y="4012467"/>
                </a:lnTo>
                <a:cubicBezTo>
                  <a:pt x="3903737" y="4018056"/>
                  <a:pt x="3893714" y="4023806"/>
                  <a:pt x="3884675" y="4028901"/>
                </a:cubicBezTo>
                <a:cubicBezTo>
                  <a:pt x="3863968" y="4041555"/>
                  <a:pt x="3806119" y="4060455"/>
                  <a:pt x="3815980" y="4090692"/>
                </a:cubicBezTo>
                <a:cubicBezTo>
                  <a:pt x="3824198" y="4115181"/>
                  <a:pt x="3860350" y="4110908"/>
                  <a:pt x="3885002" y="4107456"/>
                </a:cubicBezTo>
                <a:cubicBezTo>
                  <a:pt x="3912118" y="4103183"/>
                  <a:pt x="3948768" y="4094472"/>
                  <a:pt x="3985085" y="4088066"/>
                </a:cubicBezTo>
                <a:lnTo>
                  <a:pt x="3985579" y="4088066"/>
                </a:lnTo>
                <a:cubicBezTo>
                  <a:pt x="4043756" y="4076889"/>
                  <a:pt x="4099959" y="4071629"/>
                  <a:pt x="4109820" y="4098417"/>
                </a:cubicBezTo>
                <a:cubicBezTo>
                  <a:pt x="4118038" y="4120932"/>
                  <a:pt x="4096838" y="4149857"/>
                  <a:pt x="4070051" y="4176973"/>
                </a:cubicBezTo>
                <a:cubicBezTo>
                  <a:pt x="4058381" y="4189461"/>
                  <a:pt x="4045399" y="4201131"/>
                  <a:pt x="4033729" y="4212307"/>
                </a:cubicBezTo>
                <a:cubicBezTo>
                  <a:pt x="4013351" y="4231205"/>
                  <a:pt x="4038002" y="4261444"/>
                  <a:pt x="4064790" y="4260623"/>
                </a:cubicBezTo>
                <a:cubicBezTo>
                  <a:pt x="4077610" y="4260130"/>
                  <a:pt x="4107518" y="4254541"/>
                  <a:pt x="4139401" y="4249775"/>
                </a:cubicBezTo>
                <a:lnTo>
                  <a:pt x="4139894" y="4249775"/>
                </a:lnTo>
                <a:cubicBezTo>
                  <a:pt x="4184758" y="4243697"/>
                  <a:pt x="4234062" y="4240572"/>
                  <a:pt x="4248686" y="4259636"/>
                </a:cubicBezTo>
                <a:cubicBezTo>
                  <a:pt x="4266438" y="4283466"/>
                  <a:pt x="4246059" y="4315346"/>
                  <a:pt x="4225843" y="4339997"/>
                </a:cubicBezTo>
                <a:cubicBezTo>
                  <a:pt x="4212534" y="4355447"/>
                  <a:pt x="4199549" y="4368100"/>
                  <a:pt x="4196922" y="4373195"/>
                </a:cubicBezTo>
                <a:cubicBezTo>
                  <a:pt x="4182128" y="4400311"/>
                  <a:pt x="4193470" y="4422004"/>
                  <a:pt x="4224038" y="4422826"/>
                </a:cubicBezTo>
                <a:cubicBezTo>
                  <a:pt x="4241621" y="4423647"/>
                  <a:pt x="4273175" y="4415432"/>
                  <a:pt x="4293060" y="4410666"/>
                </a:cubicBezTo>
                <a:cubicBezTo>
                  <a:pt x="4297333" y="4409351"/>
                  <a:pt x="4301278" y="4408530"/>
                  <a:pt x="4304237" y="4408036"/>
                </a:cubicBezTo>
                <a:cubicBezTo>
                  <a:pt x="4386734" y="4391603"/>
                  <a:pt x="4415165" y="4418718"/>
                  <a:pt x="4380652" y="4502532"/>
                </a:cubicBezTo>
                <a:cubicBezTo>
                  <a:pt x="4380324" y="4503846"/>
                  <a:pt x="4379503" y="4505162"/>
                  <a:pt x="4379009" y="4506477"/>
                </a:cubicBezTo>
                <a:cubicBezTo>
                  <a:pt x="4359290" y="4552163"/>
                  <a:pt x="4356988" y="4578457"/>
                  <a:pt x="4408427" y="4576814"/>
                </a:cubicBezTo>
                <a:cubicBezTo>
                  <a:pt x="4421903" y="4576321"/>
                  <a:pt x="4435705" y="4574678"/>
                  <a:pt x="4449018" y="4574184"/>
                </a:cubicBezTo>
                <a:cubicBezTo>
                  <a:pt x="4461671" y="4572869"/>
                  <a:pt x="4474164" y="4572869"/>
                  <a:pt x="4486651" y="4574184"/>
                </a:cubicBezTo>
                <a:cubicBezTo>
                  <a:pt x="4523300" y="4578457"/>
                  <a:pt x="4538091" y="4603930"/>
                  <a:pt x="4529382" y="4639759"/>
                </a:cubicBezTo>
                <a:cubicBezTo>
                  <a:pt x="4528229" y="4644522"/>
                  <a:pt x="4526425" y="4648467"/>
                  <a:pt x="4524287" y="4652740"/>
                </a:cubicBezTo>
                <a:lnTo>
                  <a:pt x="4524287" y="4653234"/>
                </a:lnTo>
                <a:cubicBezTo>
                  <a:pt x="4522152" y="4658822"/>
                  <a:pt x="4519027" y="4664410"/>
                  <a:pt x="4517384" y="4670488"/>
                </a:cubicBezTo>
                <a:cubicBezTo>
                  <a:pt x="4504399" y="4713216"/>
                  <a:pt x="4517712" y="4730968"/>
                  <a:pt x="4563563" y="4732279"/>
                </a:cubicBezTo>
                <a:cubicBezTo>
                  <a:pt x="4575230" y="4732611"/>
                  <a:pt x="4586900" y="4731458"/>
                  <a:pt x="4598567" y="4730968"/>
                </a:cubicBezTo>
                <a:cubicBezTo>
                  <a:pt x="4606785" y="4730636"/>
                  <a:pt x="4614510" y="4730636"/>
                  <a:pt x="4622231" y="4731458"/>
                </a:cubicBezTo>
                <a:cubicBezTo>
                  <a:pt x="4666277" y="4735731"/>
                  <a:pt x="4684025" y="4759068"/>
                  <a:pt x="4676629" y="4802289"/>
                </a:cubicBezTo>
                <a:cubicBezTo>
                  <a:pt x="4676135" y="4805248"/>
                  <a:pt x="4675313" y="4807878"/>
                  <a:pt x="4674492" y="4810508"/>
                </a:cubicBezTo>
                <a:lnTo>
                  <a:pt x="4674492" y="4811001"/>
                </a:lnTo>
                <a:cubicBezTo>
                  <a:pt x="4672356" y="4818723"/>
                  <a:pt x="4668907" y="4826119"/>
                  <a:pt x="4668413" y="4833844"/>
                </a:cubicBezTo>
                <a:cubicBezTo>
                  <a:pt x="4663975" y="4866217"/>
                  <a:pt x="4676956" y="4882488"/>
                  <a:pt x="4709826" y="4887749"/>
                </a:cubicBezTo>
                <a:cubicBezTo>
                  <a:pt x="4718373" y="4889063"/>
                  <a:pt x="4726919" y="4887749"/>
                  <a:pt x="4735627" y="4888242"/>
                </a:cubicBezTo>
                <a:cubicBezTo>
                  <a:pt x="4739900" y="4888242"/>
                  <a:pt x="4744335" y="4888732"/>
                  <a:pt x="4748609" y="4888732"/>
                </a:cubicBezTo>
                <a:cubicBezTo>
                  <a:pt x="4812867" y="4891362"/>
                  <a:pt x="4824044" y="4902538"/>
                  <a:pt x="4821086" y="4964658"/>
                </a:cubicBezTo>
                <a:cubicBezTo>
                  <a:pt x="4821086" y="4969425"/>
                  <a:pt x="4820755" y="4974520"/>
                  <a:pt x="4820265" y="4979780"/>
                </a:cubicBezTo>
                <a:cubicBezTo>
                  <a:pt x="4817140" y="5021686"/>
                  <a:pt x="4829301" y="5037626"/>
                  <a:pt x="4870713" y="5041077"/>
                </a:cubicBezTo>
                <a:cubicBezTo>
                  <a:pt x="4877289" y="5041405"/>
                  <a:pt x="4884519" y="5041077"/>
                  <a:pt x="4892738" y="5039762"/>
                </a:cubicBezTo>
                <a:cubicBezTo>
                  <a:pt x="4901446" y="5038941"/>
                  <a:pt x="4910814" y="5037298"/>
                  <a:pt x="4921659" y="5034668"/>
                </a:cubicBezTo>
                <a:lnTo>
                  <a:pt x="4921991" y="5034340"/>
                </a:lnTo>
                <a:cubicBezTo>
                  <a:pt x="4965212" y="5025300"/>
                  <a:pt x="4981151" y="5038285"/>
                  <a:pt x="4983781" y="5106486"/>
                </a:cubicBezTo>
                <a:cubicBezTo>
                  <a:pt x="4984275" y="5113880"/>
                  <a:pt x="4983454" y="5124728"/>
                  <a:pt x="4985097" y="5135901"/>
                </a:cubicBezTo>
                <a:cubicBezTo>
                  <a:pt x="4987233" y="5153653"/>
                  <a:pt x="4994133" y="5173537"/>
                  <a:pt x="5016979" y="5184711"/>
                </a:cubicBezTo>
                <a:cubicBezTo>
                  <a:pt x="5023388" y="5187834"/>
                  <a:pt x="5029799" y="5189971"/>
                  <a:pt x="5037192" y="5190793"/>
                </a:cubicBezTo>
                <a:cubicBezTo>
                  <a:pt x="5067760" y="5195887"/>
                  <a:pt x="5063814" y="5194410"/>
                  <a:pt x="5100957" y="5195887"/>
                </a:cubicBezTo>
                <a:cubicBezTo>
                  <a:pt x="5124950" y="5196874"/>
                  <a:pt x="5142041" y="5212813"/>
                  <a:pt x="5145821" y="5220373"/>
                </a:cubicBezTo>
                <a:cubicBezTo>
                  <a:pt x="5160777" y="5250613"/>
                  <a:pt x="5145162" y="5265240"/>
                  <a:pt x="5141714" y="5272800"/>
                </a:cubicBezTo>
                <a:cubicBezTo>
                  <a:pt x="5140889" y="5274605"/>
                  <a:pt x="5142698" y="5273784"/>
                  <a:pt x="5146971" y="5270825"/>
                </a:cubicBezTo>
                <a:cubicBezTo>
                  <a:pt x="5159297" y="5261457"/>
                  <a:pt x="5171785" y="5251928"/>
                  <a:pt x="5183948" y="5242394"/>
                </a:cubicBezTo>
                <a:cubicBezTo>
                  <a:pt x="5192163" y="5235329"/>
                  <a:pt x="5198739" y="5229413"/>
                  <a:pt x="5199560" y="5230235"/>
                </a:cubicBezTo>
                <a:cubicBezTo>
                  <a:pt x="5768342" y="4776816"/>
                  <a:pt x="6099816" y="4096446"/>
                  <a:pt x="6099816" y="3354609"/>
                </a:cubicBezTo>
                <a:cubicBezTo>
                  <a:pt x="6099816" y="2030021"/>
                  <a:pt x="5022074" y="952273"/>
                  <a:pt x="3697489" y="952273"/>
                </a:cubicBezTo>
                <a:close/>
                <a:moveTo>
                  <a:pt x="2145010" y="0"/>
                </a:moveTo>
                <a:lnTo>
                  <a:pt x="5249700" y="0"/>
                </a:lnTo>
                <a:lnTo>
                  <a:pt x="5298816" y="22240"/>
                </a:lnTo>
                <a:cubicBezTo>
                  <a:pt x="6537772" y="620105"/>
                  <a:pt x="7394650" y="1889048"/>
                  <a:pt x="7394650" y="3354447"/>
                </a:cubicBezTo>
                <a:lnTo>
                  <a:pt x="7394816" y="3354115"/>
                </a:lnTo>
                <a:cubicBezTo>
                  <a:pt x="7394816" y="4423154"/>
                  <a:pt x="6922174" y="5440426"/>
                  <a:pt x="6130549" y="6136411"/>
                </a:cubicBezTo>
                <a:cubicBezTo>
                  <a:pt x="6149940" y="6151367"/>
                  <a:pt x="6174426" y="6139041"/>
                  <a:pt x="6199898" y="6166156"/>
                </a:cubicBezTo>
                <a:cubicBezTo>
                  <a:pt x="6227508" y="6195410"/>
                  <a:pt x="6209266" y="6226962"/>
                  <a:pt x="6230466" y="6254571"/>
                </a:cubicBezTo>
                <a:cubicBezTo>
                  <a:pt x="6272372" y="6309462"/>
                  <a:pt x="6340573" y="6283989"/>
                  <a:pt x="6344846" y="6370760"/>
                </a:cubicBezTo>
                <a:cubicBezTo>
                  <a:pt x="6345174" y="6377169"/>
                  <a:pt x="6346162" y="6382924"/>
                  <a:pt x="6347804" y="6388014"/>
                </a:cubicBezTo>
                <a:cubicBezTo>
                  <a:pt x="6353886" y="6407409"/>
                  <a:pt x="6368510" y="6418254"/>
                  <a:pt x="6384125" y="6424664"/>
                </a:cubicBezTo>
                <a:cubicBezTo>
                  <a:pt x="6401052" y="6431568"/>
                  <a:pt x="6419129" y="6434198"/>
                  <a:pt x="6429484" y="6437650"/>
                </a:cubicBezTo>
                <a:cubicBezTo>
                  <a:pt x="6472704" y="6452439"/>
                  <a:pt x="6484370" y="6466243"/>
                  <a:pt x="6494232" y="6511929"/>
                </a:cubicBezTo>
                <a:cubicBezTo>
                  <a:pt x="6501957" y="6549893"/>
                  <a:pt x="6525783" y="6573229"/>
                  <a:pt x="6563254" y="6582760"/>
                </a:cubicBezTo>
                <a:cubicBezTo>
                  <a:pt x="6601709" y="6592787"/>
                  <a:pt x="6631456" y="6613000"/>
                  <a:pt x="6640988" y="6653591"/>
                </a:cubicBezTo>
                <a:cubicBezTo>
                  <a:pt x="6650846" y="6696319"/>
                  <a:pt x="6665474" y="6720480"/>
                  <a:pt x="6710010" y="6727380"/>
                </a:cubicBezTo>
                <a:cubicBezTo>
                  <a:pt x="6724635" y="6729517"/>
                  <a:pt x="6734662" y="6732146"/>
                  <a:pt x="6736798" y="6746774"/>
                </a:cubicBezTo>
                <a:cubicBezTo>
                  <a:pt x="6738114" y="6754662"/>
                  <a:pt x="6733675" y="6761893"/>
                  <a:pt x="6725950" y="6769286"/>
                </a:cubicBezTo>
                <a:cubicBezTo>
                  <a:pt x="6719872" y="6775696"/>
                  <a:pt x="6711818" y="6782106"/>
                  <a:pt x="6703108" y="6789502"/>
                </a:cubicBezTo>
                <a:cubicBezTo>
                  <a:pt x="6683470" y="6806019"/>
                  <a:pt x="6666009" y="6820645"/>
                  <a:pt x="6649354" y="6834447"/>
                </a:cubicBezTo>
                <a:lnTo>
                  <a:pt x="6620549" y="6858000"/>
                </a:lnTo>
                <a:lnTo>
                  <a:pt x="5009009" y="6858000"/>
                </a:lnTo>
                <a:lnTo>
                  <a:pt x="5014315" y="6845288"/>
                </a:lnTo>
                <a:cubicBezTo>
                  <a:pt x="5014924" y="6839779"/>
                  <a:pt x="5013692" y="6834572"/>
                  <a:pt x="5010570" y="6829600"/>
                </a:cubicBezTo>
                <a:cubicBezTo>
                  <a:pt x="4998406" y="6811031"/>
                  <a:pt x="4956666" y="6816291"/>
                  <a:pt x="4925111" y="6818428"/>
                </a:cubicBezTo>
                <a:cubicBezTo>
                  <a:pt x="4896518" y="6820070"/>
                  <a:pt x="4870713" y="6821386"/>
                  <a:pt x="4848201" y="6823191"/>
                </a:cubicBezTo>
                <a:cubicBezTo>
                  <a:pt x="4809416" y="6825327"/>
                  <a:pt x="4781313" y="6826642"/>
                  <a:pt x="4771783" y="6826642"/>
                </a:cubicBezTo>
                <a:cubicBezTo>
                  <a:pt x="4754856" y="6827464"/>
                  <a:pt x="4710813" y="6831737"/>
                  <a:pt x="4707855" y="6811031"/>
                </a:cubicBezTo>
                <a:cubicBezTo>
                  <a:pt x="4704898" y="6789831"/>
                  <a:pt x="4742531" y="6768631"/>
                  <a:pt x="4752392" y="6762221"/>
                </a:cubicBezTo>
                <a:cubicBezTo>
                  <a:pt x="4761922" y="6756142"/>
                  <a:pt x="4769646" y="6750882"/>
                  <a:pt x="4776550" y="6746609"/>
                </a:cubicBezTo>
                <a:cubicBezTo>
                  <a:pt x="4798239" y="6733297"/>
                  <a:pt x="4809416" y="6726396"/>
                  <a:pt x="4831437" y="6709466"/>
                </a:cubicBezTo>
                <a:cubicBezTo>
                  <a:pt x="4845244" y="6699115"/>
                  <a:pt x="4864306" y="6676599"/>
                  <a:pt x="4855595" y="6655893"/>
                </a:cubicBezTo>
                <a:cubicBezTo>
                  <a:pt x="4847380" y="6636830"/>
                  <a:pt x="4824865" y="6639950"/>
                  <a:pt x="4802019" y="6641596"/>
                </a:cubicBezTo>
                <a:cubicBezTo>
                  <a:pt x="4763565" y="6644716"/>
                  <a:pt x="4724782" y="6648168"/>
                  <a:pt x="4686324" y="6651127"/>
                </a:cubicBezTo>
                <a:cubicBezTo>
                  <a:pt x="4661676" y="6653263"/>
                  <a:pt x="4637515" y="6655400"/>
                  <a:pt x="4612866" y="6657209"/>
                </a:cubicBezTo>
                <a:cubicBezTo>
                  <a:pt x="4587393" y="6659344"/>
                  <a:pt x="4543020" y="6664112"/>
                  <a:pt x="4535626" y="6636009"/>
                </a:cubicBezTo>
                <a:cubicBezTo>
                  <a:pt x="4529217" y="6612344"/>
                  <a:pt x="4564551" y="6597222"/>
                  <a:pt x="4584436" y="6585556"/>
                </a:cubicBezTo>
                <a:cubicBezTo>
                  <a:pt x="4593638" y="6580295"/>
                  <a:pt x="4601690" y="6575201"/>
                  <a:pt x="4610402" y="6570434"/>
                </a:cubicBezTo>
                <a:lnTo>
                  <a:pt x="4610892" y="6570434"/>
                </a:lnTo>
                <a:cubicBezTo>
                  <a:pt x="4630286" y="6559755"/>
                  <a:pt x="4648529" y="6549400"/>
                  <a:pt x="4667920" y="6535103"/>
                </a:cubicBezTo>
                <a:cubicBezTo>
                  <a:pt x="4683366" y="6523105"/>
                  <a:pt x="4702429" y="6513081"/>
                  <a:pt x="4695530" y="6492375"/>
                </a:cubicBezTo>
                <a:cubicBezTo>
                  <a:pt x="4687805" y="6467230"/>
                  <a:pt x="4656744" y="6469366"/>
                  <a:pt x="4642447" y="6469859"/>
                </a:cubicBezTo>
                <a:cubicBezTo>
                  <a:pt x="4597417" y="6470681"/>
                  <a:pt x="4559453" y="6471997"/>
                  <a:pt x="4519356" y="6473309"/>
                </a:cubicBezTo>
                <a:lnTo>
                  <a:pt x="4518862" y="6473309"/>
                </a:lnTo>
                <a:cubicBezTo>
                  <a:pt x="4496841" y="6474133"/>
                  <a:pt x="4474491" y="6475444"/>
                  <a:pt x="4449839" y="6476270"/>
                </a:cubicBezTo>
                <a:cubicBezTo>
                  <a:pt x="4430449" y="6477582"/>
                  <a:pt x="4401524" y="6478896"/>
                  <a:pt x="4378188" y="6477092"/>
                </a:cubicBezTo>
                <a:cubicBezTo>
                  <a:pt x="4350909" y="6474954"/>
                  <a:pt x="4343678" y="6441757"/>
                  <a:pt x="4367343" y="6428775"/>
                </a:cubicBezTo>
                <a:cubicBezTo>
                  <a:pt x="4394458" y="6414147"/>
                  <a:pt x="4415658" y="6405107"/>
                  <a:pt x="4443268" y="6392948"/>
                </a:cubicBezTo>
                <a:cubicBezTo>
                  <a:pt x="4450989" y="6389001"/>
                  <a:pt x="4459207" y="6385550"/>
                  <a:pt x="4468740" y="6381281"/>
                </a:cubicBezTo>
                <a:cubicBezTo>
                  <a:pt x="4497662" y="6368462"/>
                  <a:pt x="4547293" y="6340852"/>
                  <a:pt x="4539899" y="6313570"/>
                </a:cubicBezTo>
                <a:cubicBezTo>
                  <a:pt x="4534311" y="6291548"/>
                  <a:pt x="4500620" y="6290726"/>
                  <a:pt x="4473013" y="6290233"/>
                </a:cubicBezTo>
                <a:cubicBezTo>
                  <a:pt x="4424204" y="6289249"/>
                  <a:pt x="4388376" y="6288425"/>
                  <a:pt x="4346143" y="6289739"/>
                </a:cubicBezTo>
                <a:cubicBezTo>
                  <a:pt x="4318861" y="6290233"/>
                  <a:pt x="4289115" y="6291548"/>
                  <a:pt x="4251976" y="6293685"/>
                </a:cubicBezTo>
                <a:cubicBezTo>
                  <a:pt x="4225681" y="6295494"/>
                  <a:pt x="4176050" y="6303712"/>
                  <a:pt x="4172598" y="6272157"/>
                </a:cubicBezTo>
                <a:cubicBezTo>
                  <a:pt x="4169474" y="6245862"/>
                  <a:pt x="4213190" y="6232056"/>
                  <a:pt x="4236032" y="6222525"/>
                </a:cubicBezTo>
                <a:cubicBezTo>
                  <a:pt x="4248524" y="6217431"/>
                  <a:pt x="4259369" y="6212992"/>
                  <a:pt x="4269724" y="6208719"/>
                </a:cubicBezTo>
                <a:cubicBezTo>
                  <a:pt x="4291744" y="6199683"/>
                  <a:pt x="4310315" y="6192286"/>
                  <a:pt x="4333651" y="6181935"/>
                </a:cubicBezTo>
                <a:cubicBezTo>
                  <a:pt x="4354689" y="6172402"/>
                  <a:pt x="4387062" y="6161225"/>
                  <a:pt x="4380652" y="6133618"/>
                </a:cubicBezTo>
                <a:cubicBezTo>
                  <a:pt x="4373259" y="6103050"/>
                  <a:pt x="4338745" y="6108145"/>
                  <a:pt x="4309000" y="6108145"/>
                </a:cubicBezTo>
                <a:cubicBezTo>
                  <a:pt x="4261834" y="6108635"/>
                  <a:pt x="4218777" y="6109129"/>
                  <a:pt x="4175556" y="6108635"/>
                </a:cubicBezTo>
                <a:cubicBezTo>
                  <a:pt x="4134965" y="6109129"/>
                  <a:pt x="4094702" y="6109129"/>
                  <a:pt x="4050328" y="6109129"/>
                </a:cubicBezTo>
                <a:cubicBezTo>
                  <a:pt x="4023871" y="6109129"/>
                  <a:pt x="3974734" y="6110444"/>
                  <a:pt x="3976867" y="6081519"/>
                </a:cubicBezTo>
                <a:cubicBezTo>
                  <a:pt x="3978676" y="6056049"/>
                  <a:pt x="4018283" y="6046844"/>
                  <a:pt x="4037346" y="6040434"/>
                </a:cubicBezTo>
                <a:cubicBezTo>
                  <a:pt x="4054767" y="6034356"/>
                  <a:pt x="4074486" y="6027781"/>
                  <a:pt x="4093549" y="6021371"/>
                </a:cubicBezTo>
                <a:cubicBezTo>
                  <a:pt x="4133813" y="6008061"/>
                  <a:pt x="4171777" y="5995570"/>
                  <a:pt x="4180817" y="5991625"/>
                </a:cubicBezTo>
                <a:cubicBezTo>
                  <a:pt x="4208095" y="5979464"/>
                  <a:pt x="4223051" y="5969109"/>
                  <a:pt x="4217956" y="5948896"/>
                </a:cubicBezTo>
                <a:cubicBezTo>
                  <a:pt x="4213683" y="5930655"/>
                  <a:pt x="4186895" y="5926876"/>
                  <a:pt x="4165695" y="5926381"/>
                </a:cubicBezTo>
                <a:cubicBezTo>
                  <a:pt x="4156164" y="5925888"/>
                  <a:pt x="4077937" y="5922108"/>
                  <a:pt x="3996424" y="5918167"/>
                </a:cubicBezTo>
                <a:lnTo>
                  <a:pt x="3995934" y="5918167"/>
                </a:lnTo>
                <a:cubicBezTo>
                  <a:pt x="3946630" y="5915536"/>
                  <a:pt x="3897000" y="5913401"/>
                  <a:pt x="3860350" y="5911592"/>
                </a:cubicBezTo>
                <a:cubicBezTo>
                  <a:pt x="3831429" y="5910442"/>
                  <a:pt x="3771443" y="5913401"/>
                  <a:pt x="3770129" y="5881024"/>
                </a:cubicBezTo>
                <a:cubicBezTo>
                  <a:pt x="3768814" y="5853414"/>
                  <a:pt x="3823211" y="5846514"/>
                  <a:pt x="3849999" y="5841747"/>
                </a:cubicBezTo>
                <a:cubicBezTo>
                  <a:pt x="3872842" y="5837474"/>
                  <a:pt x="3892727" y="5833036"/>
                  <a:pt x="3912118" y="5828766"/>
                </a:cubicBezTo>
                <a:cubicBezTo>
                  <a:pt x="3938084" y="5822850"/>
                  <a:pt x="3963064" y="5816274"/>
                  <a:pt x="3993304" y="5808550"/>
                </a:cubicBezTo>
                <a:cubicBezTo>
                  <a:pt x="4007928" y="5804604"/>
                  <a:pt x="4073171" y="5794746"/>
                  <a:pt x="4061010" y="5755467"/>
                </a:cubicBezTo>
                <a:cubicBezTo>
                  <a:pt x="4051971" y="5726052"/>
                  <a:pt x="3929377" y="5719149"/>
                  <a:pt x="3808093" y="5718328"/>
                </a:cubicBezTo>
                <a:cubicBezTo>
                  <a:pt x="3773581" y="5717341"/>
                  <a:pt x="3739068" y="5717834"/>
                  <a:pt x="3707516" y="5717834"/>
                </a:cubicBezTo>
                <a:cubicBezTo>
                  <a:pt x="3662158" y="5718162"/>
                  <a:pt x="3619100" y="5718162"/>
                  <a:pt x="3579330" y="5718655"/>
                </a:cubicBezTo>
                <a:cubicBezTo>
                  <a:pt x="3425671" y="5720463"/>
                  <a:pt x="3320330" y="5725065"/>
                  <a:pt x="3311291" y="5754484"/>
                </a:cubicBezTo>
                <a:cubicBezTo>
                  <a:pt x="3303566" y="5778969"/>
                  <a:pt x="3334627" y="5793265"/>
                  <a:pt x="3353197" y="5799347"/>
                </a:cubicBezTo>
                <a:cubicBezTo>
                  <a:pt x="3392476" y="5811508"/>
                  <a:pt x="3426492" y="5820547"/>
                  <a:pt x="3466265" y="5829587"/>
                </a:cubicBezTo>
                <a:lnTo>
                  <a:pt x="3466758" y="5829587"/>
                </a:lnTo>
                <a:cubicBezTo>
                  <a:pt x="3494859" y="5835993"/>
                  <a:pt x="3525098" y="5842075"/>
                  <a:pt x="3563059" y="5849473"/>
                </a:cubicBezTo>
                <a:cubicBezTo>
                  <a:pt x="3595929" y="5856045"/>
                  <a:pt x="3626990" y="5860318"/>
                  <a:pt x="3625675" y="5884475"/>
                </a:cubicBezTo>
                <a:cubicBezTo>
                  <a:pt x="3624032" y="5908633"/>
                  <a:pt x="3586395" y="5913401"/>
                  <a:pt x="3563553" y="5914222"/>
                </a:cubicBezTo>
                <a:cubicBezTo>
                  <a:pt x="3509977" y="5915043"/>
                  <a:pt x="3442269" y="5916358"/>
                  <a:pt x="3377027" y="5917674"/>
                </a:cubicBezTo>
                <a:cubicBezTo>
                  <a:pt x="3273986" y="5919809"/>
                  <a:pt x="3178175" y="5923262"/>
                  <a:pt x="3159112" y="5930162"/>
                </a:cubicBezTo>
                <a:cubicBezTo>
                  <a:pt x="3137252" y="5938707"/>
                  <a:pt x="3131502" y="5964181"/>
                  <a:pt x="3152702" y="5975851"/>
                </a:cubicBezTo>
                <a:cubicBezTo>
                  <a:pt x="3176860" y="5989326"/>
                  <a:pt x="3223533" y="6006909"/>
                  <a:pt x="3270534" y="6022521"/>
                </a:cubicBezTo>
                <a:cubicBezTo>
                  <a:pt x="3291734" y="6029424"/>
                  <a:pt x="3312934" y="6035999"/>
                  <a:pt x="3332325" y="6041587"/>
                </a:cubicBezTo>
                <a:cubicBezTo>
                  <a:pt x="3351720" y="6047172"/>
                  <a:pt x="3403155" y="6058348"/>
                  <a:pt x="3401843" y="6086452"/>
                </a:cubicBezTo>
                <a:cubicBezTo>
                  <a:pt x="3401022" y="6109788"/>
                  <a:pt x="3359606" y="6111925"/>
                  <a:pt x="3334134" y="6111431"/>
                </a:cubicBezTo>
                <a:cubicBezTo>
                  <a:pt x="3283681" y="6110609"/>
                  <a:pt x="3233067" y="6110116"/>
                  <a:pt x="3182614" y="6109295"/>
                </a:cubicBezTo>
                <a:lnTo>
                  <a:pt x="3182120" y="6109295"/>
                </a:lnTo>
                <a:cubicBezTo>
                  <a:pt x="3136925" y="6107979"/>
                  <a:pt x="3091567" y="6107158"/>
                  <a:pt x="3046210" y="6105843"/>
                </a:cubicBezTo>
                <a:cubicBezTo>
                  <a:pt x="3010386" y="6104693"/>
                  <a:pt x="2975379" y="6102063"/>
                  <a:pt x="2967164" y="6124906"/>
                </a:cubicBezTo>
                <a:cubicBezTo>
                  <a:pt x="2956315" y="6154324"/>
                  <a:pt x="2997731" y="6170758"/>
                  <a:pt x="3017616" y="6179797"/>
                </a:cubicBezTo>
                <a:cubicBezTo>
                  <a:pt x="3039144" y="6189659"/>
                  <a:pt x="3061165" y="6198368"/>
                  <a:pt x="3083187" y="6206582"/>
                </a:cubicBezTo>
                <a:cubicBezTo>
                  <a:pt x="3101757" y="6213979"/>
                  <a:pt x="3120326" y="6221211"/>
                  <a:pt x="3138900" y="6228607"/>
                </a:cubicBezTo>
                <a:cubicBezTo>
                  <a:pt x="3170451" y="6241917"/>
                  <a:pt x="3195761" y="6249807"/>
                  <a:pt x="3194115" y="6273472"/>
                </a:cubicBezTo>
                <a:cubicBezTo>
                  <a:pt x="3191816" y="6295821"/>
                  <a:pt x="3151715" y="6297630"/>
                  <a:pt x="3128872" y="6297137"/>
                </a:cubicBezTo>
                <a:cubicBezTo>
                  <a:pt x="3097322" y="6296315"/>
                  <a:pt x="3046703" y="6293357"/>
                  <a:pt x="2997565" y="6290726"/>
                </a:cubicBezTo>
                <a:cubicBezTo>
                  <a:pt x="2944811" y="6287604"/>
                  <a:pt x="2892716" y="6284645"/>
                  <a:pt x="2867571" y="6284645"/>
                </a:cubicBezTo>
                <a:cubicBezTo>
                  <a:pt x="2842429" y="6284645"/>
                  <a:pt x="2804465" y="6278236"/>
                  <a:pt x="2798055" y="6304534"/>
                </a:cubicBezTo>
                <a:cubicBezTo>
                  <a:pt x="2789512" y="6339536"/>
                  <a:pt x="2852946" y="6368955"/>
                  <a:pt x="2899125" y="6387031"/>
                </a:cubicBezTo>
                <a:cubicBezTo>
                  <a:pt x="2916380" y="6393935"/>
                  <a:pt x="2931174" y="6399029"/>
                  <a:pt x="2938896" y="6402971"/>
                </a:cubicBezTo>
                <a:cubicBezTo>
                  <a:pt x="2952701" y="6409381"/>
                  <a:pt x="2967326" y="6415956"/>
                  <a:pt x="2978996" y="6424992"/>
                </a:cubicBezTo>
                <a:cubicBezTo>
                  <a:pt x="3000195" y="6442578"/>
                  <a:pt x="2995429" y="6466737"/>
                  <a:pt x="2968642" y="6474133"/>
                </a:cubicBezTo>
                <a:cubicBezTo>
                  <a:pt x="2952207" y="6478403"/>
                  <a:pt x="2934132" y="6477582"/>
                  <a:pt x="2916873" y="6476270"/>
                </a:cubicBezTo>
                <a:cubicBezTo>
                  <a:pt x="2890086" y="6474133"/>
                  <a:pt x="2853440" y="6471503"/>
                  <a:pt x="2816297" y="6468545"/>
                </a:cubicBezTo>
                <a:cubicBezTo>
                  <a:pt x="2756808" y="6463451"/>
                  <a:pt x="2696823" y="6457697"/>
                  <a:pt x="2682526" y="6456875"/>
                </a:cubicBezTo>
                <a:cubicBezTo>
                  <a:pt x="2660177" y="6455232"/>
                  <a:pt x="2639798" y="6451781"/>
                  <a:pt x="2632895" y="6475938"/>
                </a:cubicBezTo>
                <a:cubicBezTo>
                  <a:pt x="2628293" y="6491388"/>
                  <a:pt x="2644233" y="6512916"/>
                  <a:pt x="2670528" y="6528527"/>
                </a:cubicBezTo>
                <a:cubicBezTo>
                  <a:pt x="2689098" y="6539704"/>
                  <a:pt x="2707671" y="6549727"/>
                  <a:pt x="2724432" y="6558768"/>
                </a:cubicBezTo>
                <a:cubicBezTo>
                  <a:pt x="2771432" y="6583091"/>
                  <a:pt x="2807261" y="6601662"/>
                  <a:pt x="2804303" y="6625325"/>
                </a:cubicBezTo>
                <a:cubicBezTo>
                  <a:pt x="2800851" y="6654250"/>
                  <a:pt x="2766010" y="6656056"/>
                  <a:pt x="2726240" y="6655565"/>
                </a:cubicBezTo>
                <a:cubicBezTo>
                  <a:pt x="2705040" y="6655071"/>
                  <a:pt x="2698137" y="6655565"/>
                  <a:pt x="2633882" y="6648168"/>
                </a:cubicBezTo>
                <a:lnTo>
                  <a:pt x="2633388" y="6648168"/>
                </a:lnTo>
                <a:cubicBezTo>
                  <a:pt x="2564366" y="6640609"/>
                  <a:pt x="2247518" y="6562547"/>
                  <a:pt x="1792953" y="6262951"/>
                </a:cubicBezTo>
                <a:cubicBezTo>
                  <a:pt x="1784734" y="6257529"/>
                  <a:pt x="1752030" y="6245041"/>
                  <a:pt x="1737568" y="6267224"/>
                </a:cubicBezTo>
                <a:cubicBezTo>
                  <a:pt x="1724421" y="6287440"/>
                  <a:pt x="1750060" y="6312748"/>
                  <a:pt x="1759099" y="6318830"/>
                </a:cubicBezTo>
                <a:cubicBezTo>
                  <a:pt x="2120812" y="6559261"/>
                  <a:pt x="2448669" y="6676438"/>
                  <a:pt x="2565677" y="6715220"/>
                </a:cubicBezTo>
                <a:cubicBezTo>
                  <a:pt x="2566226" y="6715548"/>
                  <a:pt x="2566503" y="6715713"/>
                  <a:pt x="2566503" y="6715713"/>
                </a:cubicBezTo>
                <a:cubicBezTo>
                  <a:pt x="2618433" y="6732968"/>
                  <a:pt x="2618760" y="6765839"/>
                  <a:pt x="2614487" y="6782599"/>
                </a:cubicBezTo>
                <a:cubicBezTo>
                  <a:pt x="2601506" y="6829273"/>
                  <a:pt x="2544972" y="6821386"/>
                  <a:pt x="2472498" y="6806758"/>
                </a:cubicBezTo>
                <a:cubicBezTo>
                  <a:pt x="2353679" y="6783420"/>
                  <a:pt x="2190984" y="6727712"/>
                  <a:pt x="2125413" y="6699276"/>
                </a:cubicBezTo>
                <a:cubicBezTo>
                  <a:pt x="2122289" y="6697965"/>
                  <a:pt x="2119659" y="6696651"/>
                  <a:pt x="2116702" y="6695335"/>
                </a:cubicBezTo>
                <a:cubicBezTo>
                  <a:pt x="2093364" y="6684652"/>
                  <a:pt x="2070522" y="6673313"/>
                  <a:pt x="2047679" y="6662137"/>
                </a:cubicBezTo>
                <a:cubicBezTo>
                  <a:pt x="2029931" y="6653429"/>
                  <a:pt x="2012677" y="6644882"/>
                  <a:pt x="1995418" y="6635348"/>
                </a:cubicBezTo>
                <a:cubicBezTo>
                  <a:pt x="1976355" y="6625819"/>
                  <a:pt x="1957457" y="6615464"/>
                  <a:pt x="1938887" y="6605606"/>
                </a:cubicBezTo>
                <a:cubicBezTo>
                  <a:pt x="1937572" y="6604781"/>
                  <a:pt x="1936257" y="6604291"/>
                  <a:pt x="1934942" y="6603470"/>
                </a:cubicBezTo>
                <a:cubicBezTo>
                  <a:pt x="1914236" y="6592621"/>
                  <a:pt x="1893858" y="6581445"/>
                  <a:pt x="1873645" y="6569778"/>
                </a:cubicBezTo>
                <a:cubicBezTo>
                  <a:pt x="1866413" y="6565505"/>
                  <a:pt x="1858523" y="6561069"/>
                  <a:pt x="1850799" y="6556796"/>
                </a:cubicBezTo>
                <a:cubicBezTo>
                  <a:pt x="1809879" y="6533460"/>
                  <a:pt x="1769289" y="6509298"/>
                  <a:pt x="1729516" y="6484322"/>
                </a:cubicBezTo>
                <a:cubicBezTo>
                  <a:pt x="1721301" y="6479556"/>
                  <a:pt x="1713082" y="6474296"/>
                  <a:pt x="1705357" y="6469201"/>
                </a:cubicBezTo>
                <a:cubicBezTo>
                  <a:pt x="1685145" y="6456712"/>
                  <a:pt x="1664932" y="6443893"/>
                  <a:pt x="1645047" y="6430581"/>
                </a:cubicBezTo>
                <a:cubicBezTo>
                  <a:pt x="1637979" y="6425818"/>
                  <a:pt x="1631241" y="6420884"/>
                  <a:pt x="1624175" y="6416118"/>
                </a:cubicBezTo>
                <a:cubicBezTo>
                  <a:pt x="1613327" y="6409052"/>
                  <a:pt x="1602644" y="6401655"/>
                  <a:pt x="1592293" y="6394590"/>
                </a:cubicBezTo>
                <a:cubicBezTo>
                  <a:pt x="1590650" y="6393275"/>
                  <a:pt x="1588841" y="6391961"/>
                  <a:pt x="1587198" y="6390645"/>
                </a:cubicBezTo>
                <a:cubicBezTo>
                  <a:pt x="1580789" y="6386372"/>
                  <a:pt x="1574544" y="6381771"/>
                  <a:pt x="1568135" y="6377335"/>
                </a:cubicBezTo>
                <a:cubicBezTo>
                  <a:pt x="1558767" y="6370597"/>
                  <a:pt x="1549071" y="6363860"/>
                  <a:pt x="1539703" y="6357122"/>
                </a:cubicBezTo>
                <a:cubicBezTo>
                  <a:pt x="1539376" y="6356791"/>
                  <a:pt x="1539210" y="6356629"/>
                  <a:pt x="1538882" y="6356463"/>
                </a:cubicBezTo>
                <a:cubicBezTo>
                  <a:pt x="1515053" y="6339209"/>
                  <a:pt x="1491388" y="6321951"/>
                  <a:pt x="1468051" y="6304202"/>
                </a:cubicBezTo>
                <a:cubicBezTo>
                  <a:pt x="1468051" y="6304039"/>
                  <a:pt x="1467724" y="6303874"/>
                  <a:pt x="1467724" y="6303874"/>
                </a:cubicBezTo>
                <a:cubicBezTo>
                  <a:pt x="1458356" y="6296808"/>
                  <a:pt x="1449316" y="6289739"/>
                  <a:pt x="1440114" y="6282674"/>
                </a:cubicBezTo>
                <a:cubicBezTo>
                  <a:pt x="1429265" y="6274293"/>
                  <a:pt x="1418420" y="6265747"/>
                  <a:pt x="1407738" y="6257201"/>
                </a:cubicBezTo>
                <a:cubicBezTo>
                  <a:pt x="1393604" y="6246028"/>
                  <a:pt x="1379307" y="6235179"/>
                  <a:pt x="1365338" y="6223841"/>
                </a:cubicBezTo>
                <a:cubicBezTo>
                  <a:pt x="1364023" y="6222854"/>
                  <a:pt x="1362708" y="6221704"/>
                  <a:pt x="1361393" y="6220717"/>
                </a:cubicBezTo>
                <a:cubicBezTo>
                  <a:pt x="1354000" y="6214145"/>
                  <a:pt x="1346275" y="6208063"/>
                  <a:pt x="1338881" y="6201654"/>
                </a:cubicBezTo>
                <a:cubicBezTo>
                  <a:pt x="1334277" y="6198040"/>
                  <a:pt x="1329842" y="6194260"/>
                  <a:pt x="1325403" y="6190315"/>
                </a:cubicBezTo>
                <a:cubicBezTo>
                  <a:pt x="1301739" y="6170593"/>
                  <a:pt x="1278240" y="6150545"/>
                  <a:pt x="1255065" y="6130167"/>
                </a:cubicBezTo>
                <a:cubicBezTo>
                  <a:pt x="1251123" y="6126881"/>
                  <a:pt x="1247179" y="6123429"/>
                  <a:pt x="1243399" y="6119812"/>
                </a:cubicBezTo>
                <a:cubicBezTo>
                  <a:pt x="457358" y="5422842"/>
                  <a:pt x="0" y="4421348"/>
                  <a:pt x="0" y="3354447"/>
                </a:cubicBezTo>
                <a:cubicBezTo>
                  <a:pt x="0" y="1889164"/>
                  <a:pt x="856879" y="620170"/>
                  <a:pt x="2095837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CCDB2EA-C237-69B8-BD99-84CC6DA33D9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12044" y="3756398"/>
            <a:ext cx="6025469" cy="2124430"/>
          </a:xfrm>
          <a:custGeom>
            <a:avLst/>
            <a:gdLst>
              <a:gd name="connsiteX0" fmla="*/ 36413 w 6025469"/>
              <a:gd name="connsiteY0" fmla="*/ 0 h 2124430"/>
              <a:gd name="connsiteX1" fmla="*/ 5989056 w 6025469"/>
              <a:gd name="connsiteY1" fmla="*/ 0 h 2124430"/>
              <a:gd name="connsiteX2" fmla="*/ 6025469 w 6025469"/>
              <a:gd name="connsiteY2" fmla="*/ 36413 h 2124430"/>
              <a:gd name="connsiteX3" fmla="*/ 6025469 w 6025469"/>
              <a:gd name="connsiteY3" fmla="*/ 2088017 h 2124430"/>
              <a:gd name="connsiteX4" fmla="*/ 5989056 w 6025469"/>
              <a:gd name="connsiteY4" fmla="*/ 2124430 h 2124430"/>
              <a:gd name="connsiteX5" fmla="*/ 36413 w 6025469"/>
              <a:gd name="connsiteY5" fmla="*/ 2124430 h 2124430"/>
              <a:gd name="connsiteX6" fmla="*/ 0 w 6025469"/>
              <a:gd name="connsiteY6" fmla="*/ 2088017 h 2124430"/>
              <a:gd name="connsiteX7" fmla="*/ 0 w 6025469"/>
              <a:gd name="connsiteY7" fmla="*/ 36413 h 2124430"/>
              <a:gd name="connsiteX8" fmla="*/ 36413 w 6025469"/>
              <a:gd name="connsiteY8" fmla="*/ 0 h 2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5469" h="2124430">
                <a:moveTo>
                  <a:pt x="36413" y="0"/>
                </a:moveTo>
                <a:lnTo>
                  <a:pt x="5989056" y="0"/>
                </a:lnTo>
                <a:cubicBezTo>
                  <a:pt x="6009166" y="0"/>
                  <a:pt x="6025469" y="16303"/>
                  <a:pt x="6025469" y="36413"/>
                </a:cubicBezTo>
                <a:lnTo>
                  <a:pt x="6025469" y="2088017"/>
                </a:lnTo>
                <a:cubicBezTo>
                  <a:pt x="6025469" y="2108127"/>
                  <a:pt x="6009166" y="2124430"/>
                  <a:pt x="5989056" y="2124430"/>
                </a:cubicBezTo>
                <a:lnTo>
                  <a:pt x="36413" y="2124430"/>
                </a:lnTo>
                <a:cubicBezTo>
                  <a:pt x="16303" y="2124430"/>
                  <a:pt x="0" y="2108127"/>
                  <a:pt x="0" y="2088017"/>
                </a:cubicBezTo>
                <a:lnTo>
                  <a:pt x="0" y="36413"/>
                </a:lnTo>
                <a:cubicBezTo>
                  <a:pt x="0" y="16303"/>
                  <a:pt x="16303" y="0"/>
                  <a:pt x="364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57E23D83-B31C-365F-9FAC-AC9A7F89CF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6DF21D61-B8BE-3E7B-FB4C-0B19C7170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693" y="4047814"/>
            <a:ext cx="4712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B14A5D74-7054-C31B-D94C-225E82B7F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488" y="3787384"/>
            <a:ext cx="4365150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2578779-4DEE-21AD-C10C-C12FB53BE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0728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C700DBC-D367-3466-8743-4D56E87BE8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488" y="4271413"/>
            <a:ext cx="4712812" cy="1615314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 Donec </a:t>
            </a:r>
            <a:r>
              <a:rPr lang="en-US" err="1"/>
              <a:t>quis</a:t>
            </a:r>
            <a:r>
              <a:rPr lang="en-US"/>
              <a:t> eros </a:t>
            </a:r>
            <a:r>
              <a:rPr lang="en-US" err="1"/>
              <a:t>pellentesque</a:t>
            </a:r>
            <a:r>
              <a:rPr lang="en-US"/>
              <a:t>, semper </a:t>
            </a:r>
            <a:r>
              <a:rPr lang="en-US" err="1"/>
              <a:t>odio</a:t>
            </a:r>
            <a:r>
              <a:rPr lang="en-US"/>
              <a:t> in, </a:t>
            </a:r>
            <a:r>
              <a:rPr lang="en-US" err="1"/>
              <a:t>ullamcorper</a:t>
            </a:r>
            <a:r>
              <a:rPr lang="en-US"/>
              <a:t> eros.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nisi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 </a:t>
            </a:r>
            <a:r>
              <a:rPr lang="en-US" err="1"/>
              <a:t>sagittis</a:t>
            </a:r>
            <a:r>
              <a:rPr lang="en-US"/>
              <a:t> dolor pulvinar non. Vestibulum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,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non, </a:t>
            </a:r>
            <a:r>
              <a:rPr lang="en-US" err="1"/>
              <a:t>sagittis</a:t>
            </a:r>
            <a:r>
              <a:rPr lang="en-US"/>
              <a:t> magna. 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73B058B-95F7-3550-EFB8-35F0192D7B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4" name="Title 22">
            <a:extLst>
              <a:ext uri="{FF2B5EF4-FFF2-40B4-BE49-F238E27FC236}">
                <a16:creationId xmlns:a16="http://schemas.microsoft.com/office/drawing/2014/main" id="{281B41D5-CB98-B98F-C0C8-878EA4C15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>
              <a:lnSpc>
                <a:spcPct val="86000"/>
              </a:lnSpc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B2E6A79-F741-4103-A467-DE817842F4B4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33253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D511EA-5253-5A75-5682-418FDF203FF8}"/>
              </a:ext>
            </a:extLst>
          </p:cNvPr>
          <p:cNvSpPr/>
          <p:nvPr userDrawn="1"/>
        </p:nvSpPr>
        <p:spPr>
          <a:xfrm>
            <a:off x="0" y="3238500"/>
            <a:ext cx="12192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7F1F0C-14A6-FC7D-AF4B-EC59E039BC92}"/>
              </a:ext>
            </a:extLst>
          </p:cNvPr>
          <p:cNvSpPr/>
          <p:nvPr userDrawn="1"/>
        </p:nvSpPr>
        <p:spPr>
          <a:xfrm>
            <a:off x="5807757" y="0"/>
            <a:ext cx="6025468" cy="3429000"/>
          </a:xfrm>
          <a:custGeom>
            <a:avLst/>
            <a:gdLst>
              <a:gd name="connsiteX0" fmla="*/ 5525455 w 6025468"/>
              <a:gd name="connsiteY0" fmla="*/ 3384837 h 3429000"/>
              <a:gd name="connsiteX1" fmla="*/ 5542615 w 6025468"/>
              <a:gd name="connsiteY1" fmla="*/ 3414175 h 3429000"/>
              <a:gd name="connsiteX2" fmla="*/ 5557256 w 6025468"/>
              <a:gd name="connsiteY2" fmla="*/ 3429000 h 3429000"/>
              <a:gd name="connsiteX3" fmla="*/ 5472807 w 6025468"/>
              <a:gd name="connsiteY3" fmla="*/ 3429000 h 3429000"/>
              <a:gd name="connsiteX4" fmla="*/ 5515949 w 6025468"/>
              <a:gd name="connsiteY4" fmla="*/ 3392872 h 3429000"/>
              <a:gd name="connsiteX5" fmla="*/ 5525455 w 6025468"/>
              <a:gd name="connsiteY5" fmla="*/ 3384837 h 3429000"/>
              <a:gd name="connsiteX6" fmla="*/ 3032803 w 6025468"/>
              <a:gd name="connsiteY6" fmla="*/ 2345939 h 3429000"/>
              <a:gd name="connsiteX7" fmla="*/ 2898443 w 6025468"/>
              <a:gd name="connsiteY7" fmla="*/ 2350925 h 3429000"/>
              <a:gd name="connsiteX8" fmla="*/ 2853719 w 6025468"/>
              <a:gd name="connsiteY8" fmla="*/ 2376234 h 3429000"/>
              <a:gd name="connsiteX9" fmla="*/ 2992983 w 6025468"/>
              <a:gd name="connsiteY9" fmla="*/ 2423371 h 3429000"/>
              <a:gd name="connsiteX10" fmla="*/ 2993386 w 6025468"/>
              <a:gd name="connsiteY10" fmla="*/ 2423371 h 3429000"/>
              <a:gd name="connsiteX11" fmla="*/ 3012668 w 6025468"/>
              <a:gd name="connsiteY11" fmla="*/ 2424442 h 3429000"/>
              <a:gd name="connsiteX12" fmla="*/ 3028871 w 6025468"/>
              <a:gd name="connsiteY12" fmla="*/ 2424040 h 3429000"/>
              <a:gd name="connsiteX13" fmla="*/ 3029273 w 6025468"/>
              <a:gd name="connsiteY13" fmla="*/ 2424040 h 3429000"/>
              <a:gd name="connsiteX14" fmla="*/ 3029273 w 6025468"/>
              <a:gd name="connsiteY14" fmla="*/ 2424172 h 3429000"/>
              <a:gd name="connsiteX15" fmla="*/ 3168537 w 6025468"/>
              <a:gd name="connsiteY15" fmla="*/ 2377708 h 3429000"/>
              <a:gd name="connsiteX16" fmla="*/ 3142157 w 6025468"/>
              <a:gd name="connsiteY16" fmla="*/ 2355211 h 3429000"/>
              <a:gd name="connsiteX17" fmla="*/ 3032803 w 6025468"/>
              <a:gd name="connsiteY17" fmla="*/ 2345939 h 3429000"/>
              <a:gd name="connsiteX18" fmla="*/ 3037926 w 6025468"/>
              <a:gd name="connsiteY18" fmla="*/ 878849 h 3429000"/>
              <a:gd name="connsiteX19" fmla="*/ 3069311 w 6025468"/>
              <a:gd name="connsiteY19" fmla="*/ 879937 h 3429000"/>
              <a:gd name="connsiteX20" fmla="*/ 3093948 w 6025468"/>
              <a:gd name="connsiteY20" fmla="*/ 881678 h 3429000"/>
              <a:gd name="connsiteX21" fmla="*/ 3094083 w 6025468"/>
              <a:gd name="connsiteY21" fmla="*/ 881813 h 3429000"/>
              <a:gd name="connsiteX22" fmla="*/ 3125687 w 6025468"/>
              <a:gd name="connsiteY22" fmla="*/ 903908 h 3429000"/>
              <a:gd name="connsiteX23" fmla="*/ 3117250 w 6025468"/>
              <a:gd name="connsiteY23" fmla="*/ 929887 h 3429000"/>
              <a:gd name="connsiteX24" fmla="*/ 3108812 w 6025468"/>
              <a:gd name="connsiteY24" fmla="*/ 938321 h 3429000"/>
              <a:gd name="connsiteX25" fmla="*/ 2893889 w 6025468"/>
              <a:gd name="connsiteY25" fmla="*/ 933368 h 3429000"/>
              <a:gd name="connsiteX26" fmla="*/ 2885052 w 6025468"/>
              <a:gd name="connsiteY26" fmla="*/ 922118 h 3429000"/>
              <a:gd name="connsiteX27" fmla="*/ 2881169 w 6025468"/>
              <a:gd name="connsiteY27" fmla="*/ 902031 h 3429000"/>
              <a:gd name="connsiteX28" fmla="*/ 2908219 w 6025468"/>
              <a:gd name="connsiteY28" fmla="*/ 881276 h 3429000"/>
              <a:gd name="connsiteX29" fmla="*/ 2927235 w 6025468"/>
              <a:gd name="connsiteY29" fmla="*/ 880206 h 3429000"/>
              <a:gd name="connsiteX30" fmla="*/ 3001820 w 6025468"/>
              <a:gd name="connsiteY30" fmla="*/ 878866 h 3429000"/>
              <a:gd name="connsiteX31" fmla="*/ 3037926 w 6025468"/>
              <a:gd name="connsiteY31" fmla="*/ 878849 h 3429000"/>
              <a:gd name="connsiteX32" fmla="*/ 56753 w 6025468"/>
              <a:gd name="connsiteY32" fmla="*/ 0 h 3429000"/>
              <a:gd name="connsiteX33" fmla="*/ 1141652 w 6025468"/>
              <a:gd name="connsiteY33" fmla="*/ 0 h 3429000"/>
              <a:gd name="connsiteX34" fmla="*/ 1095174 w 6025468"/>
              <a:gd name="connsiteY34" fmla="*/ 180328 h 3429000"/>
              <a:gd name="connsiteX35" fmla="*/ 1055332 w 6025468"/>
              <a:gd name="connsiteY35" fmla="*/ 574356 h 3429000"/>
              <a:gd name="connsiteX36" fmla="*/ 1769197 w 6025468"/>
              <a:gd name="connsiteY36" fmla="*/ 2085921 h 3429000"/>
              <a:gd name="connsiteX37" fmla="*/ 1777229 w 6025468"/>
              <a:gd name="connsiteY37" fmla="*/ 2087527 h 3429000"/>
              <a:gd name="connsiteX38" fmla="*/ 1788479 w 6025468"/>
              <a:gd name="connsiteY38" fmla="*/ 2064628 h 3429000"/>
              <a:gd name="connsiteX39" fmla="*/ 1816332 w 6025468"/>
              <a:gd name="connsiteY39" fmla="*/ 2049231 h 3429000"/>
              <a:gd name="connsiteX40" fmla="*/ 1858377 w 6025468"/>
              <a:gd name="connsiteY40" fmla="*/ 2048960 h 3429000"/>
              <a:gd name="connsiteX41" fmla="*/ 1886901 w 6025468"/>
              <a:gd name="connsiteY41" fmla="*/ 2044677 h 3429000"/>
              <a:gd name="connsiteX42" fmla="*/ 1903371 w 6025468"/>
              <a:gd name="connsiteY42" fmla="*/ 2004236 h 3429000"/>
              <a:gd name="connsiteX43" fmla="*/ 1903371 w 6025468"/>
              <a:gd name="connsiteY43" fmla="*/ 2003834 h 3429000"/>
              <a:gd name="connsiteX44" fmla="*/ 1901900 w 6025468"/>
              <a:gd name="connsiteY44" fmla="*/ 1975043 h 3429000"/>
              <a:gd name="connsiteX45" fmla="*/ 1951847 w 6025468"/>
              <a:gd name="connsiteY45" fmla="*/ 1918802 h 3429000"/>
              <a:gd name="connsiteX46" fmla="*/ 1987733 w 6025468"/>
              <a:gd name="connsiteY46" fmla="*/ 1919873 h 3429000"/>
              <a:gd name="connsiteX47" fmla="*/ 1988136 w 6025468"/>
              <a:gd name="connsiteY47" fmla="*/ 1919873 h 3429000"/>
              <a:gd name="connsiteX48" fmla="*/ 2035270 w 6025468"/>
              <a:gd name="connsiteY48" fmla="*/ 1873137 h 3429000"/>
              <a:gd name="connsiteX49" fmla="*/ 2032860 w 6025468"/>
              <a:gd name="connsiteY49" fmla="*/ 1861221 h 3429000"/>
              <a:gd name="connsiteX50" fmla="*/ 2076782 w 6025468"/>
              <a:gd name="connsiteY50" fmla="*/ 1799355 h 3429000"/>
              <a:gd name="connsiteX51" fmla="*/ 2108118 w 6025468"/>
              <a:gd name="connsiteY51" fmla="*/ 1800694 h 3429000"/>
              <a:gd name="connsiteX52" fmla="*/ 2159137 w 6025468"/>
              <a:gd name="connsiteY52" fmla="*/ 1750076 h 3429000"/>
              <a:gd name="connsiteX53" fmla="*/ 2159137 w 6025468"/>
              <a:gd name="connsiteY53" fmla="*/ 1749676 h 3429000"/>
              <a:gd name="connsiteX54" fmla="*/ 2157395 w 6025468"/>
              <a:gd name="connsiteY54" fmla="*/ 1734944 h 3429000"/>
              <a:gd name="connsiteX55" fmla="*/ 2211629 w 6025468"/>
              <a:gd name="connsiteY55" fmla="*/ 1673348 h 3429000"/>
              <a:gd name="connsiteX56" fmla="*/ 2233723 w 6025468"/>
              <a:gd name="connsiteY56" fmla="*/ 1675488 h 3429000"/>
              <a:gd name="connsiteX57" fmla="*/ 2234125 w 6025468"/>
              <a:gd name="connsiteY57" fmla="*/ 1675488 h 3429000"/>
              <a:gd name="connsiteX58" fmla="*/ 2259434 w 6025468"/>
              <a:gd name="connsiteY58" fmla="*/ 1677229 h 3429000"/>
              <a:gd name="connsiteX59" fmla="*/ 2291036 w 6025468"/>
              <a:gd name="connsiteY59" fmla="*/ 1634379 h 3429000"/>
              <a:gd name="connsiteX60" fmla="*/ 2286884 w 6025468"/>
              <a:gd name="connsiteY60" fmla="*/ 1623131 h 3429000"/>
              <a:gd name="connsiteX61" fmla="*/ 2281262 w 6025468"/>
              <a:gd name="connsiteY61" fmla="*/ 1609741 h 3429000"/>
              <a:gd name="connsiteX62" fmla="*/ 2326253 w 6025468"/>
              <a:gd name="connsiteY62" fmla="*/ 1546803 h 3429000"/>
              <a:gd name="connsiteX63" fmla="*/ 2358928 w 6025468"/>
              <a:gd name="connsiteY63" fmla="*/ 1551356 h 3429000"/>
              <a:gd name="connsiteX64" fmla="*/ 2359331 w 6025468"/>
              <a:gd name="connsiteY64" fmla="*/ 1551356 h 3429000"/>
              <a:gd name="connsiteX65" fmla="*/ 2420124 w 6025468"/>
              <a:gd name="connsiteY65" fmla="*/ 1540107 h 3429000"/>
              <a:gd name="connsiteX66" fmla="*/ 2413026 w 6025468"/>
              <a:gd name="connsiteY66" fmla="*/ 1497526 h 3429000"/>
              <a:gd name="connsiteX67" fmla="*/ 2408473 w 6025468"/>
              <a:gd name="connsiteY67" fmla="*/ 1486945 h 3429000"/>
              <a:gd name="connsiteX68" fmla="*/ 2453466 w 6025468"/>
              <a:gd name="connsiteY68" fmla="*/ 1420526 h 3429000"/>
              <a:gd name="connsiteX69" fmla="*/ 2485070 w 6025468"/>
              <a:gd name="connsiteY69" fmla="*/ 1425749 h 3429000"/>
              <a:gd name="connsiteX70" fmla="*/ 2557915 w 6025468"/>
              <a:gd name="connsiteY70" fmla="*/ 1418383 h 3429000"/>
              <a:gd name="connsiteX71" fmla="*/ 2542114 w 6025468"/>
              <a:gd name="connsiteY71" fmla="*/ 1369106 h 3429000"/>
              <a:gd name="connsiteX72" fmla="*/ 2526583 w 6025468"/>
              <a:gd name="connsiteY72" fmla="*/ 1346206 h 3429000"/>
              <a:gd name="connsiteX73" fmla="*/ 2554701 w 6025468"/>
              <a:gd name="connsiteY73" fmla="*/ 1291973 h 3429000"/>
              <a:gd name="connsiteX74" fmla="*/ 2613754 w 6025468"/>
              <a:gd name="connsiteY74" fmla="*/ 1297598 h 3429000"/>
              <a:gd name="connsiteX75" fmla="*/ 2706685 w 6025468"/>
              <a:gd name="connsiteY75" fmla="*/ 1295857 h 3429000"/>
              <a:gd name="connsiteX76" fmla="*/ 2672539 w 6025468"/>
              <a:gd name="connsiteY76" fmla="*/ 1239214 h 3429000"/>
              <a:gd name="connsiteX77" fmla="*/ 2651783 w 6025468"/>
              <a:gd name="connsiteY77" fmla="*/ 1217386 h 3429000"/>
              <a:gd name="connsiteX78" fmla="*/ 2682718 w 6025468"/>
              <a:gd name="connsiteY78" fmla="*/ 1160743 h 3429000"/>
              <a:gd name="connsiteX79" fmla="*/ 2744314 w 6025468"/>
              <a:gd name="connsiteY79" fmla="*/ 1168108 h 3429000"/>
              <a:gd name="connsiteX80" fmla="*/ 2819574 w 6025468"/>
              <a:gd name="connsiteY80" fmla="*/ 1180428 h 3429000"/>
              <a:gd name="connsiteX81" fmla="*/ 2877287 w 6025468"/>
              <a:gd name="connsiteY81" fmla="*/ 1169850 h 3429000"/>
              <a:gd name="connsiteX82" fmla="*/ 2836445 w 6025468"/>
              <a:gd name="connsiteY82" fmla="*/ 1125123 h 3429000"/>
              <a:gd name="connsiteX83" fmla="*/ 2806849 w 6025468"/>
              <a:gd name="connsiteY83" fmla="*/ 1105840 h 3429000"/>
              <a:gd name="connsiteX84" fmla="*/ 2772435 w 6025468"/>
              <a:gd name="connsiteY84" fmla="*/ 1078388 h 3429000"/>
              <a:gd name="connsiteX85" fmla="*/ 2763599 w 6025468"/>
              <a:gd name="connsiteY85" fmla="*/ 1043173 h 3429000"/>
              <a:gd name="connsiteX86" fmla="*/ 2775248 w 6025468"/>
              <a:gd name="connsiteY86" fmla="*/ 1031520 h 3429000"/>
              <a:gd name="connsiteX87" fmla="*/ 2793192 w 6025468"/>
              <a:gd name="connsiteY87" fmla="*/ 1025226 h 3429000"/>
              <a:gd name="connsiteX88" fmla="*/ 2882241 w 6025468"/>
              <a:gd name="connsiteY88" fmla="*/ 1030851 h 3429000"/>
              <a:gd name="connsiteX89" fmla="*/ 2998606 w 6025468"/>
              <a:gd name="connsiteY89" fmla="*/ 1043572 h 3429000"/>
              <a:gd name="connsiteX90" fmla="*/ 3120998 w 6025468"/>
              <a:gd name="connsiteY90" fmla="*/ 1039289 h 3429000"/>
              <a:gd name="connsiteX91" fmla="*/ 3121401 w 6025468"/>
              <a:gd name="connsiteY91" fmla="*/ 1039289 h 3429000"/>
              <a:gd name="connsiteX92" fmla="*/ 3218483 w 6025468"/>
              <a:gd name="connsiteY92" fmla="*/ 1053349 h 3429000"/>
              <a:gd name="connsiteX93" fmla="*/ 3188891 w 6025468"/>
              <a:gd name="connsiteY93" fmla="*/ 1110394 h 3429000"/>
              <a:gd name="connsiteX94" fmla="*/ 3188489 w 6025468"/>
              <a:gd name="connsiteY94" fmla="*/ 1110394 h 3429000"/>
              <a:gd name="connsiteX95" fmla="*/ 3165323 w 6025468"/>
              <a:gd name="connsiteY95" fmla="*/ 1123784 h 3429000"/>
              <a:gd name="connsiteX96" fmla="*/ 3109349 w 6025468"/>
              <a:gd name="connsiteY96" fmla="*/ 1174133 h 3429000"/>
              <a:gd name="connsiteX97" fmla="*/ 3165590 w 6025468"/>
              <a:gd name="connsiteY97" fmla="*/ 1187793 h 3429000"/>
              <a:gd name="connsiteX98" fmla="*/ 3247140 w 6025468"/>
              <a:gd name="connsiteY98" fmla="*/ 1171993 h 3429000"/>
              <a:gd name="connsiteX99" fmla="*/ 3247543 w 6025468"/>
              <a:gd name="connsiteY99" fmla="*/ 1171993 h 3429000"/>
              <a:gd name="connsiteX100" fmla="*/ 3348777 w 6025468"/>
              <a:gd name="connsiteY100" fmla="*/ 1180428 h 3429000"/>
              <a:gd name="connsiteX101" fmla="*/ 3316372 w 6025468"/>
              <a:gd name="connsiteY101" fmla="*/ 1244437 h 3429000"/>
              <a:gd name="connsiteX102" fmla="*/ 3286776 w 6025468"/>
              <a:gd name="connsiteY102" fmla="*/ 1273228 h 3429000"/>
              <a:gd name="connsiteX103" fmla="*/ 3312085 w 6025468"/>
              <a:gd name="connsiteY103" fmla="*/ 1312597 h 3429000"/>
              <a:gd name="connsiteX104" fmla="*/ 3372880 w 6025468"/>
              <a:gd name="connsiteY104" fmla="*/ 1303758 h 3429000"/>
              <a:gd name="connsiteX105" fmla="*/ 3373282 w 6025468"/>
              <a:gd name="connsiteY105" fmla="*/ 1303758 h 3429000"/>
              <a:gd name="connsiteX106" fmla="*/ 3461928 w 6025468"/>
              <a:gd name="connsiteY106" fmla="*/ 1311793 h 3429000"/>
              <a:gd name="connsiteX107" fmla="*/ 3443315 w 6025468"/>
              <a:gd name="connsiteY107" fmla="*/ 1377273 h 3429000"/>
              <a:gd name="connsiteX108" fmla="*/ 3419749 w 6025468"/>
              <a:gd name="connsiteY108" fmla="*/ 1404323 h 3429000"/>
              <a:gd name="connsiteX109" fmla="*/ 3441844 w 6025468"/>
              <a:gd name="connsiteY109" fmla="*/ 1444764 h 3429000"/>
              <a:gd name="connsiteX110" fmla="*/ 3498085 w 6025468"/>
              <a:gd name="connsiteY110" fmla="*/ 1434855 h 3429000"/>
              <a:gd name="connsiteX111" fmla="*/ 3507193 w 6025468"/>
              <a:gd name="connsiteY111" fmla="*/ 1432712 h 3429000"/>
              <a:gd name="connsiteX112" fmla="*/ 3569457 w 6025468"/>
              <a:gd name="connsiteY112" fmla="*/ 1509710 h 3429000"/>
              <a:gd name="connsiteX113" fmla="*/ 3568118 w 6025468"/>
              <a:gd name="connsiteY113" fmla="*/ 1512924 h 3429000"/>
              <a:gd name="connsiteX114" fmla="*/ 3592089 w 6025468"/>
              <a:gd name="connsiteY114" fmla="*/ 1570237 h 3429000"/>
              <a:gd name="connsiteX115" fmla="*/ 3625163 w 6025468"/>
              <a:gd name="connsiteY115" fmla="*/ 1568094 h 3429000"/>
              <a:gd name="connsiteX116" fmla="*/ 3655827 w 6025468"/>
              <a:gd name="connsiteY116" fmla="*/ 1568094 h 3429000"/>
              <a:gd name="connsiteX117" fmla="*/ 3690646 w 6025468"/>
              <a:gd name="connsiteY117" fmla="*/ 1621526 h 3429000"/>
              <a:gd name="connsiteX118" fmla="*/ 3686494 w 6025468"/>
              <a:gd name="connsiteY118" fmla="*/ 1632103 h 3429000"/>
              <a:gd name="connsiteX119" fmla="*/ 3686494 w 6025468"/>
              <a:gd name="connsiteY119" fmla="*/ 1632505 h 3429000"/>
              <a:gd name="connsiteX120" fmla="*/ 3680869 w 6025468"/>
              <a:gd name="connsiteY120" fmla="*/ 1646564 h 3429000"/>
              <a:gd name="connsiteX121" fmla="*/ 3718497 w 6025468"/>
              <a:gd name="connsiteY121" fmla="*/ 1696913 h 3429000"/>
              <a:gd name="connsiteX122" fmla="*/ 3747019 w 6025468"/>
              <a:gd name="connsiteY122" fmla="*/ 1695845 h 3429000"/>
              <a:gd name="connsiteX123" fmla="*/ 3766301 w 6025468"/>
              <a:gd name="connsiteY123" fmla="*/ 1696244 h 3429000"/>
              <a:gd name="connsiteX124" fmla="*/ 3810626 w 6025468"/>
              <a:gd name="connsiteY124" fmla="*/ 1753959 h 3429000"/>
              <a:gd name="connsiteX125" fmla="*/ 3808885 w 6025468"/>
              <a:gd name="connsiteY125" fmla="*/ 1760656 h 3429000"/>
              <a:gd name="connsiteX126" fmla="*/ 3808885 w 6025468"/>
              <a:gd name="connsiteY126" fmla="*/ 1761058 h 3429000"/>
              <a:gd name="connsiteX127" fmla="*/ 3803931 w 6025468"/>
              <a:gd name="connsiteY127" fmla="*/ 1779671 h 3429000"/>
              <a:gd name="connsiteX128" fmla="*/ 3837676 w 6025468"/>
              <a:gd name="connsiteY128" fmla="*/ 1823594 h 3429000"/>
              <a:gd name="connsiteX129" fmla="*/ 3858699 w 6025468"/>
              <a:gd name="connsiteY129" fmla="*/ 1823995 h 3429000"/>
              <a:gd name="connsiteX130" fmla="*/ 3869277 w 6025468"/>
              <a:gd name="connsiteY130" fmla="*/ 1824395 h 3429000"/>
              <a:gd name="connsiteX131" fmla="*/ 3928333 w 6025468"/>
              <a:gd name="connsiteY131" fmla="*/ 1886261 h 3429000"/>
              <a:gd name="connsiteX132" fmla="*/ 3927664 w 6025468"/>
              <a:gd name="connsiteY132" fmla="*/ 1898583 h 3429000"/>
              <a:gd name="connsiteX133" fmla="*/ 3968770 w 6025468"/>
              <a:gd name="connsiteY133" fmla="*/ 1948529 h 3429000"/>
              <a:gd name="connsiteX134" fmla="*/ 3986717 w 6025468"/>
              <a:gd name="connsiteY134" fmla="*/ 1947457 h 3429000"/>
              <a:gd name="connsiteX135" fmla="*/ 4010282 w 6025468"/>
              <a:gd name="connsiteY135" fmla="*/ 1943307 h 3429000"/>
              <a:gd name="connsiteX136" fmla="*/ 4010553 w 6025468"/>
              <a:gd name="connsiteY136" fmla="*/ 1943040 h 3429000"/>
              <a:gd name="connsiteX137" fmla="*/ 4060901 w 6025468"/>
              <a:gd name="connsiteY137" fmla="*/ 2001826 h 3429000"/>
              <a:gd name="connsiteX138" fmla="*/ 4061973 w 6025468"/>
              <a:gd name="connsiteY138" fmla="*/ 2025794 h 3429000"/>
              <a:gd name="connsiteX139" fmla="*/ 4087951 w 6025468"/>
              <a:gd name="connsiteY139" fmla="*/ 2065565 h 3429000"/>
              <a:gd name="connsiteX140" fmla="*/ 4104421 w 6025468"/>
              <a:gd name="connsiteY140" fmla="*/ 2070521 h 3429000"/>
              <a:gd name="connsiteX141" fmla="*/ 4156378 w 6025468"/>
              <a:gd name="connsiteY141" fmla="*/ 2074672 h 3429000"/>
              <a:gd name="connsiteX142" fmla="*/ 4192935 w 6025468"/>
              <a:gd name="connsiteY142" fmla="*/ 2094624 h 3429000"/>
              <a:gd name="connsiteX143" fmla="*/ 4189588 w 6025468"/>
              <a:gd name="connsiteY143" fmla="*/ 2137342 h 3429000"/>
              <a:gd name="connsiteX144" fmla="*/ 4193872 w 6025468"/>
              <a:gd name="connsiteY144" fmla="*/ 2135733 h 3429000"/>
              <a:gd name="connsiteX145" fmla="*/ 4224001 w 6025468"/>
              <a:gd name="connsiteY145" fmla="*/ 2112567 h 3429000"/>
              <a:gd name="connsiteX146" fmla="*/ 4236723 w 6025468"/>
              <a:gd name="connsiteY146" fmla="*/ 2102659 h 3429000"/>
              <a:gd name="connsiteX147" fmla="*/ 4970272 w 6025468"/>
              <a:gd name="connsiteY147" fmla="*/ 574356 h 3429000"/>
              <a:gd name="connsiteX148" fmla="*/ 4930430 w 6025468"/>
              <a:gd name="connsiteY148" fmla="*/ 180367 h 3429000"/>
              <a:gd name="connsiteX149" fmla="*/ 4883940 w 6025468"/>
              <a:gd name="connsiteY149" fmla="*/ 0 h 3429000"/>
              <a:gd name="connsiteX150" fmla="*/ 5968587 w 6025468"/>
              <a:gd name="connsiteY150" fmla="*/ 0 h 3429000"/>
              <a:gd name="connsiteX151" fmla="*/ 5993360 w 6025468"/>
              <a:gd name="connsiteY151" fmla="*/ 134717 h 3429000"/>
              <a:gd name="connsiteX152" fmla="*/ 6025333 w 6025468"/>
              <a:gd name="connsiteY152" fmla="*/ 574224 h 3429000"/>
              <a:gd name="connsiteX153" fmla="*/ 6025468 w 6025468"/>
              <a:gd name="connsiteY153" fmla="*/ 573953 h 3429000"/>
              <a:gd name="connsiteX154" fmla="*/ 4995314 w 6025468"/>
              <a:gd name="connsiteY154" fmla="*/ 2841033 h 3429000"/>
              <a:gd name="connsiteX155" fmla="*/ 5051821 w 6025468"/>
              <a:gd name="connsiteY155" fmla="*/ 2865270 h 3429000"/>
              <a:gd name="connsiteX156" fmla="*/ 5076729 w 6025468"/>
              <a:gd name="connsiteY156" fmla="*/ 2937312 h 3429000"/>
              <a:gd name="connsiteX157" fmla="*/ 5169928 w 6025468"/>
              <a:gd name="connsiteY157" fmla="*/ 3031986 h 3429000"/>
              <a:gd name="connsiteX158" fmla="*/ 5172339 w 6025468"/>
              <a:gd name="connsiteY158" fmla="*/ 3046045 h 3429000"/>
              <a:gd name="connsiteX159" fmla="*/ 5201933 w 6025468"/>
              <a:gd name="connsiteY159" fmla="*/ 3075908 h 3429000"/>
              <a:gd name="connsiteX160" fmla="*/ 5238893 w 6025468"/>
              <a:gd name="connsiteY160" fmla="*/ 3086489 h 3429000"/>
              <a:gd name="connsiteX161" fmla="*/ 5291651 w 6025468"/>
              <a:gd name="connsiteY161" fmla="*/ 3147014 h 3429000"/>
              <a:gd name="connsiteX162" fmla="*/ 5347892 w 6025468"/>
              <a:gd name="connsiteY162" fmla="*/ 3204728 h 3429000"/>
              <a:gd name="connsiteX163" fmla="*/ 5411231 w 6025468"/>
              <a:gd name="connsiteY163" fmla="*/ 3262443 h 3429000"/>
              <a:gd name="connsiteX164" fmla="*/ 5467472 w 6025468"/>
              <a:gd name="connsiteY164" fmla="*/ 3322568 h 3429000"/>
              <a:gd name="connsiteX165" fmla="*/ 5489299 w 6025468"/>
              <a:gd name="connsiteY165" fmla="*/ 3338371 h 3429000"/>
              <a:gd name="connsiteX166" fmla="*/ 5480461 w 6025468"/>
              <a:gd name="connsiteY166" fmla="*/ 3356714 h 3429000"/>
              <a:gd name="connsiteX167" fmla="*/ 5461848 w 6025468"/>
              <a:gd name="connsiteY167" fmla="*/ 3373186 h 3429000"/>
              <a:gd name="connsiteX168" fmla="*/ 5418048 w 6025468"/>
              <a:gd name="connsiteY168" fmla="*/ 3409809 h 3429000"/>
              <a:gd name="connsiteX169" fmla="*/ 5394577 w 6025468"/>
              <a:gd name="connsiteY169" fmla="*/ 3429000 h 3429000"/>
              <a:gd name="connsiteX170" fmla="*/ 4081457 w 6025468"/>
              <a:gd name="connsiteY170" fmla="*/ 3429000 h 3429000"/>
              <a:gd name="connsiteX171" fmla="*/ 4085781 w 6025468"/>
              <a:gd name="connsiteY171" fmla="*/ 3418642 h 3429000"/>
              <a:gd name="connsiteX172" fmla="*/ 4082729 w 6025468"/>
              <a:gd name="connsiteY172" fmla="*/ 3405859 h 3429000"/>
              <a:gd name="connsiteX173" fmla="*/ 4013095 w 6025468"/>
              <a:gd name="connsiteY173" fmla="*/ 3396756 h 3429000"/>
              <a:gd name="connsiteX174" fmla="*/ 3950427 w 6025468"/>
              <a:gd name="connsiteY174" fmla="*/ 3400637 h 3429000"/>
              <a:gd name="connsiteX175" fmla="*/ 3888160 w 6025468"/>
              <a:gd name="connsiteY175" fmla="*/ 3403449 h 3429000"/>
              <a:gd name="connsiteX176" fmla="*/ 3836070 w 6025468"/>
              <a:gd name="connsiteY176" fmla="*/ 3390729 h 3429000"/>
              <a:gd name="connsiteX177" fmla="*/ 3872359 w 6025468"/>
              <a:gd name="connsiteY177" fmla="*/ 3350957 h 3429000"/>
              <a:gd name="connsiteX178" fmla="*/ 3892044 w 6025468"/>
              <a:gd name="connsiteY178" fmla="*/ 3338236 h 3429000"/>
              <a:gd name="connsiteX179" fmla="*/ 3936767 w 6025468"/>
              <a:gd name="connsiteY179" fmla="*/ 3307971 h 3429000"/>
              <a:gd name="connsiteX180" fmla="*/ 3956452 w 6025468"/>
              <a:gd name="connsiteY180" fmla="*/ 3264319 h 3429000"/>
              <a:gd name="connsiteX181" fmla="*/ 3912797 w 6025468"/>
              <a:gd name="connsiteY181" fmla="*/ 3252669 h 3429000"/>
              <a:gd name="connsiteX182" fmla="*/ 3818526 w 6025468"/>
              <a:gd name="connsiteY182" fmla="*/ 3260435 h 3429000"/>
              <a:gd name="connsiteX183" fmla="*/ 3758671 w 6025468"/>
              <a:gd name="connsiteY183" fmla="*/ 3265391 h 3429000"/>
              <a:gd name="connsiteX184" fmla="*/ 3695733 w 6025468"/>
              <a:gd name="connsiteY184" fmla="*/ 3248117 h 3429000"/>
              <a:gd name="connsiteX185" fmla="*/ 3735505 w 6025468"/>
              <a:gd name="connsiteY185" fmla="*/ 3207007 h 3429000"/>
              <a:gd name="connsiteX186" fmla="*/ 3756663 w 6025468"/>
              <a:gd name="connsiteY186" fmla="*/ 3194685 h 3429000"/>
              <a:gd name="connsiteX187" fmla="*/ 3757062 w 6025468"/>
              <a:gd name="connsiteY187" fmla="*/ 3194685 h 3429000"/>
              <a:gd name="connsiteX188" fmla="*/ 3803530 w 6025468"/>
              <a:gd name="connsiteY188" fmla="*/ 3165896 h 3429000"/>
              <a:gd name="connsiteX189" fmla="*/ 3826027 w 6025468"/>
              <a:gd name="connsiteY189" fmla="*/ 3131080 h 3429000"/>
              <a:gd name="connsiteX190" fmla="*/ 3782774 w 6025468"/>
              <a:gd name="connsiteY190" fmla="*/ 3112734 h 3429000"/>
              <a:gd name="connsiteX191" fmla="*/ 3682476 w 6025468"/>
              <a:gd name="connsiteY191" fmla="*/ 3115545 h 3429000"/>
              <a:gd name="connsiteX192" fmla="*/ 3682074 w 6025468"/>
              <a:gd name="connsiteY192" fmla="*/ 3115545 h 3429000"/>
              <a:gd name="connsiteX193" fmla="*/ 3625832 w 6025468"/>
              <a:gd name="connsiteY193" fmla="*/ 3117958 h 3429000"/>
              <a:gd name="connsiteX194" fmla="*/ 3567449 w 6025468"/>
              <a:gd name="connsiteY194" fmla="*/ 3118628 h 3429000"/>
              <a:gd name="connsiteX195" fmla="*/ 3558613 w 6025468"/>
              <a:gd name="connsiteY195" fmla="*/ 3079258 h 3429000"/>
              <a:gd name="connsiteX196" fmla="*/ 3620478 w 6025468"/>
              <a:gd name="connsiteY196" fmla="*/ 3050065 h 3429000"/>
              <a:gd name="connsiteX197" fmla="*/ 3641233 w 6025468"/>
              <a:gd name="connsiteY197" fmla="*/ 3040559 h 3429000"/>
              <a:gd name="connsiteX198" fmla="*/ 3699215 w 6025468"/>
              <a:gd name="connsiteY198" fmla="*/ 2985386 h 3429000"/>
              <a:gd name="connsiteX199" fmla="*/ 3644715 w 6025468"/>
              <a:gd name="connsiteY199" fmla="*/ 2966370 h 3429000"/>
              <a:gd name="connsiteX200" fmla="*/ 3541338 w 6025468"/>
              <a:gd name="connsiteY200" fmla="*/ 2965968 h 3429000"/>
              <a:gd name="connsiteX201" fmla="*/ 3464609 w 6025468"/>
              <a:gd name="connsiteY201" fmla="*/ 2969183 h 3429000"/>
              <a:gd name="connsiteX202" fmla="*/ 3399930 w 6025468"/>
              <a:gd name="connsiteY202" fmla="*/ 2951642 h 3429000"/>
              <a:gd name="connsiteX203" fmla="*/ 3451617 w 6025468"/>
              <a:gd name="connsiteY203" fmla="*/ 2911200 h 3429000"/>
              <a:gd name="connsiteX204" fmla="*/ 3479071 w 6025468"/>
              <a:gd name="connsiteY204" fmla="*/ 2899951 h 3429000"/>
              <a:gd name="connsiteX205" fmla="*/ 3531159 w 6025468"/>
              <a:gd name="connsiteY205" fmla="*/ 2878127 h 3429000"/>
              <a:gd name="connsiteX206" fmla="*/ 3569457 w 6025468"/>
              <a:gd name="connsiteY206" fmla="*/ 2838757 h 3429000"/>
              <a:gd name="connsiteX207" fmla="*/ 3511073 w 6025468"/>
              <a:gd name="connsiteY207" fmla="*/ 2818001 h 3429000"/>
              <a:gd name="connsiteX208" fmla="*/ 3402340 w 6025468"/>
              <a:gd name="connsiteY208" fmla="*/ 2818400 h 3429000"/>
              <a:gd name="connsiteX209" fmla="*/ 3300301 w 6025468"/>
              <a:gd name="connsiteY209" fmla="*/ 2818803 h 3429000"/>
              <a:gd name="connsiteX210" fmla="*/ 3240444 w 6025468"/>
              <a:gd name="connsiteY210" fmla="*/ 2796305 h 3429000"/>
              <a:gd name="connsiteX211" fmla="*/ 3289723 w 6025468"/>
              <a:gd name="connsiteY211" fmla="*/ 2762828 h 3429000"/>
              <a:gd name="connsiteX212" fmla="*/ 3335519 w 6025468"/>
              <a:gd name="connsiteY212" fmla="*/ 2747295 h 3429000"/>
              <a:gd name="connsiteX213" fmla="*/ 3406627 w 6025468"/>
              <a:gd name="connsiteY213" fmla="*/ 2723058 h 3429000"/>
              <a:gd name="connsiteX214" fmla="*/ 3436889 w 6025468"/>
              <a:gd name="connsiteY214" fmla="*/ 2688241 h 3429000"/>
              <a:gd name="connsiteX215" fmla="*/ 3394305 w 6025468"/>
              <a:gd name="connsiteY215" fmla="*/ 2669895 h 3429000"/>
              <a:gd name="connsiteX216" fmla="*/ 3256379 w 6025468"/>
              <a:gd name="connsiteY216" fmla="*/ 2663202 h 3429000"/>
              <a:gd name="connsiteX217" fmla="*/ 3255980 w 6025468"/>
              <a:gd name="connsiteY217" fmla="*/ 2663202 h 3429000"/>
              <a:gd name="connsiteX218" fmla="*/ 3145503 w 6025468"/>
              <a:gd name="connsiteY218" fmla="*/ 2657845 h 3429000"/>
              <a:gd name="connsiteX219" fmla="*/ 3071989 w 6025468"/>
              <a:gd name="connsiteY219" fmla="*/ 2632937 h 3429000"/>
              <a:gd name="connsiteX220" fmla="*/ 3137069 w 6025468"/>
              <a:gd name="connsiteY220" fmla="*/ 2600934 h 3429000"/>
              <a:gd name="connsiteX221" fmla="*/ 3187685 w 6025468"/>
              <a:gd name="connsiteY221" fmla="*/ 2590356 h 3429000"/>
              <a:gd name="connsiteX222" fmla="*/ 3253837 w 6025468"/>
              <a:gd name="connsiteY222" fmla="*/ 2573884 h 3429000"/>
              <a:gd name="connsiteX223" fmla="*/ 3309005 w 6025468"/>
              <a:gd name="connsiteY223" fmla="*/ 2530631 h 3429000"/>
              <a:gd name="connsiteX224" fmla="*/ 3102923 w 6025468"/>
              <a:gd name="connsiteY224" fmla="*/ 2500369 h 3429000"/>
              <a:gd name="connsiteX225" fmla="*/ 3020970 w 6025468"/>
              <a:gd name="connsiteY225" fmla="*/ 2499966 h 3429000"/>
              <a:gd name="connsiteX226" fmla="*/ 2916521 w 6025468"/>
              <a:gd name="connsiteY226" fmla="*/ 2500635 h 3429000"/>
              <a:gd name="connsiteX227" fmla="*/ 2698117 w 6025468"/>
              <a:gd name="connsiteY227" fmla="*/ 2529830 h 3429000"/>
              <a:gd name="connsiteX228" fmla="*/ 2732263 w 6025468"/>
              <a:gd name="connsiteY228" fmla="*/ 2566385 h 3429000"/>
              <a:gd name="connsiteX229" fmla="*/ 2824393 w 6025468"/>
              <a:gd name="connsiteY229" fmla="*/ 2591025 h 3429000"/>
              <a:gd name="connsiteX230" fmla="*/ 2824795 w 6025468"/>
              <a:gd name="connsiteY230" fmla="*/ 2591025 h 3429000"/>
              <a:gd name="connsiteX231" fmla="*/ 2903263 w 6025468"/>
              <a:gd name="connsiteY231" fmla="*/ 2607229 h 3429000"/>
              <a:gd name="connsiteX232" fmla="*/ 2954284 w 6025468"/>
              <a:gd name="connsiteY232" fmla="*/ 2635749 h 3429000"/>
              <a:gd name="connsiteX233" fmla="*/ 2903666 w 6025468"/>
              <a:gd name="connsiteY233" fmla="*/ 2659988 h 3429000"/>
              <a:gd name="connsiteX234" fmla="*/ 2751680 w 6025468"/>
              <a:gd name="connsiteY234" fmla="*/ 2662801 h 3429000"/>
              <a:gd name="connsiteX235" fmla="*/ 2574118 w 6025468"/>
              <a:gd name="connsiteY235" fmla="*/ 2672976 h 3429000"/>
              <a:gd name="connsiteX236" fmla="*/ 2568895 w 6025468"/>
              <a:gd name="connsiteY236" fmla="*/ 2710205 h 3429000"/>
              <a:gd name="connsiteX237" fmla="*/ 2664907 w 6025468"/>
              <a:gd name="connsiteY237" fmla="*/ 2748233 h 3429000"/>
              <a:gd name="connsiteX238" fmla="*/ 2715256 w 6025468"/>
              <a:gd name="connsiteY238" fmla="*/ 2763768 h 3429000"/>
              <a:gd name="connsiteX239" fmla="*/ 2771901 w 6025468"/>
              <a:gd name="connsiteY239" fmla="*/ 2800325 h 3429000"/>
              <a:gd name="connsiteX240" fmla="*/ 2716730 w 6025468"/>
              <a:gd name="connsiteY240" fmla="*/ 2820678 h 3429000"/>
              <a:gd name="connsiteX241" fmla="*/ 2593268 w 6025468"/>
              <a:gd name="connsiteY241" fmla="*/ 2818938 h 3429000"/>
              <a:gd name="connsiteX242" fmla="*/ 2592865 w 6025468"/>
              <a:gd name="connsiteY242" fmla="*/ 2818938 h 3429000"/>
              <a:gd name="connsiteX243" fmla="*/ 2482123 w 6025468"/>
              <a:gd name="connsiteY243" fmla="*/ 2816125 h 3429000"/>
              <a:gd name="connsiteX244" fmla="*/ 2417714 w 6025468"/>
              <a:gd name="connsiteY244" fmla="*/ 2831658 h 3429000"/>
              <a:gd name="connsiteX245" fmla="*/ 2458824 w 6025468"/>
              <a:gd name="connsiteY245" fmla="*/ 2876385 h 3429000"/>
              <a:gd name="connsiteX246" fmla="*/ 2512253 w 6025468"/>
              <a:gd name="connsiteY246" fmla="*/ 2898210 h 3429000"/>
              <a:gd name="connsiteX247" fmla="*/ 2557649 w 6025468"/>
              <a:gd name="connsiteY247" fmla="*/ 2916156 h 3429000"/>
              <a:gd name="connsiteX248" fmla="*/ 2602639 w 6025468"/>
              <a:gd name="connsiteY248" fmla="*/ 2952713 h 3429000"/>
              <a:gd name="connsiteX249" fmla="*/ 2549478 w 6025468"/>
              <a:gd name="connsiteY249" fmla="*/ 2971996 h 3429000"/>
              <a:gd name="connsiteX250" fmla="*/ 2442486 w 6025468"/>
              <a:gd name="connsiteY250" fmla="*/ 2966772 h 3429000"/>
              <a:gd name="connsiteX251" fmla="*/ 2336564 w 6025468"/>
              <a:gd name="connsiteY251" fmla="*/ 2961817 h 3429000"/>
              <a:gd name="connsiteX252" fmla="*/ 2279920 w 6025468"/>
              <a:gd name="connsiteY252" fmla="*/ 2978023 h 3429000"/>
              <a:gd name="connsiteX253" fmla="*/ 2362275 w 6025468"/>
              <a:gd name="connsiteY253" fmla="*/ 3045244 h 3429000"/>
              <a:gd name="connsiteX254" fmla="*/ 2394681 w 6025468"/>
              <a:gd name="connsiteY254" fmla="*/ 3058232 h 3429000"/>
              <a:gd name="connsiteX255" fmla="*/ 2427355 w 6025468"/>
              <a:gd name="connsiteY255" fmla="*/ 3076175 h 3429000"/>
              <a:gd name="connsiteX256" fmla="*/ 2418919 w 6025468"/>
              <a:gd name="connsiteY256" fmla="*/ 3116216 h 3429000"/>
              <a:gd name="connsiteX257" fmla="*/ 2376736 w 6025468"/>
              <a:gd name="connsiteY257" fmla="*/ 3117958 h 3429000"/>
              <a:gd name="connsiteX258" fmla="*/ 2294784 w 6025468"/>
              <a:gd name="connsiteY258" fmla="*/ 3111663 h 3429000"/>
              <a:gd name="connsiteX259" fmla="*/ 2185785 w 6025468"/>
              <a:gd name="connsiteY259" fmla="*/ 3102154 h 3429000"/>
              <a:gd name="connsiteX260" fmla="*/ 2145344 w 6025468"/>
              <a:gd name="connsiteY260" fmla="*/ 3117687 h 3429000"/>
              <a:gd name="connsiteX261" fmla="*/ 2176008 w 6025468"/>
              <a:gd name="connsiteY261" fmla="*/ 3160538 h 3429000"/>
              <a:gd name="connsiteX262" fmla="*/ 2219931 w 6025468"/>
              <a:gd name="connsiteY262" fmla="*/ 3185179 h 3429000"/>
              <a:gd name="connsiteX263" fmla="*/ 2285011 w 6025468"/>
              <a:gd name="connsiteY263" fmla="*/ 3239411 h 3429000"/>
              <a:gd name="connsiteX264" fmla="*/ 2221404 w 6025468"/>
              <a:gd name="connsiteY264" fmla="*/ 3264052 h 3429000"/>
              <a:gd name="connsiteX265" fmla="*/ 2146148 w 6025468"/>
              <a:gd name="connsiteY265" fmla="*/ 3258024 h 3429000"/>
              <a:gd name="connsiteX266" fmla="*/ 2145746 w 6025468"/>
              <a:gd name="connsiteY266" fmla="*/ 3258024 h 3429000"/>
              <a:gd name="connsiteX267" fmla="*/ 1460940 w 6025468"/>
              <a:gd name="connsiteY267" fmla="*/ 2944140 h 3429000"/>
              <a:gd name="connsiteX268" fmla="*/ 1415811 w 6025468"/>
              <a:gd name="connsiteY268" fmla="*/ 2947622 h 3429000"/>
              <a:gd name="connsiteX269" fmla="*/ 1433355 w 6025468"/>
              <a:gd name="connsiteY269" fmla="*/ 2989672 h 3429000"/>
              <a:gd name="connsiteX270" fmla="*/ 2090573 w 6025468"/>
              <a:gd name="connsiteY270" fmla="*/ 3312660 h 3429000"/>
              <a:gd name="connsiteX271" fmla="*/ 2091247 w 6025468"/>
              <a:gd name="connsiteY271" fmla="*/ 3313061 h 3429000"/>
              <a:gd name="connsiteX272" fmla="*/ 2130345 w 6025468"/>
              <a:gd name="connsiteY272" fmla="*/ 3367562 h 3429000"/>
              <a:gd name="connsiteX273" fmla="*/ 2014649 w 6025468"/>
              <a:gd name="connsiteY273" fmla="*/ 3387247 h 3429000"/>
              <a:gd name="connsiteX274" fmla="*/ 1731836 w 6025468"/>
              <a:gd name="connsiteY274" fmla="*/ 3299668 h 3429000"/>
              <a:gd name="connsiteX275" fmla="*/ 1724738 w 6025468"/>
              <a:gd name="connsiteY275" fmla="*/ 3296457 h 3429000"/>
              <a:gd name="connsiteX276" fmla="*/ 1668497 w 6025468"/>
              <a:gd name="connsiteY276" fmla="*/ 3269407 h 3429000"/>
              <a:gd name="connsiteX277" fmla="*/ 1625913 w 6025468"/>
              <a:gd name="connsiteY277" fmla="*/ 3247578 h 3429000"/>
              <a:gd name="connsiteX278" fmla="*/ 1579850 w 6025468"/>
              <a:gd name="connsiteY278" fmla="*/ 3223344 h 3429000"/>
              <a:gd name="connsiteX279" fmla="*/ 1576636 w 6025468"/>
              <a:gd name="connsiteY279" fmla="*/ 3221603 h 3429000"/>
              <a:gd name="connsiteX280" fmla="*/ 1526690 w 6025468"/>
              <a:gd name="connsiteY280" fmla="*/ 3194150 h 3429000"/>
              <a:gd name="connsiteX281" fmla="*/ 1508074 w 6025468"/>
              <a:gd name="connsiteY281" fmla="*/ 3183572 h 3429000"/>
              <a:gd name="connsiteX282" fmla="*/ 1409250 w 6025468"/>
              <a:gd name="connsiteY282" fmla="*/ 3124519 h 3429000"/>
              <a:gd name="connsiteX283" fmla="*/ 1389565 w 6025468"/>
              <a:gd name="connsiteY283" fmla="*/ 3112198 h 3429000"/>
              <a:gd name="connsiteX284" fmla="*/ 1340423 w 6025468"/>
              <a:gd name="connsiteY284" fmla="*/ 3080729 h 3429000"/>
              <a:gd name="connsiteX285" fmla="*/ 1323416 w 6025468"/>
              <a:gd name="connsiteY285" fmla="*/ 3068945 h 3429000"/>
              <a:gd name="connsiteX286" fmla="*/ 1297438 w 6025468"/>
              <a:gd name="connsiteY286" fmla="*/ 3051403 h 3429000"/>
              <a:gd name="connsiteX287" fmla="*/ 1293286 w 6025468"/>
              <a:gd name="connsiteY287" fmla="*/ 3048189 h 3429000"/>
              <a:gd name="connsiteX288" fmla="*/ 1277753 w 6025468"/>
              <a:gd name="connsiteY288" fmla="*/ 3037343 h 3429000"/>
              <a:gd name="connsiteX289" fmla="*/ 1254586 w 6025468"/>
              <a:gd name="connsiteY289" fmla="*/ 3020873 h 3429000"/>
              <a:gd name="connsiteX290" fmla="*/ 1253917 w 6025468"/>
              <a:gd name="connsiteY290" fmla="*/ 3020336 h 3429000"/>
              <a:gd name="connsiteX291" fmla="*/ 1196202 w 6025468"/>
              <a:gd name="connsiteY291" fmla="*/ 2977753 h 3429000"/>
              <a:gd name="connsiteX292" fmla="*/ 1195936 w 6025468"/>
              <a:gd name="connsiteY292" fmla="*/ 2977485 h 3429000"/>
              <a:gd name="connsiteX293" fmla="*/ 1173439 w 6025468"/>
              <a:gd name="connsiteY293" fmla="*/ 2960211 h 3429000"/>
              <a:gd name="connsiteX294" fmla="*/ 1147058 w 6025468"/>
              <a:gd name="connsiteY294" fmla="*/ 2939455 h 3429000"/>
              <a:gd name="connsiteX295" fmla="*/ 1112509 w 6025468"/>
              <a:gd name="connsiteY295" fmla="*/ 2912273 h 3429000"/>
              <a:gd name="connsiteX296" fmla="*/ 1109295 w 6025468"/>
              <a:gd name="connsiteY296" fmla="*/ 2909727 h 3429000"/>
              <a:gd name="connsiteX297" fmla="*/ 1090952 w 6025468"/>
              <a:gd name="connsiteY297" fmla="*/ 2894194 h 3429000"/>
              <a:gd name="connsiteX298" fmla="*/ 1079969 w 6025468"/>
              <a:gd name="connsiteY298" fmla="*/ 2884955 h 3429000"/>
              <a:gd name="connsiteX299" fmla="*/ 1022656 w 6025468"/>
              <a:gd name="connsiteY299" fmla="*/ 2835945 h 3429000"/>
              <a:gd name="connsiteX300" fmla="*/ 1013151 w 6025468"/>
              <a:gd name="connsiteY300" fmla="*/ 2827507 h 3429000"/>
              <a:gd name="connsiteX301" fmla="*/ 0 w 6025468"/>
              <a:gd name="connsiteY301" fmla="*/ 574224 h 3429000"/>
              <a:gd name="connsiteX302" fmla="*/ 31973 w 6025468"/>
              <a:gd name="connsiteY302" fmla="*/ 134747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6025468" h="3429000">
                <a:moveTo>
                  <a:pt x="5525455" y="3384837"/>
                </a:moveTo>
                <a:cubicBezTo>
                  <a:pt x="5530209" y="3396085"/>
                  <a:pt x="5536017" y="3405726"/>
                  <a:pt x="5542615" y="3414175"/>
                </a:cubicBezTo>
                <a:lnTo>
                  <a:pt x="5557256" y="3429000"/>
                </a:lnTo>
                <a:lnTo>
                  <a:pt x="5472807" y="3429000"/>
                </a:lnTo>
                <a:lnTo>
                  <a:pt x="5515949" y="3392872"/>
                </a:lnTo>
                <a:cubicBezTo>
                  <a:pt x="5519159" y="3390461"/>
                  <a:pt x="5522239" y="3387649"/>
                  <a:pt x="5525455" y="3384837"/>
                </a:cubicBezTo>
                <a:close/>
                <a:moveTo>
                  <a:pt x="3032803" y="2345939"/>
                </a:moveTo>
                <a:cubicBezTo>
                  <a:pt x="2987391" y="2344699"/>
                  <a:pt x="2937811" y="2345837"/>
                  <a:pt x="2898443" y="2350925"/>
                </a:cubicBezTo>
                <a:cubicBezTo>
                  <a:pt x="2885052" y="2352665"/>
                  <a:pt x="2853719" y="2355880"/>
                  <a:pt x="2853719" y="2376234"/>
                </a:cubicBezTo>
                <a:cubicBezTo>
                  <a:pt x="2853719" y="2405427"/>
                  <a:pt x="2939150" y="2419487"/>
                  <a:pt x="2992983" y="2423371"/>
                </a:cubicBezTo>
                <a:lnTo>
                  <a:pt x="2993386" y="2423371"/>
                </a:lnTo>
                <a:cubicBezTo>
                  <a:pt x="3000749" y="2424040"/>
                  <a:pt x="3007043" y="2424442"/>
                  <a:pt x="3012668" y="2424442"/>
                </a:cubicBezTo>
                <a:cubicBezTo>
                  <a:pt x="3018290" y="2424442"/>
                  <a:pt x="3023246" y="2424442"/>
                  <a:pt x="3028871" y="2424040"/>
                </a:cubicBezTo>
                <a:lnTo>
                  <a:pt x="3029273" y="2424040"/>
                </a:lnTo>
                <a:lnTo>
                  <a:pt x="3029273" y="2424172"/>
                </a:lnTo>
                <a:cubicBezTo>
                  <a:pt x="3102386" y="2423103"/>
                  <a:pt x="3168537" y="2401946"/>
                  <a:pt x="3168537" y="2377708"/>
                </a:cubicBezTo>
                <a:cubicBezTo>
                  <a:pt x="3168537" y="2364318"/>
                  <a:pt x="3153404" y="2357354"/>
                  <a:pt x="3142157" y="2355211"/>
                </a:cubicBezTo>
                <a:cubicBezTo>
                  <a:pt x="3119459" y="2350793"/>
                  <a:pt x="3078214" y="2347177"/>
                  <a:pt x="3032803" y="2345939"/>
                </a:cubicBezTo>
                <a:close/>
                <a:moveTo>
                  <a:pt x="3037926" y="878849"/>
                </a:moveTo>
                <a:cubicBezTo>
                  <a:pt x="3049425" y="879034"/>
                  <a:pt x="3060138" y="879402"/>
                  <a:pt x="3069311" y="879937"/>
                </a:cubicBezTo>
                <a:cubicBezTo>
                  <a:pt x="3079889" y="880206"/>
                  <a:pt x="3088729" y="880606"/>
                  <a:pt x="3093948" y="881678"/>
                </a:cubicBezTo>
                <a:lnTo>
                  <a:pt x="3094083" y="881813"/>
                </a:lnTo>
                <a:cubicBezTo>
                  <a:pt x="3107341" y="883821"/>
                  <a:pt x="3120731" y="890250"/>
                  <a:pt x="3125687" y="903908"/>
                </a:cubicBezTo>
                <a:cubicBezTo>
                  <a:pt x="3128497" y="912344"/>
                  <a:pt x="3123946" y="922118"/>
                  <a:pt x="3117250" y="929887"/>
                </a:cubicBezTo>
                <a:cubicBezTo>
                  <a:pt x="3114839" y="933099"/>
                  <a:pt x="3111625" y="935779"/>
                  <a:pt x="3108812" y="938321"/>
                </a:cubicBezTo>
                <a:cubicBezTo>
                  <a:pt x="3056455" y="980100"/>
                  <a:pt x="2942097" y="977291"/>
                  <a:pt x="2893889" y="933368"/>
                </a:cubicBezTo>
                <a:cubicBezTo>
                  <a:pt x="2890677" y="930556"/>
                  <a:pt x="2887463" y="926270"/>
                  <a:pt x="2885052" y="922118"/>
                </a:cubicBezTo>
                <a:cubicBezTo>
                  <a:pt x="2881570" y="915692"/>
                  <a:pt x="2879427" y="908326"/>
                  <a:pt x="2881169" y="902031"/>
                </a:cubicBezTo>
                <a:cubicBezTo>
                  <a:pt x="2885052" y="888374"/>
                  <a:pt x="2898310" y="881945"/>
                  <a:pt x="2908219" y="881276"/>
                </a:cubicBezTo>
                <a:cubicBezTo>
                  <a:pt x="2912773" y="880876"/>
                  <a:pt x="2919198" y="880606"/>
                  <a:pt x="2927235" y="880206"/>
                </a:cubicBezTo>
                <a:cubicBezTo>
                  <a:pt x="2946651" y="879535"/>
                  <a:pt x="2974368" y="878866"/>
                  <a:pt x="3001820" y="878866"/>
                </a:cubicBezTo>
                <a:cubicBezTo>
                  <a:pt x="3014141" y="878666"/>
                  <a:pt x="3026426" y="878666"/>
                  <a:pt x="3037926" y="878849"/>
                </a:cubicBezTo>
                <a:close/>
                <a:moveTo>
                  <a:pt x="56753" y="0"/>
                </a:moveTo>
                <a:lnTo>
                  <a:pt x="1141652" y="0"/>
                </a:lnTo>
                <a:lnTo>
                  <a:pt x="1095174" y="180328"/>
                </a:lnTo>
                <a:cubicBezTo>
                  <a:pt x="1069054" y="307642"/>
                  <a:pt x="1055332" y="439426"/>
                  <a:pt x="1055332" y="574356"/>
                </a:cubicBezTo>
                <a:cubicBezTo>
                  <a:pt x="1055332" y="1163691"/>
                  <a:pt x="1319130" y="1715526"/>
                  <a:pt x="1769197" y="2085921"/>
                </a:cubicBezTo>
                <a:cubicBezTo>
                  <a:pt x="1772409" y="2088062"/>
                  <a:pt x="1774954" y="2088866"/>
                  <a:pt x="1777229" y="2087527"/>
                </a:cubicBezTo>
                <a:cubicBezTo>
                  <a:pt x="1783524" y="2084046"/>
                  <a:pt x="1780711" y="2076947"/>
                  <a:pt x="1788479" y="2064628"/>
                </a:cubicBezTo>
                <a:cubicBezTo>
                  <a:pt x="1795576" y="2053247"/>
                  <a:pt x="1809235" y="2049900"/>
                  <a:pt x="1816332" y="2049231"/>
                </a:cubicBezTo>
                <a:cubicBezTo>
                  <a:pt x="1828383" y="2048023"/>
                  <a:pt x="1835211" y="2047889"/>
                  <a:pt x="1858377" y="2048960"/>
                </a:cubicBezTo>
                <a:cubicBezTo>
                  <a:pt x="1870029" y="2049900"/>
                  <a:pt x="1879803" y="2048158"/>
                  <a:pt x="1886901" y="2044677"/>
                </a:cubicBezTo>
                <a:cubicBezTo>
                  <a:pt x="1901231" y="2036909"/>
                  <a:pt x="1903774" y="2021109"/>
                  <a:pt x="1903371" y="2004236"/>
                </a:cubicBezTo>
                <a:lnTo>
                  <a:pt x="1903371" y="2003834"/>
                </a:lnTo>
                <a:cubicBezTo>
                  <a:pt x="1902969" y="1994058"/>
                  <a:pt x="1901900" y="1984150"/>
                  <a:pt x="1901900" y="1975043"/>
                </a:cubicBezTo>
                <a:cubicBezTo>
                  <a:pt x="1901900" y="1938888"/>
                  <a:pt x="1915558" y="1918399"/>
                  <a:pt x="1951847" y="1918802"/>
                </a:cubicBezTo>
                <a:cubicBezTo>
                  <a:pt x="1964166" y="1918802"/>
                  <a:pt x="1976487" y="1919873"/>
                  <a:pt x="1987733" y="1919873"/>
                </a:cubicBezTo>
                <a:lnTo>
                  <a:pt x="1988136" y="1919873"/>
                </a:lnTo>
                <a:cubicBezTo>
                  <a:pt x="2019737" y="1920945"/>
                  <a:pt x="2043707" y="1917061"/>
                  <a:pt x="2035270" y="1873137"/>
                </a:cubicBezTo>
                <a:cubicBezTo>
                  <a:pt x="2035003" y="1869656"/>
                  <a:pt x="2033931" y="1865373"/>
                  <a:pt x="2032860" y="1861221"/>
                </a:cubicBezTo>
                <a:cubicBezTo>
                  <a:pt x="2022549" y="1823995"/>
                  <a:pt x="2028979" y="1798284"/>
                  <a:pt x="2076782" y="1799355"/>
                </a:cubicBezTo>
                <a:cubicBezTo>
                  <a:pt x="2087362" y="1799622"/>
                  <a:pt x="2097940" y="1800292"/>
                  <a:pt x="2108118" y="1800694"/>
                </a:cubicBezTo>
                <a:cubicBezTo>
                  <a:pt x="2138381" y="1801096"/>
                  <a:pt x="2163690" y="1795472"/>
                  <a:pt x="2159137" y="1750076"/>
                </a:cubicBezTo>
                <a:lnTo>
                  <a:pt x="2159137" y="1749676"/>
                </a:lnTo>
                <a:cubicBezTo>
                  <a:pt x="2159137" y="1745525"/>
                  <a:pt x="2158467" y="1740569"/>
                  <a:pt x="2157395" y="1734944"/>
                </a:cubicBezTo>
                <a:cubicBezTo>
                  <a:pt x="2148691" y="1691292"/>
                  <a:pt x="2165563" y="1672277"/>
                  <a:pt x="2211629" y="1673348"/>
                </a:cubicBezTo>
                <a:cubicBezTo>
                  <a:pt x="2218994" y="1673747"/>
                  <a:pt x="2226360" y="1674417"/>
                  <a:pt x="2233723" y="1675488"/>
                </a:cubicBezTo>
                <a:lnTo>
                  <a:pt x="2234125" y="1675488"/>
                </a:lnTo>
                <a:cubicBezTo>
                  <a:pt x="2242562" y="1676560"/>
                  <a:pt x="2250997" y="1677632"/>
                  <a:pt x="2259434" y="1677229"/>
                </a:cubicBezTo>
                <a:cubicBezTo>
                  <a:pt x="2286482" y="1676293"/>
                  <a:pt x="2297329" y="1660357"/>
                  <a:pt x="2291036" y="1634379"/>
                </a:cubicBezTo>
                <a:cubicBezTo>
                  <a:pt x="2290099" y="1630497"/>
                  <a:pt x="2288625" y="1627015"/>
                  <a:pt x="2286884" y="1623131"/>
                </a:cubicBezTo>
                <a:cubicBezTo>
                  <a:pt x="2284742" y="1618845"/>
                  <a:pt x="2282732" y="1614292"/>
                  <a:pt x="2281262" y="1609741"/>
                </a:cubicBezTo>
                <a:cubicBezTo>
                  <a:pt x="2268538" y="1570372"/>
                  <a:pt x="2284742" y="1548544"/>
                  <a:pt x="2326253" y="1546803"/>
                </a:cubicBezTo>
                <a:cubicBezTo>
                  <a:pt x="2334021" y="1546401"/>
                  <a:pt x="2345937" y="1548947"/>
                  <a:pt x="2358928" y="1551356"/>
                </a:cubicBezTo>
                <a:lnTo>
                  <a:pt x="2359331" y="1551356"/>
                </a:lnTo>
                <a:cubicBezTo>
                  <a:pt x="2383166" y="1555238"/>
                  <a:pt x="2410213" y="1558050"/>
                  <a:pt x="2420124" y="1540107"/>
                </a:cubicBezTo>
                <a:cubicBezTo>
                  <a:pt x="2425614" y="1529931"/>
                  <a:pt x="2419320" y="1513056"/>
                  <a:pt x="2413026" y="1497526"/>
                </a:cubicBezTo>
                <a:cubicBezTo>
                  <a:pt x="2411285" y="1494044"/>
                  <a:pt x="2409811" y="1490160"/>
                  <a:pt x="2408473" y="1486945"/>
                </a:cubicBezTo>
                <a:cubicBezTo>
                  <a:pt x="2389860" y="1441951"/>
                  <a:pt x="2404991" y="1417714"/>
                  <a:pt x="2453466" y="1420526"/>
                </a:cubicBezTo>
                <a:cubicBezTo>
                  <a:pt x="2460163" y="1421196"/>
                  <a:pt x="2471677" y="1423605"/>
                  <a:pt x="2485070" y="1425749"/>
                </a:cubicBezTo>
                <a:cubicBezTo>
                  <a:pt x="2512922" y="1431107"/>
                  <a:pt x="2547738" y="1435257"/>
                  <a:pt x="2557915" y="1418383"/>
                </a:cubicBezTo>
                <a:cubicBezTo>
                  <a:pt x="2565012" y="1406064"/>
                  <a:pt x="2553362" y="1385576"/>
                  <a:pt x="2542114" y="1369106"/>
                </a:cubicBezTo>
                <a:cubicBezTo>
                  <a:pt x="2535419" y="1359197"/>
                  <a:pt x="2528992" y="1350759"/>
                  <a:pt x="2526583" y="1346206"/>
                </a:cubicBezTo>
                <a:cubicBezTo>
                  <a:pt x="2512787" y="1318354"/>
                  <a:pt x="2524439" y="1295188"/>
                  <a:pt x="2554701" y="1291973"/>
                </a:cubicBezTo>
                <a:cubicBezTo>
                  <a:pt x="2569030" y="1290502"/>
                  <a:pt x="2590858" y="1293714"/>
                  <a:pt x="2613754" y="1297598"/>
                </a:cubicBezTo>
                <a:cubicBezTo>
                  <a:pt x="2654596" y="1303892"/>
                  <a:pt x="2697849" y="1311657"/>
                  <a:pt x="2706685" y="1295857"/>
                </a:cubicBezTo>
                <a:cubicBezTo>
                  <a:pt x="2716195" y="1278583"/>
                  <a:pt x="2692224" y="1257560"/>
                  <a:pt x="2672539" y="1239214"/>
                </a:cubicBezTo>
                <a:cubicBezTo>
                  <a:pt x="2663703" y="1231179"/>
                  <a:pt x="2655935" y="1223681"/>
                  <a:pt x="2651783" y="1217386"/>
                </a:cubicBezTo>
                <a:cubicBezTo>
                  <a:pt x="2631697" y="1186052"/>
                  <a:pt x="2645090" y="1162886"/>
                  <a:pt x="2682718" y="1160743"/>
                </a:cubicBezTo>
                <a:cubicBezTo>
                  <a:pt x="2694771" y="1160073"/>
                  <a:pt x="2718605" y="1163556"/>
                  <a:pt x="2744314" y="1168108"/>
                </a:cubicBezTo>
                <a:cubicBezTo>
                  <a:pt x="2771766" y="1172662"/>
                  <a:pt x="2801227" y="1178285"/>
                  <a:pt x="2819574" y="1180428"/>
                </a:cubicBezTo>
                <a:cubicBezTo>
                  <a:pt x="2840999" y="1182838"/>
                  <a:pt x="2870189" y="1191008"/>
                  <a:pt x="2877287" y="1169850"/>
                </a:cubicBezTo>
                <a:cubicBezTo>
                  <a:pt x="2884917" y="1147352"/>
                  <a:pt x="2852915" y="1136775"/>
                  <a:pt x="2836445" y="1125123"/>
                </a:cubicBezTo>
                <a:cubicBezTo>
                  <a:pt x="2826936" y="1118429"/>
                  <a:pt x="2816625" y="1112537"/>
                  <a:pt x="2806849" y="1105840"/>
                </a:cubicBezTo>
                <a:cubicBezTo>
                  <a:pt x="2794263" y="1097673"/>
                  <a:pt x="2782344" y="1088969"/>
                  <a:pt x="2772435" y="1078388"/>
                </a:cubicBezTo>
                <a:cubicBezTo>
                  <a:pt x="2760384" y="1066070"/>
                  <a:pt x="2758376" y="1053349"/>
                  <a:pt x="2763599" y="1043173"/>
                </a:cubicBezTo>
                <a:cubicBezTo>
                  <a:pt x="2766141" y="1038619"/>
                  <a:pt x="2770026" y="1034736"/>
                  <a:pt x="2775248" y="1031520"/>
                </a:cubicBezTo>
                <a:cubicBezTo>
                  <a:pt x="2780202" y="1028708"/>
                  <a:pt x="2786093" y="1026298"/>
                  <a:pt x="2793192" y="1025226"/>
                </a:cubicBezTo>
                <a:cubicBezTo>
                  <a:pt x="2809395" y="1022015"/>
                  <a:pt x="2844211" y="1025896"/>
                  <a:pt x="2882241" y="1030851"/>
                </a:cubicBezTo>
                <a:cubicBezTo>
                  <a:pt x="2924422" y="1036210"/>
                  <a:pt x="2970487" y="1043173"/>
                  <a:pt x="2998606" y="1043572"/>
                </a:cubicBezTo>
                <a:cubicBezTo>
                  <a:pt x="3032085" y="1043842"/>
                  <a:pt x="3078817" y="1040360"/>
                  <a:pt x="3120998" y="1039289"/>
                </a:cubicBezTo>
                <a:lnTo>
                  <a:pt x="3121401" y="1039289"/>
                </a:lnTo>
                <a:cubicBezTo>
                  <a:pt x="3168537" y="1037815"/>
                  <a:pt x="3209377" y="1039691"/>
                  <a:pt x="3218483" y="1053349"/>
                </a:cubicBezTo>
                <a:cubicBezTo>
                  <a:pt x="3234953" y="1079060"/>
                  <a:pt x="3213798" y="1095665"/>
                  <a:pt x="3188891" y="1110394"/>
                </a:cubicBezTo>
                <a:lnTo>
                  <a:pt x="3188489" y="1110394"/>
                </a:lnTo>
                <a:cubicBezTo>
                  <a:pt x="3180856" y="1114948"/>
                  <a:pt x="3172689" y="1119633"/>
                  <a:pt x="3165323" y="1123784"/>
                </a:cubicBezTo>
                <a:cubicBezTo>
                  <a:pt x="3148451" y="1134095"/>
                  <a:pt x="3101314" y="1149495"/>
                  <a:pt x="3109349" y="1174133"/>
                </a:cubicBezTo>
                <a:cubicBezTo>
                  <a:pt x="3116045" y="1194087"/>
                  <a:pt x="3145503" y="1190606"/>
                  <a:pt x="3165590" y="1187793"/>
                </a:cubicBezTo>
                <a:cubicBezTo>
                  <a:pt x="3187685" y="1184311"/>
                  <a:pt x="3217548" y="1177213"/>
                  <a:pt x="3247140" y="1171993"/>
                </a:cubicBezTo>
                <a:lnTo>
                  <a:pt x="3247543" y="1171993"/>
                </a:lnTo>
                <a:cubicBezTo>
                  <a:pt x="3294947" y="1162886"/>
                  <a:pt x="3340742" y="1158600"/>
                  <a:pt x="3348777" y="1180428"/>
                </a:cubicBezTo>
                <a:cubicBezTo>
                  <a:pt x="3355473" y="1198773"/>
                  <a:pt x="3338199" y="1222342"/>
                  <a:pt x="3316372" y="1244437"/>
                </a:cubicBezTo>
                <a:cubicBezTo>
                  <a:pt x="3306863" y="1254613"/>
                  <a:pt x="3296285" y="1264121"/>
                  <a:pt x="3286776" y="1273228"/>
                </a:cubicBezTo>
                <a:cubicBezTo>
                  <a:pt x="3270172" y="1288627"/>
                  <a:pt x="3290258" y="1313266"/>
                  <a:pt x="3312085" y="1312597"/>
                </a:cubicBezTo>
                <a:cubicBezTo>
                  <a:pt x="3322531" y="1312195"/>
                  <a:pt x="3346901" y="1307641"/>
                  <a:pt x="3372880" y="1303758"/>
                </a:cubicBezTo>
                <a:lnTo>
                  <a:pt x="3373282" y="1303758"/>
                </a:lnTo>
                <a:cubicBezTo>
                  <a:pt x="3409838" y="1298805"/>
                  <a:pt x="3450012" y="1296259"/>
                  <a:pt x="3461928" y="1311793"/>
                </a:cubicBezTo>
                <a:cubicBezTo>
                  <a:pt x="3476393" y="1331210"/>
                  <a:pt x="3459787" y="1357186"/>
                  <a:pt x="3443315" y="1377273"/>
                </a:cubicBezTo>
                <a:cubicBezTo>
                  <a:pt x="3432471" y="1389862"/>
                  <a:pt x="3421890" y="1400172"/>
                  <a:pt x="3419749" y="1404323"/>
                </a:cubicBezTo>
                <a:cubicBezTo>
                  <a:pt x="3407695" y="1426418"/>
                  <a:pt x="3416937" y="1444094"/>
                  <a:pt x="3441844" y="1444764"/>
                </a:cubicBezTo>
                <a:cubicBezTo>
                  <a:pt x="3456171" y="1445433"/>
                  <a:pt x="3481882" y="1438739"/>
                  <a:pt x="3498085" y="1434855"/>
                </a:cubicBezTo>
                <a:cubicBezTo>
                  <a:pt x="3501567" y="1433784"/>
                  <a:pt x="3504781" y="1433115"/>
                  <a:pt x="3507193" y="1432712"/>
                </a:cubicBezTo>
                <a:cubicBezTo>
                  <a:pt x="3574413" y="1419322"/>
                  <a:pt x="3597579" y="1441416"/>
                  <a:pt x="3569457" y="1509710"/>
                </a:cubicBezTo>
                <a:cubicBezTo>
                  <a:pt x="3569190" y="1510781"/>
                  <a:pt x="3568521" y="1511853"/>
                  <a:pt x="3568118" y="1512924"/>
                </a:cubicBezTo>
                <a:cubicBezTo>
                  <a:pt x="3552051" y="1550150"/>
                  <a:pt x="3550175" y="1571575"/>
                  <a:pt x="3592089" y="1570237"/>
                </a:cubicBezTo>
                <a:cubicBezTo>
                  <a:pt x="3603069" y="1569835"/>
                  <a:pt x="3614315" y="1568496"/>
                  <a:pt x="3625163" y="1568094"/>
                </a:cubicBezTo>
                <a:cubicBezTo>
                  <a:pt x="3635473" y="1567022"/>
                  <a:pt x="3645653" y="1567022"/>
                  <a:pt x="3655827" y="1568094"/>
                </a:cubicBezTo>
                <a:cubicBezTo>
                  <a:pt x="3685690" y="1571575"/>
                  <a:pt x="3697742" y="1592331"/>
                  <a:pt x="3690646" y="1621526"/>
                </a:cubicBezTo>
                <a:cubicBezTo>
                  <a:pt x="3689706" y="1625407"/>
                  <a:pt x="3688236" y="1628621"/>
                  <a:pt x="3686494" y="1632103"/>
                </a:cubicBezTo>
                <a:lnTo>
                  <a:pt x="3686494" y="1632505"/>
                </a:lnTo>
                <a:cubicBezTo>
                  <a:pt x="3684755" y="1637059"/>
                  <a:pt x="3682208" y="1641612"/>
                  <a:pt x="3680869" y="1646564"/>
                </a:cubicBezTo>
                <a:cubicBezTo>
                  <a:pt x="3670289" y="1681380"/>
                  <a:pt x="3681137" y="1695845"/>
                  <a:pt x="3718497" y="1696913"/>
                </a:cubicBezTo>
                <a:cubicBezTo>
                  <a:pt x="3728004" y="1697184"/>
                  <a:pt x="3737513" y="1696244"/>
                  <a:pt x="3747019" y="1695845"/>
                </a:cubicBezTo>
                <a:cubicBezTo>
                  <a:pt x="3753715" y="1695574"/>
                  <a:pt x="3760010" y="1695574"/>
                  <a:pt x="3766301" y="1696244"/>
                </a:cubicBezTo>
                <a:cubicBezTo>
                  <a:pt x="3802191" y="1699726"/>
                  <a:pt x="3816653" y="1718741"/>
                  <a:pt x="3810626" y="1753959"/>
                </a:cubicBezTo>
                <a:cubicBezTo>
                  <a:pt x="3810223" y="1756370"/>
                  <a:pt x="3809554" y="1758513"/>
                  <a:pt x="3808885" y="1760656"/>
                </a:cubicBezTo>
                <a:lnTo>
                  <a:pt x="3808885" y="1761058"/>
                </a:lnTo>
                <a:cubicBezTo>
                  <a:pt x="3807144" y="1767350"/>
                  <a:pt x="3804334" y="1773376"/>
                  <a:pt x="3803931" y="1779671"/>
                </a:cubicBezTo>
                <a:cubicBezTo>
                  <a:pt x="3800315" y="1806049"/>
                  <a:pt x="3810893" y="1819307"/>
                  <a:pt x="3837676" y="1823594"/>
                </a:cubicBezTo>
                <a:cubicBezTo>
                  <a:pt x="3844640" y="1824664"/>
                  <a:pt x="3851603" y="1823594"/>
                  <a:pt x="3858699" y="1823995"/>
                </a:cubicBezTo>
                <a:cubicBezTo>
                  <a:pt x="3862181" y="1823995"/>
                  <a:pt x="3865795" y="1824395"/>
                  <a:pt x="3869277" y="1824395"/>
                </a:cubicBezTo>
                <a:cubicBezTo>
                  <a:pt x="3921636" y="1826538"/>
                  <a:pt x="3930743" y="1835644"/>
                  <a:pt x="3928333" y="1886261"/>
                </a:cubicBezTo>
                <a:cubicBezTo>
                  <a:pt x="3928333" y="1890145"/>
                  <a:pt x="3928063" y="1894297"/>
                  <a:pt x="3927664" y="1898583"/>
                </a:cubicBezTo>
                <a:cubicBezTo>
                  <a:pt x="3925118" y="1932729"/>
                  <a:pt x="3935027" y="1945717"/>
                  <a:pt x="3968770" y="1948529"/>
                </a:cubicBezTo>
                <a:cubicBezTo>
                  <a:pt x="3974129" y="1948796"/>
                  <a:pt x="3980020" y="1948529"/>
                  <a:pt x="3986717" y="1947457"/>
                </a:cubicBezTo>
                <a:cubicBezTo>
                  <a:pt x="3993812" y="1946789"/>
                  <a:pt x="4001445" y="1945450"/>
                  <a:pt x="4010282" y="1943307"/>
                </a:cubicBezTo>
                <a:lnTo>
                  <a:pt x="4010553" y="1943040"/>
                </a:lnTo>
                <a:cubicBezTo>
                  <a:pt x="4045770" y="1935674"/>
                  <a:pt x="4058758" y="1946254"/>
                  <a:pt x="4060901" y="2001826"/>
                </a:cubicBezTo>
                <a:cubicBezTo>
                  <a:pt x="4061303" y="2007851"/>
                  <a:pt x="4060634" y="2016690"/>
                  <a:pt x="4061973" y="2025794"/>
                </a:cubicBezTo>
                <a:cubicBezTo>
                  <a:pt x="4063713" y="2040259"/>
                  <a:pt x="4069336" y="2056461"/>
                  <a:pt x="4087951" y="2065565"/>
                </a:cubicBezTo>
                <a:cubicBezTo>
                  <a:pt x="4093173" y="2068110"/>
                  <a:pt x="4098397" y="2069851"/>
                  <a:pt x="4104421" y="2070521"/>
                </a:cubicBezTo>
                <a:cubicBezTo>
                  <a:pt x="4129329" y="2074672"/>
                  <a:pt x="4126113" y="2073468"/>
                  <a:pt x="4156378" y="2074672"/>
                </a:cubicBezTo>
                <a:cubicBezTo>
                  <a:pt x="4175929" y="2075476"/>
                  <a:pt x="4189855" y="2088464"/>
                  <a:pt x="4192935" y="2094624"/>
                </a:cubicBezTo>
                <a:cubicBezTo>
                  <a:pt x="4205121" y="2119264"/>
                  <a:pt x="4192397" y="2131182"/>
                  <a:pt x="4189588" y="2137342"/>
                </a:cubicBezTo>
                <a:cubicBezTo>
                  <a:pt x="4188916" y="2138813"/>
                  <a:pt x="4190390" y="2138144"/>
                  <a:pt x="4193872" y="2135733"/>
                </a:cubicBezTo>
                <a:cubicBezTo>
                  <a:pt x="4203915" y="2128100"/>
                  <a:pt x="4214091" y="2120335"/>
                  <a:pt x="4224001" y="2112567"/>
                </a:cubicBezTo>
                <a:cubicBezTo>
                  <a:pt x="4230695" y="2106810"/>
                  <a:pt x="4236053" y="2101990"/>
                  <a:pt x="4236723" y="2102659"/>
                </a:cubicBezTo>
                <a:cubicBezTo>
                  <a:pt x="4700179" y="1733203"/>
                  <a:pt x="4970272" y="1178822"/>
                  <a:pt x="4970272" y="574356"/>
                </a:cubicBezTo>
                <a:cubicBezTo>
                  <a:pt x="4970272" y="439442"/>
                  <a:pt x="4956551" y="307672"/>
                  <a:pt x="4930430" y="180367"/>
                </a:cubicBezTo>
                <a:lnTo>
                  <a:pt x="4883940" y="0"/>
                </a:lnTo>
                <a:lnTo>
                  <a:pt x="5968587" y="0"/>
                </a:lnTo>
                <a:lnTo>
                  <a:pt x="5993360" y="134717"/>
                </a:lnTo>
                <a:cubicBezTo>
                  <a:pt x="6014424" y="278215"/>
                  <a:pt x="6025333" y="424969"/>
                  <a:pt x="6025333" y="574224"/>
                </a:cubicBezTo>
                <a:lnTo>
                  <a:pt x="6025468" y="573953"/>
                </a:lnTo>
                <a:cubicBezTo>
                  <a:pt x="6025468" y="1445031"/>
                  <a:pt x="5640349" y="2273928"/>
                  <a:pt x="4995314" y="2841033"/>
                </a:cubicBezTo>
                <a:cubicBezTo>
                  <a:pt x="5011114" y="2853219"/>
                  <a:pt x="5031066" y="2843176"/>
                  <a:pt x="5051821" y="2865270"/>
                </a:cubicBezTo>
                <a:cubicBezTo>
                  <a:pt x="5074319" y="2889106"/>
                  <a:pt x="5059455" y="2914816"/>
                  <a:pt x="5076729" y="2937312"/>
                </a:cubicBezTo>
                <a:cubicBezTo>
                  <a:pt x="5110875" y="2982039"/>
                  <a:pt x="5166447" y="2961283"/>
                  <a:pt x="5169928" y="3031986"/>
                </a:cubicBezTo>
                <a:cubicBezTo>
                  <a:pt x="5170195" y="3037208"/>
                  <a:pt x="5171001" y="3041897"/>
                  <a:pt x="5172339" y="3046045"/>
                </a:cubicBezTo>
                <a:cubicBezTo>
                  <a:pt x="5177294" y="3061848"/>
                  <a:pt x="5189210" y="3070685"/>
                  <a:pt x="5201933" y="3075908"/>
                </a:cubicBezTo>
                <a:cubicBezTo>
                  <a:pt x="5215726" y="3081534"/>
                  <a:pt x="5230455" y="3083677"/>
                  <a:pt x="5238893" y="3086489"/>
                </a:cubicBezTo>
                <a:cubicBezTo>
                  <a:pt x="5274109" y="3098540"/>
                  <a:pt x="5283615" y="3109788"/>
                  <a:pt x="5291651" y="3147014"/>
                </a:cubicBezTo>
                <a:cubicBezTo>
                  <a:pt x="5297945" y="3177947"/>
                  <a:pt x="5317359" y="3196962"/>
                  <a:pt x="5347892" y="3204728"/>
                </a:cubicBezTo>
                <a:cubicBezTo>
                  <a:pt x="5379226" y="3212899"/>
                  <a:pt x="5403465" y="3229369"/>
                  <a:pt x="5411231" y="3262443"/>
                </a:cubicBezTo>
                <a:cubicBezTo>
                  <a:pt x="5419264" y="3297259"/>
                  <a:pt x="5431183" y="3316946"/>
                  <a:pt x="5467472" y="3322568"/>
                </a:cubicBezTo>
                <a:cubicBezTo>
                  <a:pt x="5479389" y="3324309"/>
                  <a:pt x="5487559" y="3326451"/>
                  <a:pt x="5489299" y="3338371"/>
                </a:cubicBezTo>
                <a:cubicBezTo>
                  <a:pt x="5490372" y="3344798"/>
                  <a:pt x="5486755" y="3350690"/>
                  <a:pt x="5480461" y="3356714"/>
                </a:cubicBezTo>
                <a:cubicBezTo>
                  <a:pt x="5475508" y="3361937"/>
                  <a:pt x="5468945" y="3367160"/>
                  <a:pt x="5461848" y="3373186"/>
                </a:cubicBezTo>
                <a:cubicBezTo>
                  <a:pt x="5445847" y="3386645"/>
                  <a:pt x="5431619" y="3398563"/>
                  <a:pt x="5418048" y="3409809"/>
                </a:cubicBezTo>
                <a:lnTo>
                  <a:pt x="5394577" y="3429000"/>
                </a:lnTo>
                <a:lnTo>
                  <a:pt x="4081457" y="3429000"/>
                </a:lnTo>
                <a:lnTo>
                  <a:pt x="4085781" y="3418642"/>
                </a:lnTo>
                <a:cubicBezTo>
                  <a:pt x="4086277" y="3414153"/>
                  <a:pt x="4085273" y="3409911"/>
                  <a:pt x="4082729" y="3405859"/>
                </a:cubicBezTo>
                <a:cubicBezTo>
                  <a:pt x="4072817" y="3390729"/>
                  <a:pt x="4038807" y="3395015"/>
                  <a:pt x="4013095" y="3396756"/>
                </a:cubicBezTo>
                <a:cubicBezTo>
                  <a:pt x="3989797" y="3398094"/>
                  <a:pt x="3968770" y="3399166"/>
                  <a:pt x="3950427" y="3400637"/>
                </a:cubicBezTo>
                <a:cubicBezTo>
                  <a:pt x="3918824" y="3402378"/>
                  <a:pt x="3895925" y="3403449"/>
                  <a:pt x="3888160" y="3403449"/>
                </a:cubicBezTo>
                <a:cubicBezTo>
                  <a:pt x="3874367" y="3404119"/>
                  <a:pt x="3838480" y="3407601"/>
                  <a:pt x="3836070" y="3390729"/>
                </a:cubicBezTo>
                <a:cubicBezTo>
                  <a:pt x="3833660" y="3373455"/>
                  <a:pt x="3864325" y="3356180"/>
                  <a:pt x="3872359" y="3350957"/>
                </a:cubicBezTo>
                <a:cubicBezTo>
                  <a:pt x="3880125" y="3346004"/>
                  <a:pt x="3886419" y="3341718"/>
                  <a:pt x="3892044" y="3338236"/>
                </a:cubicBezTo>
                <a:cubicBezTo>
                  <a:pt x="3909717" y="3327389"/>
                  <a:pt x="3918824" y="3321766"/>
                  <a:pt x="3936767" y="3307971"/>
                </a:cubicBezTo>
                <a:cubicBezTo>
                  <a:pt x="3948017" y="3299537"/>
                  <a:pt x="3963549" y="3281190"/>
                  <a:pt x="3956452" y="3264319"/>
                </a:cubicBezTo>
                <a:cubicBezTo>
                  <a:pt x="3949758" y="3248786"/>
                  <a:pt x="3931412" y="3251328"/>
                  <a:pt x="3912797" y="3252669"/>
                </a:cubicBezTo>
                <a:cubicBezTo>
                  <a:pt x="3881463" y="3255211"/>
                  <a:pt x="3849862" y="3258024"/>
                  <a:pt x="3818526" y="3260435"/>
                </a:cubicBezTo>
                <a:cubicBezTo>
                  <a:pt x="3798442" y="3262176"/>
                  <a:pt x="3778755" y="3263917"/>
                  <a:pt x="3758671" y="3265391"/>
                </a:cubicBezTo>
                <a:cubicBezTo>
                  <a:pt x="3737915" y="3267131"/>
                  <a:pt x="3701758" y="3271016"/>
                  <a:pt x="3695733" y="3248117"/>
                </a:cubicBezTo>
                <a:cubicBezTo>
                  <a:pt x="3690511" y="3228834"/>
                  <a:pt x="3719302" y="3216512"/>
                  <a:pt x="3735505" y="3207007"/>
                </a:cubicBezTo>
                <a:cubicBezTo>
                  <a:pt x="3743003" y="3202720"/>
                  <a:pt x="3749564" y="3198569"/>
                  <a:pt x="3756663" y="3194685"/>
                </a:cubicBezTo>
                <a:lnTo>
                  <a:pt x="3757062" y="3194685"/>
                </a:lnTo>
                <a:cubicBezTo>
                  <a:pt x="3772865" y="3185983"/>
                  <a:pt x="3787729" y="3177546"/>
                  <a:pt x="3803530" y="3165896"/>
                </a:cubicBezTo>
                <a:cubicBezTo>
                  <a:pt x="3816115" y="3156120"/>
                  <a:pt x="3831649" y="3147952"/>
                  <a:pt x="3826027" y="3131080"/>
                </a:cubicBezTo>
                <a:cubicBezTo>
                  <a:pt x="3819733" y="3110592"/>
                  <a:pt x="3794423" y="3112332"/>
                  <a:pt x="3782774" y="3112734"/>
                </a:cubicBezTo>
                <a:cubicBezTo>
                  <a:pt x="3746082" y="3113404"/>
                  <a:pt x="3715148" y="3114476"/>
                  <a:pt x="3682476" y="3115545"/>
                </a:cubicBezTo>
                <a:lnTo>
                  <a:pt x="3682074" y="3115545"/>
                </a:lnTo>
                <a:cubicBezTo>
                  <a:pt x="3664131" y="3116216"/>
                  <a:pt x="3645919" y="3117285"/>
                  <a:pt x="3625832" y="3117958"/>
                </a:cubicBezTo>
                <a:cubicBezTo>
                  <a:pt x="3610033" y="3119027"/>
                  <a:pt x="3586464" y="3120097"/>
                  <a:pt x="3567449" y="3118628"/>
                </a:cubicBezTo>
                <a:cubicBezTo>
                  <a:pt x="3545222" y="3116885"/>
                  <a:pt x="3539330" y="3089836"/>
                  <a:pt x="3558613" y="3079258"/>
                </a:cubicBezTo>
                <a:cubicBezTo>
                  <a:pt x="3580707" y="3067338"/>
                  <a:pt x="3597981" y="3059972"/>
                  <a:pt x="3620478" y="3050065"/>
                </a:cubicBezTo>
                <a:cubicBezTo>
                  <a:pt x="3626769" y="3046849"/>
                  <a:pt x="3633465" y="3044037"/>
                  <a:pt x="3641233" y="3040559"/>
                </a:cubicBezTo>
                <a:cubicBezTo>
                  <a:pt x="3664799" y="3030113"/>
                  <a:pt x="3705240" y="3007616"/>
                  <a:pt x="3699215" y="2985386"/>
                </a:cubicBezTo>
                <a:cubicBezTo>
                  <a:pt x="3694662" y="2967442"/>
                  <a:pt x="3667210" y="2966772"/>
                  <a:pt x="3644715" y="2966370"/>
                </a:cubicBezTo>
                <a:cubicBezTo>
                  <a:pt x="3604944" y="2965569"/>
                  <a:pt x="3575751" y="2964897"/>
                  <a:pt x="3541338" y="2965968"/>
                </a:cubicBezTo>
                <a:cubicBezTo>
                  <a:pt x="3519108" y="2966370"/>
                  <a:pt x="3494871" y="2967442"/>
                  <a:pt x="3464609" y="2969183"/>
                </a:cubicBezTo>
                <a:cubicBezTo>
                  <a:pt x="3443183" y="2970657"/>
                  <a:pt x="3402743" y="2977353"/>
                  <a:pt x="3399930" y="2951642"/>
                </a:cubicBezTo>
                <a:cubicBezTo>
                  <a:pt x="3397384" y="2930216"/>
                  <a:pt x="3433005" y="2918967"/>
                  <a:pt x="3451617" y="2911200"/>
                </a:cubicBezTo>
                <a:cubicBezTo>
                  <a:pt x="3461796" y="2907050"/>
                  <a:pt x="3470633" y="2903433"/>
                  <a:pt x="3479071" y="2899951"/>
                </a:cubicBezTo>
                <a:cubicBezTo>
                  <a:pt x="3497013" y="2892588"/>
                  <a:pt x="3512145" y="2886561"/>
                  <a:pt x="3531159" y="2878127"/>
                </a:cubicBezTo>
                <a:cubicBezTo>
                  <a:pt x="3548302" y="2870359"/>
                  <a:pt x="3574680" y="2861252"/>
                  <a:pt x="3569457" y="2838757"/>
                </a:cubicBezTo>
                <a:cubicBezTo>
                  <a:pt x="3563433" y="2813849"/>
                  <a:pt x="3535310" y="2818001"/>
                  <a:pt x="3511073" y="2818001"/>
                </a:cubicBezTo>
                <a:cubicBezTo>
                  <a:pt x="3472641" y="2818400"/>
                  <a:pt x="3437557" y="2818803"/>
                  <a:pt x="3402340" y="2818400"/>
                </a:cubicBezTo>
                <a:cubicBezTo>
                  <a:pt x="3369265" y="2818803"/>
                  <a:pt x="3336459" y="2818803"/>
                  <a:pt x="3300301" y="2818803"/>
                </a:cubicBezTo>
                <a:cubicBezTo>
                  <a:pt x="3278744" y="2818803"/>
                  <a:pt x="3238706" y="2819874"/>
                  <a:pt x="3240444" y="2796305"/>
                </a:cubicBezTo>
                <a:cubicBezTo>
                  <a:pt x="3241918" y="2775552"/>
                  <a:pt x="3274191" y="2768051"/>
                  <a:pt x="3289723" y="2762828"/>
                </a:cubicBezTo>
                <a:cubicBezTo>
                  <a:pt x="3303919" y="2757876"/>
                  <a:pt x="3319986" y="2752518"/>
                  <a:pt x="3335519" y="2747295"/>
                </a:cubicBezTo>
                <a:cubicBezTo>
                  <a:pt x="3368327" y="2736450"/>
                  <a:pt x="3399261" y="2726272"/>
                  <a:pt x="3406627" y="2723058"/>
                </a:cubicBezTo>
                <a:cubicBezTo>
                  <a:pt x="3428854" y="2713149"/>
                  <a:pt x="3441040" y="2704711"/>
                  <a:pt x="3436889" y="2688241"/>
                </a:cubicBezTo>
                <a:cubicBezTo>
                  <a:pt x="3433407" y="2673378"/>
                  <a:pt x="3411579" y="2670299"/>
                  <a:pt x="3394305" y="2669895"/>
                </a:cubicBezTo>
                <a:cubicBezTo>
                  <a:pt x="3386539" y="2669494"/>
                  <a:pt x="3322798" y="2666414"/>
                  <a:pt x="3256379" y="2663202"/>
                </a:cubicBezTo>
                <a:lnTo>
                  <a:pt x="3255980" y="2663202"/>
                </a:lnTo>
                <a:cubicBezTo>
                  <a:pt x="3215806" y="2661059"/>
                  <a:pt x="3175366" y="2659319"/>
                  <a:pt x="3145503" y="2657845"/>
                </a:cubicBezTo>
                <a:cubicBezTo>
                  <a:pt x="3121937" y="2656908"/>
                  <a:pt x="3073059" y="2659319"/>
                  <a:pt x="3071989" y="2632937"/>
                </a:cubicBezTo>
                <a:cubicBezTo>
                  <a:pt x="3070917" y="2610440"/>
                  <a:pt x="3115241" y="2604818"/>
                  <a:pt x="3137069" y="2600934"/>
                </a:cubicBezTo>
                <a:cubicBezTo>
                  <a:pt x="3155682" y="2597452"/>
                  <a:pt x="3171885" y="2593836"/>
                  <a:pt x="3187685" y="2590356"/>
                </a:cubicBezTo>
                <a:cubicBezTo>
                  <a:pt x="3208843" y="2585536"/>
                  <a:pt x="3229197" y="2580178"/>
                  <a:pt x="3253837" y="2573884"/>
                </a:cubicBezTo>
                <a:cubicBezTo>
                  <a:pt x="3265753" y="2570669"/>
                  <a:pt x="3318915" y="2562636"/>
                  <a:pt x="3309005" y="2530631"/>
                </a:cubicBezTo>
                <a:cubicBezTo>
                  <a:pt x="3301640" y="2506663"/>
                  <a:pt x="3201748" y="2501038"/>
                  <a:pt x="3102923" y="2500369"/>
                </a:cubicBezTo>
                <a:cubicBezTo>
                  <a:pt x="3074801" y="2499565"/>
                  <a:pt x="3046679" y="2499966"/>
                  <a:pt x="3020970" y="2499966"/>
                </a:cubicBezTo>
                <a:cubicBezTo>
                  <a:pt x="2984011" y="2500234"/>
                  <a:pt x="2948927" y="2500234"/>
                  <a:pt x="2916521" y="2500635"/>
                </a:cubicBezTo>
                <a:cubicBezTo>
                  <a:pt x="2791316" y="2502109"/>
                  <a:pt x="2705482" y="2505858"/>
                  <a:pt x="2698117" y="2529830"/>
                </a:cubicBezTo>
                <a:cubicBezTo>
                  <a:pt x="2691823" y="2549781"/>
                  <a:pt x="2717131" y="2561429"/>
                  <a:pt x="2732263" y="2566385"/>
                </a:cubicBezTo>
                <a:cubicBezTo>
                  <a:pt x="2764268" y="2576294"/>
                  <a:pt x="2791985" y="2583659"/>
                  <a:pt x="2824393" y="2591025"/>
                </a:cubicBezTo>
                <a:lnTo>
                  <a:pt x="2824795" y="2591025"/>
                </a:lnTo>
                <a:cubicBezTo>
                  <a:pt x="2847692" y="2596245"/>
                  <a:pt x="2872332" y="2601201"/>
                  <a:pt x="2903263" y="2607229"/>
                </a:cubicBezTo>
                <a:cubicBezTo>
                  <a:pt x="2930047" y="2612584"/>
                  <a:pt x="2955356" y="2616066"/>
                  <a:pt x="2954284" y="2635749"/>
                </a:cubicBezTo>
                <a:cubicBezTo>
                  <a:pt x="2952945" y="2655434"/>
                  <a:pt x="2922278" y="2659319"/>
                  <a:pt x="2903666" y="2659988"/>
                </a:cubicBezTo>
                <a:cubicBezTo>
                  <a:pt x="2860011" y="2660657"/>
                  <a:pt x="2804841" y="2661728"/>
                  <a:pt x="2751680" y="2662801"/>
                </a:cubicBezTo>
                <a:cubicBezTo>
                  <a:pt x="2667720" y="2664540"/>
                  <a:pt x="2589651" y="2667354"/>
                  <a:pt x="2574118" y="2672976"/>
                </a:cubicBezTo>
                <a:cubicBezTo>
                  <a:pt x="2556306" y="2679939"/>
                  <a:pt x="2551621" y="2700696"/>
                  <a:pt x="2568895" y="2710205"/>
                </a:cubicBezTo>
                <a:cubicBezTo>
                  <a:pt x="2588579" y="2721184"/>
                  <a:pt x="2626610" y="2735511"/>
                  <a:pt x="2664907" y="2748233"/>
                </a:cubicBezTo>
                <a:cubicBezTo>
                  <a:pt x="2682181" y="2753857"/>
                  <a:pt x="2699456" y="2759215"/>
                  <a:pt x="2715256" y="2763768"/>
                </a:cubicBezTo>
                <a:cubicBezTo>
                  <a:pt x="2731059" y="2768319"/>
                  <a:pt x="2772970" y="2777425"/>
                  <a:pt x="2771901" y="2800325"/>
                </a:cubicBezTo>
                <a:cubicBezTo>
                  <a:pt x="2771232" y="2819340"/>
                  <a:pt x="2737485" y="2821081"/>
                  <a:pt x="2716730" y="2820678"/>
                </a:cubicBezTo>
                <a:cubicBezTo>
                  <a:pt x="2675619" y="2820009"/>
                  <a:pt x="2634378" y="2819607"/>
                  <a:pt x="2593268" y="2818938"/>
                </a:cubicBezTo>
                <a:lnTo>
                  <a:pt x="2592865" y="2818938"/>
                </a:lnTo>
                <a:cubicBezTo>
                  <a:pt x="2556040" y="2817866"/>
                  <a:pt x="2519081" y="2817197"/>
                  <a:pt x="2482123" y="2816125"/>
                </a:cubicBezTo>
                <a:cubicBezTo>
                  <a:pt x="2452933" y="2815188"/>
                  <a:pt x="2424408" y="2813045"/>
                  <a:pt x="2417714" y="2831658"/>
                </a:cubicBezTo>
                <a:cubicBezTo>
                  <a:pt x="2408874" y="2855629"/>
                  <a:pt x="2442621" y="2869019"/>
                  <a:pt x="2458824" y="2876385"/>
                </a:cubicBezTo>
                <a:cubicBezTo>
                  <a:pt x="2476365" y="2884420"/>
                  <a:pt x="2494309" y="2891517"/>
                  <a:pt x="2512253" y="2898210"/>
                </a:cubicBezTo>
                <a:cubicBezTo>
                  <a:pt x="2527384" y="2904237"/>
                  <a:pt x="2542514" y="2910130"/>
                  <a:pt x="2557649" y="2916156"/>
                </a:cubicBezTo>
                <a:cubicBezTo>
                  <a:pt x="2583357" y="2927001"/>
                  <a:pt x="2603980" y="2933430"/>
                  <a:pt x="2602639" y="2952713"/>
                </a:cubicBezTo>
                <a:cubicBezTo>
                  <a:pt x="2600766" y="2970924"/>
                  <a:pt x="2568091" y="2972398"/>
                  <a:pt x="2549478" y="2971996"/>
                </a:cubicBezTo>
                <a:cubicBezTo>
                  <a:pt x="2523770" y="2971326"/>
                  <a:pt x="2482525" y="2968916"/>
                  <a:pt x="2442486" y="2966772"/>
                </a:cubicBezTo>
                <a:cubicBezTo>
                  <a:pt x="2399501" y="2964228"/>
                  <a:pt x="2357052" y="2961817"/>
                  <a:pt x="2336564" y="2961817"/>
                </a:cubicBezTo>
                <a:cubicBezTo>
                  <a:pt x="2316077" y="2961817"/>
                  <a:pt x="2285143" y="2956595"/>
                  <a:pt x="2279920" y="2978023"/>
                </a:cubicBezTo>
                <a:cubicBezTo>
                  <a:pt x="2272959" y="3006544"/>
                  <a:pt x="2324647" y="3030515"/>
                  <a:pt x="2362275" y="3045244"/>
                </a:cubicBezTo>
                <a:cubicBezTo>
                  <a:pt x="2376334" y="3050869"/>
                  <a:pt x="2388389" y="3055020"/>
                  <a:pt x="2394681" y="3058232"/>
                </a:cubicBezTo>
                <a:cubicBezTo>
                  <a:pt x="2405930" y="3063455"/>
                  <a:pt x="2417846" y="3068813"/>
                  <a:pt x="2427355" y="3076175"/>
                </a:cubicBezTo>
                <a:cubicBezTo>
                  <a:pt x="2444629" y="3090505"/>
                  <a:pt x="2440745" y="3110190"/>
                  <a:pt x="2418919" y="3116216"/>
                </a:cubicBezTo>
                <a:cubicBezTo>
                  <a:pt x="2405527" y="3119696"/>
                  <a:pt x="2390799" y="3119027"/>
                  <a:pt x="2376736" y="3117958"/>
                </a:cubicBezTo>
                <a:cubicBezTo>
                  <a:pt x="2354909" y="3116216"/>
                  <a:pt x="2325049" y="3114073"/>
                  <a:pt x="2294784" y="3111663"/>
                </a:cubicBezTo>
                <a:cubicBezTo>
                  <a:pt x="2246311" y="3107513"/>
                  <a:pt x="2197434" y="3102824"/>
                  <a:pt x="2185785" y="3102154"/>
                </a:cubicBezTo>
                <a:cubicBezTo>
                  <a:pt x="2167574" y="3100816"/>
                  <a:pt x="2150969" y="3098004"/>
                  <a:pt x="2145344" y="3117687"/>
                </a:cubicBezTo>
                <a:cubicBezTo>
                  <a:pt x="2141594" y="3130276"/>
                  <a:pt x="2154583" y="3147818"/>
                  <a:pt x="2176008" y="3160538"/>
                </a:cubicBezTo>
                <a:cubicBezTo>
                  <a:pt x="2191140" y="3169645"/>
                  <a:pt x="2206273" y="3177812"/>
                  <a:pt x="2219931" y="3185179"/>
                </a:cubicBezTo>
                <a:cubicBezTo>
                  <a:pt x="2258227" y="3204998"/>
                  <a:pt x="2287422" y="3220130"/>
                  <a:pt x="2285011" y="3239411"/>
                </a:cubicBezTo>
                <a:cubicBezTo>
                  <a:pt x="2282199" y="3262980"/>
                  <a:pt x="2253809" y="3264452"/>
                  <a:pt x="2221404" y="3264052"/>
                </a:cubicBezTo>
                <a:cubicBezTo>
                  <a:pt x="2204130" y="3263649"/>
                  <a:pt x="2198505" y="3264052"/>
                  <a:pt x="2146148" y="3258024"/>
                </a:cubicBezTo>
                <a:lnTo>
                  <a:pt x="2145746" y="3258024"/>
                </a:lnTo>
                <a:cubicBezTo>
                  <a:pt x="2089505" y="3251865"/>
                  <a:pt x="1831330" y="3188258"/>
                  <a:pt x="1460940" y="2944140"/>
                </a:cubicBezTo>
                <a:cubicBezTo>
                  <a:pt x="1454243" y="2939723"/>
                  <a:pt x="1427595" y="2929547"/>
                  <a:pt x="1415811" y="2947622"/>
                </a:cubicBezTo>
                <a:cubicBezTo>
                  <a:pt x="1405099" y="2964095"/>
                  <a:pt x="1425990" y="2984716"/>
                  <a:pt x="1433355" y="2989672"/>
                </a:cubicBezTo>
                <a:cubicBezTo>
                  <a:pt x="1728087" y="3185581"/>
                  <a:pt x="1995233" y="3281059"/>
                  <a:pt x="2090573" y="3312660"/>
                </a:cubicBezTo>
                <a:cubicBezTo>
                  <a:pt x="2091021" y="3312927"/>
                  <a:pt x="2091247" y="3313061"/>
                  <a:pt x="2091247" y="3313061"/>
                </a:cubicBezTo>
                <a:cubicBezTo>
                  <a:pt x="2133560" y="3327121"/>
                  <a:pt x="2133827" y="3353905"/>
                  <a:pt x="2130345" y="3367562"/>
                </a:cubicBezTo>
                <a:cubicBezTo>
                  <a:pt x="2119768" y="3405593"/>
                  <a:pt x="2073703" y="3399166"/>
                  <a:pt x="2014649" y="3387247"/>
                </a:cubicBezTo>
                <a:cubicBezTo>
                  <a:pt x="1917833" y="3368231"/>
                  <a:pt x="1785265" y="3322839"/>
                  <a:pt x="1731836" y="3299668"/>
                </a:cubicBezTo>
                <a:cubicBezTo>
                  <a:pt x="1729291" y="3298600"/>
                  <a:pt x="1727148" y="3297529"/>
                  <a:pt x="1724738" y="3296457"/>
                </a:cubicBezTo>
                <a:cubicBezTo>
                  <a:pt x="1705722" y="3287752"/>
                  <a:pt x="1687110" y="3278513"/>
                  <a:pt x="1668497" y="3269407"/>
                </a:cubicBezTo>
                <a:cubicBezTo>
                  <a:pt x="1654035" y="3262311"/>
                  <a:pt x="1639976" y="3255347"/>
                  <a:pt x="1625913" y="3247578"/>
                </a:cubicBezTo>
                <a:cubicBezTo>
                  <a:pt x="1610380" y="3239814"/>
                  <a:pt x="1594982" y="3231376"/>
                  <a:pt x="1579850" y="3223344"/>
                </a:cubicBezTo>
                <a:cubicBezTo>
                  <a:pt x="1578779" y="3222672"/>
                  <a:pt x="1577707" y="3222272"/>
                  <a:pt x="1576636" y="3221603"/>
                </a:cubicBezTo>
                <a:cubicBezTo>
                  <a:pt x="1559764" y="3212763"/>
                  <a:pt x="1543160" y="3203657"/>
                  <a:pt x="1526690" y="3194150"/>
                </a:cubicBezTo>
                <a:cubicBezTo>
                  <a:pt x="1520797" y="3190669"/>
                  <a:pt x="1514368" y="3187054"/>
                  <a:pt x="1508074" y="3183572"/>
                </a:cubicBezTo>
                <a:cubicBezTo>
                  <a:pt x="1474732" y="3164558"/>
                  <a:pt x="1441658" y="3144870"/>
                  <a:pt x="1409250" y="3124519"/>
                </a:cubicBezTo>
                <a:cubicBezTo>
                  <a:pt x="1402556" y="3120635"/>
                  <a:pt x="1395859" y="3116349"/>
                  <a:pt x="1389565" y="3112198"/>
                </a:cubicBezTo>
                <a:cubicBezTo>
                  <a:pt x="1373096" y="3102021"/>
                  <a:pt x="1356625" y="3091576"/>
                  <a:pt x="1340423" y="3080729"/>
                </a:cubicBezTo>
                <a:cubicBezTo>
                  <a:pt x="1334664" y="3076848"/>
                  <a:pt x="1329173" y="3072828"/>
                  <a:pt x="1323416" y="3068945"/>
                </a:cubicBezTo>
                <a:cubicBezTo>
                  <a:pt x="1314577" y="3063187"/>
                  <a:pt x="1305872" y="3057160"/>
                  <a:pt x="1297438" y="3051403"/>
                </a:cubicBezTo>
                <a:cubicBezTo>
                  <a:pt x="1296099" y="3050332"/>
                  <a:pt x="1294625" y="3049261"/>
                  <a:pt x="1293286" y="3048189"/>
                </a:cubicBezTo>
                <a:cubicBezTo>
                  <a:pt x="1288064" y="3044707"/>
                  <a:pt x="1282975" y="3040958"/>
                  <a:pt x="1277753" y="3037343"/>
                </a:cubicBezTo>
                <a:cubicBezTo>
                  <a:pt x="1270120" y="3031853"/>
                  <a:pt x="1262219" y="3026363"/>
                  <a:pt x="1254586" y="3020873"/>
                </a:cubicBezTo>
                <a:cubicBezTo>
                  <a:pt x="1254320" y="3020603"/>
                  <a:pt x="1254184" y="3020471"/>
                  <a:pt x="1253917" y="3020336"/>
                </a:cubicBezTo>
                <a:cubicBezTo>
                  <a:pt x="1234501" y="3006277"/>
                  <a:pt x="1215218" y="2992215"/>
                  <a:pt x="1196202" y="2977753"/>
                </a:cubicBezTo>
                <a:cubicBezTo>
                  <a:pt x="1196202" y="2977620"/>
                  <a:pt x="1195936" y="2977485"/>
                  <a:pt x="1195936" y="2977485"/>
                </a:cubicBezTo>
                <a:cubicBezTo>
                  <a:pt x="1188303" y="2971728"/>
                  <a:pt x="1180937" y="2965968"/>
                  <a:pt x="1173439" y="2960211"/>
                </a:cubicBezTo>
                <a:cubicBezTo>
                  <a:pt x="1164599" y="2953382"/>
                  <a:pt x="1155762" y="2946419"/>
                  <a:pt x="1147058" y="2939455"/>
                </a:cubicBezTo>
                <a:cubicBezTo>
                  <a:pt x="1135541" y="2930351"/>
                  <a:pt x="1123892" y="2921511"/>
                  <a:pt x="1112509" y="2912273"/>
                </a:cubicBezTo>
                <a:cubicBezTo>
                  <a:pt x="1111438" y="2911469"/>
                  <a:pt x="1110366" y="2910531"/>
                  <a:pt x="1109295" y="2909727"/>
                </a:cubicBezTo>
                <a:cubicBezTo>
                  <a:pt x="1103271" y="2904372"/>
                  <a:pt x="1096976" y="2899416"/>
                  <a:pt x="1090952" y="2894194"/>
                </a:cubicBezTo>
                <a:cubicBezTo>
                  <a:pt x="1087200" y="2891249"/>
                  <a:pt x="1083586" y="2888169"/>
                  <a:pt x="1079969" y="2884955"/>
                </a:cubicBezTo>
                <a:cubicBezTo>
                  <a:pt x="1060687" y="2868885"/>
                  <a:pt x="1041540" y="2852549"/>
                  <a:pt x="1022656" y="2835945"/>
                </a:cubicBezTo>
                <a:cubicBezTo>
                  <a:pt x="1019444" y="2833267"/>
                  <a:pt x="1016231" y="2830455"/>
                  <a:pt x="1013151" y="2827507"/>
                </a:cubicBezTo>
                <a:cubicBezTo>
                  <a:pt x="372666" y="2259600"/>
                  <a:pt x="0" y="1443559"/>
                  <a:pt x="0" y="574224"/>
                </a:cubicBezTo>
                <a:cubicBezTo>
                  <a:pt x="0" y="424980"/>
                  <a:pt x="10910" y="278236"/>
                  <a:pt x="31973" y="13474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000"/>
                </a:schemeClr>
              </a:gs>
              <a:gs pos="100000">
                <a:schemeClr val="bg1">
                  <a:lumMod val="85000"/>
                  <a:alpha val="7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CCDB2EA-C237-69B8-BD99-84CC6DA33D9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12044" y="3756398"/>
            <a:ext cx="6025469" cy="2124430"/>
          </a:xfrm>
          <a:custGeom>
            <a:avLst/>
            <a:gdLst>
              <a:gd name="connsiteX0" fmla="*/ 36413 w 6025469"/>
              <a:gd name="connsiteY0" fmla="*/ 0 h 2124430"/>
              <a:gd name="connsiteX1" fmla="*/ 5989056 w 6025469"/>
              <a:gd name="connsiteY1" fmla="*/ 0 h 2124430"/>
              <a:gd name="connsiteX2" fmla="*/ 6025469 w 6025469"/>
              <a:gd name="connsiteY2" fmla="*/ 36413 h 2124430"/>
              <a:gd name="connsiteX3" fmla="*/ 6025469 w 6025469"/>
              <a:gd name="connsiteY3" fmla="*/ 2088017 h 2124430"/>
              <a:gd name="connsiteX4" fmla="*/ 5989056 w 6025469"/>
              <a:gd name="connsiteY4" fmla="*/ 2124430 h 2124430"/>
              <a:gd name="connsiteX5" fmla="*/ 36413 w 6025469"/>
              <a:gd name="connsiteY5" fmla="*/ 2124430 h 2124430"/>
              <a:gd name="connsiteX6" fmla="*/ 0 w 6025469"/>
              <a:gd name="connsiteY6" fmla="*/ 2088017 h 2124430"/>
              <a:gd name="connsiteX7" fmla="*/ 0 w 6025469"/>
              <a:gd name="connsiteY7" fmla="*/ 36413 h 2124430"/>
              <a:gd name="connsiteX8" fmla="*/ 36413 w 6025469"/>
              <a:gd name="connsiteY8" fmla="*/ 0 h 2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5469" h="2124430">
                <a:moveTo>
                  <a:pt x="36413" y="0"/>
                </a:moveTo>
                <a:lnTo>
                  <a:pt x="5989056" y="0"/>
                </a:lnTo>
                <a:cubicBezTo>
                  <a:pt x="6009166" y="0"/>
                  <a:pt x="6025469" y="16303"/>
                  <a:pt x="6025469" y="36413"/>
                </a:cubicBezTo>
                <a:lnTo>
                  <a:pt x="6025469" y="2088017"/>
                </a:lnTo>
                <a:cubicBezTo>
                  <a:pt x="6025469" y="2108127"/>
                  <a:pt x="6009166" y="2124430"/>
                  <a:pt x="5989056" y="2124430"/>
                </a:cubicBezTo>
                <a:lnTo>
                  <a:pt x="36413" y="2124430"/>
                </a:lnTo>
                <a:cubicBezTo>
                  <a:pt x="16303" y="2124430"/>
                  <a:pt x="0" y="2108127"/>
                  <a:pt x="0" y="2088017"/>
                </a:cubicBezTo>
                <a:lnTo>
                  <a:pt x="0" y="36413"/>
                </a:lnTo>
                <a:cubicBezTo>
                  <a:pt x="0" y="16303"/>
                  <a:pt x="16303" y="0"/>
                  <a:pt x="364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57E23D83-B31C-365F-9FAC-AC9A7F89CF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0375"/>
            <a:ext cx="11472863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6DF21D61-B8BE-3E7B-FB4C-0B19C7170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693" y="4047814"/>
            <a:ext cx="4712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B14A5D74-7054-C31B-D94C-225E82B7F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488" y="3787384"/>
            <a:ext cx="4365150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2578779-4DEE-21AD-C10C-C12FB53BE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0728" y="3756398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C700DBC-D367-3466-8743-4D56E87BE8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488" y="4271413"/>
            <a:ext cx="4712812" cy="1615314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 Donec </a:t>
            </a:r>
            <a:r>
              <a:rPr lang="en-US" err="1"/>
              <a:t>quis</a:t>
            </a:r>
            <a:r>
              <a:rPr lang="en-US"/>
              <a:t> eros </a:t>
            </a:r>
            <a:r>
              <a:rPr lang="en-US" err="1"/>
              <a:t>pellentesque</a:t>
            </a:r>
            <a:r>
              <a:rPr lang="en-US"/>
              <a:t>, semper </a:t>
            </a:r>
            <a:r>
              <a:rPr lang="en-US" err="1"/>
              <a:t>odio</a:t>
            </a:r>
            <a:r>
              <a:rPr lang="en-US"/>
              <a:t> in, </a:t>
            </a:r>
            <a:r>
              <a:rPr lang="en-US" err="1"/>
              <a:t>ullamcorper</a:t>
            </a:r>
            <a:r>
              <a:rPr lang="en-US"/>
              <a:t> eros.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nisi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 </a:t>
            </a:r>
            <a:r>
              <a:rPr lang="en-US" err="1"/>
              <a:t>sagittis</a:t>
            </a:r>
            <a:r>
              <a:rPr lang="en-US"/>
              <a:t> dolor pulvinar non. Vestibulum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,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non, </a:t>
            </a:r>
            <a:r>
              <a:rPr lang="en-US" err="1"/>
              <a:t>sagittis</a:t>
            </a:r>
            <a:r>
              <a:rPr lang="en-US"/>
              <a:t> magna. 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73B058B-95F7-3550-EFB8-35F0192D7B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4" name="Title 22">
            <a:extLst>
              <a:ext uri="{FF2B5EF4-FFF2-40B4-BE49-F238E27FC236}">
                <a16:creationId xmlns:a16="http://schemas.microsoft.com/office/drawing/2014/main" id="{281B41D5-CB98-B98F-C0C8-878EA4C15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732798"/>
            <a:ext cx="11472863" cy="1139327"/>
          </a:xfrm>
        </p:spPr>
        <p:txBody>
          <a:bodyPr/>
          <a:lstStyle>
            <a:lvl1pPr>
              <a:lnSpc>
                <a:spcPct val="86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C64B23-840F-4AB6-87EE-07A7304D2593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109878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loc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9EB22EC-DC92-D4D5-48B3-8352D6A84682}"/>
              </a:ext>
            </a:extLst>
          </p:cNvPr>
          <p:cNvSpPr/>
          <p:nvPr userDrawn="1"/>
        </p:nvSpPr>
        <p:spPr>
          <a:xfrm>
            <a:off x="0" y="0"/>
            <a:ext cx="5725754" cy="6858000"/>
          </a:xfrm>
          <a:custGeom>
            <a:avLst/>
            <a:gdLst>
              <a:gd name="connsiteX0" fmla="*/ 5112108 w 5725754"/>
              <a:gd name="connsiteY0" fmla="*/ 6803800 h 6858000"/>
              <a:gd name="connsiteX1" fmla="*/ 5133168 w 5725754"/>
              <a:gd name="connsiteY1" fmla="*/ 6839806 h 6858000"/>
              <a:gd name="connsiteX2" fmla="*/ 5151137 w 5725754"/>
              <a:gd name="connsiteY2" fmla="*/ 6858000 h 6858000"/>
              <a:gd name="connsiteX3" fmla="*/ 5047495 w 5725754"/>
              <a:gd name="connsiteY3" fmla="*/ 6858000 h 6858000"/>
              <a:gd name="connsiteX4" fmla="*/ 5100441 w 5725754"/>
              <a:gd name="connsiteY4" fmla="*/ 6813661 h 6858000"/>
              <a:gd name="connsiteX5" fmla="*/ 5112108 w 5725754"/>
              <a:gd name="connsiteY5" fmla="*/ 6803800 h 6858000"/>
              <a:gd name="connsiteX6" fmla="*/ 2052976 w 5725754"/>
              <a:gd name="connsiteY6" fmla="*/ 5528802 h 6858000"/>
              <a:gd name="connsiteX7" fmla="*/ 1888081 w 5725754"/>
              <a:gd name="connsiteY7" fmla="*/ 5534921 h 6858000"/>
              <a:gd name="connsiteX8" fmla="*/ 1833193 w 5725754"/>
              <a:gd name="connsiteY8" fmla="*/ 5565982 h 6858000"/>
              <a:gd name="connsiteX9" fmla="*/ 2004107 w 5725754"/>
              <a:gd name="connsiteY9" fmla="*/ 5623832 h 6858000"/>
              <a:gd name="connsiteX10" fmla="*/ 2004601 w 5725754"/>
              <a:gd name="connsiteY10" fmla="*/ 5623832 h 6858000"/>
              <a:gd name="connsiteX11" fmla="*/ 2028265 w 5725754"/>
              <a:gd name="connsiteY11" fmla="*/ 5625146 h 6858000"/>
              <a:gd name="connsiteX12" fmla="*/ 2048150 w 5725754"/>
              <a:gd name="connsiteY12" fmla="*/ 5624653 h 6858000"/>
              <a:gd name="connsiteX13" fmla="*/ 2048643 w 5725754"/>
              <a:gd name="connsiteY13" fmla="*/ 5624653 h 6858000"/>
              <a:gd name="connsiteX14" fmla="*/ 2048643 w 5725754"/>
              <a:gd name="connsiteY14" fmla="*/ 5624815 h 6858000"/>
              <a:gd name="connsiteX15" fmla="*/ 2219557 w 5725754"/>
              <a:gd name="connsiteY15" fmla="*/ 5567791 h 6858000"/>
              <a:gd name="connsiteX16" fmla="*/ 2187181 w 5725754"/>
              <a:gd name="connsiteY16" fmla="*/ 5540181 h 6858000"/>
              <a:gd name="connsiteX17" fmla="*/ 2052976 w 5725754"/>
              <a:gd name="connsiteY17" fmla="*/ 5528802 h 6858000"/>
              <a:gd name="connsiteX18" fmla="*/ 2059263 w 5725754"/>
              <a:gd name="connsiteY18" fmla="*/ 3728302 h 6858000"/>
              <a:gd name="connsiteX19" fmla="*/ 2097781 w 5725754"/>
              <a:gd name="connsiteY19" fmla="*/ 3729637 h 6858000"/>
              <a:gd name="connsiteX20" fmla="*/ 2128017 w 5725754"/>
              <a:gd name="connsiteY20" fmla="*/ 3731773 h 6858000"/>
              <a:gd name="connsiteX21" fmla="*/ 2128183 w 5725754"/>
              <a:gd name="connsiteY21" fmla="*/ 3731939 h 6858000"/>
              <a:gd name="connsiteX22" fmla="*/ 2166969 w 5725754"/>
              <a:gd name="connsiteY22" fmla="*/ 3759055 h 6858000"/>
              <a:gd name="connsiteX23" fmla="*/ 2156614 w 5725754"/>
              <a:gd name="connsiteY23" fmla="*/ 3790938 h 6858000"/>
              <a:gd name="connsiteX24" fmla="*/ 2146259 w 5725754"/>
              <a:gd name="connsiteY24" fmla="*/ 3801289 h 6858000"/>
              <a:gd name="connsiteX25" fmla="*/ 1882493 w 5725754"/>
              <a:gd name="connsiteY25" fmla="*/ 3795211 h 6858000"/>
              <a:gd name="connsiteX26" fmla="*/ 1871647 w 5725754"/>
              <a:gd name="connsiteY26" fmla="*/ 3781404 h 6858000"/>
              <a:gd name="connsiteX27" fmla="*/ 1866881 w 5725754"/>
              <a:gd name="connsiteY27" fmla="*/ 3756752 h 6858000"/>
              <a:gd name="connsiteX28" fmla="*/ 1900079 w 5725754"/>
              <a:gd name="connsiteY28" fmla="*/ 3731280 h 6858000"/>
              <a:gd name="connsiteX29" fmla="*/ 1923416 w 5725754"/>
              <a:gd name="connsiteY29" fmla="*/ 3729967 h 6858000"/>
              <a:gd name="connsiteX30" fmla="*/ 2014952 w 5725754"/>
              <a:gd name="connsiteY30" fmla="*/ 3728322 h 6858000"/>
              <a:gd name="connsiteX31" fmla="*/ 2059263 w 5725754"/>
              <a:gd name="connsiteY31" fmla="*/ 3728302 h 6858000"/>
              <a:gd name="connsiteX32" fmla="*/ 475948 w 5725754"/>
              <a:gd name="connsiteY32" fmla="*/ 0 h 6858000"/>
              <a:gd name="connsiteX33" fmla="*/ 3580638 w 5725754"/>
              <a:gd name="connsiteY33" fmla="*/ 0 h 6858000"/>
              <a:gd name="connsiteX34" fmla="*/ 3629754 w 5725754"/>
              <a:gd name="connsiteY34" fmla="*/ 22240 h 6858000"/>
              <a:gd name="connsiteX35" fmla="*/ 5725588 w 5725754"/>
              <a:gd name="connsiteY35" fmla="*/ 3354447 h 6858000"/>
              <a:gd name="connsiteX36" fmla="*/ 5725754 w 5725754"/>
              <a:gd name="connsiteY36" fmla="*/ 3354115 h 6858000"/>
              <a:gd name="connsiteX37" fmla="*/ 4461488 w 5725754"/>
              <a:gd name="connsiteY37" fmla="*/ 6136411 h 6858000"/>
              <a:gd name="connsiteX38" fmla="*/ 4530836 w 5725754"/>
              <a:gd name="connsiteY38" fmla="*/ 6166156 h 6858000"/>
              <a:gd name="connsiteX39" fmla="*/ 4561405 w 5725754"/>
              <a:gd name="connsiteY39" fmla="*/ 6254571 h 6858000"/>
              <a:gd name="connsiteX40" fmla="*/ 4675784 w 5725754"/>
              <a:gd name="connsiteY40" fmla="*/ 6370760 h 6858000"/>
              <a:gd name="connsiteX41" fmla="*/ 4678742 w 5725754"/>
              <a:gd name="connsiteY41" fmla="*/ 6388014 h 6858000"/>
              <a:gd name="connsiteX42" fmla="*/ 4715064 w 5725754"/>
              <a:gd name="connsiteY42" fmla="*/ 6424664 h 6858000"/>
              <a:gd name="connsiteX43" fmla="*/ 4760422 w 5725754"/>
              <a:gd name="connsiteY43" fmla="*/ 6437650 h 6858000"/>
              <a:gd name="connsiteX44" fmla="*/ 4825170 w 5725754"/>
              <a:gd name="connsiteY44" fmla="*/ 6511929 h 6858000"/>
              <a:gd name="connsiteX45" fmla="*/ 4894193 w 5725754"/>
              <a:gd name="connsiteY45" fmla="*/ 6582760 h 6858000"/>
              <a:gd name="connsiteX46" fmla="*/ 4971927 w 5725754"/>
              <a:gd name="connsiteY46" fmla="*/ 6653591 h 6858000"/>
              <a:gd name="connsiteX47" fmla="*/ 5040948 w 5725754"/>
              <a:gd name="connsiteY47" fmla="*/ 6727380 h 6858000"/>
              <a:gd name="connsiteX48" fmla="*/ 5067736 w 5725754"/>
              <a:gd name="connsiteY48" fmla="*/ 6746774 h 6858000"/>
              <a:gd name="connsiteX49" fmla="*/ 5056888 w 5725754"/>
              <a:gd name="connsiteY49" fmla="*/ 6769286 h 6858000"/>
              <a:gd name="connsiteX50" fmla="*/ 5034046 w 5725754"/>
              <a:gd name="connsiteY50" fmla="*/ 6789502 h 6858000"/>
              <a:gd name="connsiteX51" fmla="*/ 4980292 w 5725754"/>
              <a:gd name="connsiteY51" fmla="*/ 6834447 h 6858000"/>
              <a:gd name="connsiteX52" fmla="*/ 4951487 w 5725754"/>
              <a:gd name="connsiteY52" fmla="*/ 6858000 h 6858000"/>
              <a:gd name="connsiteX53" fmla="*/ 3339947 w 5725754"/>
              <a:gd name="connsiteY53" fmla="*/ 6858000 h 6858000"/>
              <a:gd name="connsiteX54" fmla="*/ 3345253 w 5725754"/>
              <a:gd name="connsiteY54" fmla="*/ 6845288 h 6858000"/>
              <a:gd name="connsiteX55" fmla="*/ 3341508 w 5725754"/>
              <a:gd name="connsiteY55" fmla="*/ 6829600 h 6858000"/>
              <a:gd name="connsiteX56" fmla="*/ 3256049 w 5725754"/>
              <a:gd name="connsiteY56" fmla="*/ 6818428 h 6858000"/>
              <a:gd name="connsiteX57" fmla="*/ 3179139 w 5725754"/>
              <a:gd name="connsiteY57" fmla="*/ 6823191 h 6858000"/>
              <a:gd name="connsiteX58" fmla="*/ 3102721 w 5725754"/>
              <a:gd name="connsiteY58" fmla="*/ 6826642 h 6858000"/>
              <a:gd name="connsiteX59" fmla="*/ 3038793 w 5725754"/>
              <a:gd name="connsiteY59" fmla="*/ 6811031 h 6858000"/>
              <a:gd name="connsiteX60" fmla="*/ 3083330 w 5725754"/>
              <a:gd name="connsiteY60" fmla="*/ 6762221 h 6858000"/>
              <a:gd name="connsiteX61" fmla="*/ 3107488 w 5725754"/>
              <a:gd name="connsiteY61" fmla="*/ 6746609 h 6858000"/>
              <a:gd name="connsiteX62" fmla="*/ 3162375 w 5725754"/>
              <a:gd name="connsiteY62" fmla="*/ 6709466 h 6858000"/>
              <a:gd name="connsiteX63" fmla="*/ 3186533 w 5725754"/>
              <a:gd name="connsiteY63" fmla="*/ 6655893 h 6858000"/>
              <a:gd name="connsiteX64" fmla="*/ 3132957 w 5725754"/>
              <a:gd name="connsiteY64" fmla="*/ 6641596 h 6858000"/>
              <a:gd name="connsiteX65" fmla="*/ 3017262 w 5725754"/>
              <a:gd name="connsiteY65" fmla="*/ 6651127 h 6858000"/>
              <a:gd name="connsiteX66" fmla="*/ 2943804 w 5725754"/>
              <a:gd name="connsiteY66" fmla="*/ 6657209 h 6858000"/>
              <a:gd name="connsiteX67" fmla="*/ 2866564 w 5725754"/>
              <a:gd name="connsiteY67" fmla="*/ 6636009 h 6858000"/>
              <a:gd name="connsiteX68" fmla="*/ 2915374 w 5725754"/>
              <a:gd name="connsiteY68" fmla="*/ 6585556 h 6858000"/>
              <a:gd name="connsiteX69" fmla="*/ 2941340 w 5725754"/>
              <a:gd name="connsiteY69" fmla="*/ 6570434 h 6858000"/>
              <a:gd name="connsiteX70" fmla="*/ 2941830 w 5725754"/>
              <a:gd name="connsiteY70" fmla="*/ 6570434 h 6858000"/>
              <a:gd name="connsiteX71" fmla="*/ 2998858 w 5725754"/>
              <a:gd name="connsiteY71" fmla="*/ 6535103 h 6858000"/>
              <a:gd name="connsiteX72" fmla="*/ 3026468 w 5725754"/>
              <a:gd name="connsiteY72" fmla="*/ 6492375 h 6858000"/>
              <a:gd name="connsiteX73" fmla="*/ 2973385 w 5725754"/>
              <a:gd name="connsiteY73" fmla="*/ 6469859 h 6858000"/>
              <a:gd name="connsiteX74" fmla="*/ 2850294 w 5725754"/>
              <a:gd name="connsiteY74" fmla="*/ 6473309 h 6858000"/>
              <a:gd name="connsiteX75" fmla="*/ 2849800 w 5725754"/>
              <a:gd name="connsiteY75" fmla="*/ 6473309 h 6858000"/>
              <a:gd name="connsiteX76" fmla="*/ 2780777 w 5725754"/>
              <a:gd name="connsiteY76" fmla="*/ 6476270 h 6858000"/>
              <a:gd name="connsiteX77" fmla="*/ 2709126 w 5725754"/>
              <a:gd name="connsiteY77" fmla="*/ 6477092 h 6858000"/>
              <a:gd name="connsiteX78" fmla="*/ 2698281 w 5725754"/>
              <a:gd name="connsiteY78" fmla="*/ 6428775 h 6858000"/>
              <a:gd name="connsiteX79" fmla="*/ 2774206 w 5725754"/>
              <a:gd name="connsiteY79" fmla="*/ 6392948 h 6858000"/>
              <a:gd name="connsiteX80" fmla="*/ 2799678 w 5725754"/>
              <a:gd name="connsiteY80" fmla="*/ 6381281 h 6858000"/>
              <a:gd name="connsiteX81" fmla="*/ 2870837 w 5725754"/>
              <a:gd name="connsiteY81" fmla="*/ 6313570 h 6858000"/>
              <a:gd name="connsiteX82" fmla="*/ 2803951 w 5725754"/>
              <a:gd name="connsiteY82" fmla="*/ 6290233 h 6858000"/>
              <a:gd name="connsiteX83" fmla="*/ 2677081 w 5725754"/>
              <a:gd name="connsiteY83" fmla="*/ 6289739 h 6858000"/>
              <a:gd name="connsiteX84" fmla="*/ 2582914 w 5725754"/>
              <a:gd name="connsiteY84" fmla="*/ 6293685 h 6858000"/>
              <a:gd name="connsiteX85" fmla="*/ 2503536 w 5725754"/>
              <a:gd name="connsiteY85" fmla="*/ 6272157 h 6858000"/>
              <a:gd name="connsiteX86" fmla="*/ 2566970 w 5725754"/>
              <a:gd name="connsiteY86" fmla="*/ 6222525 h 6858000"/>
              <a:gd name="connsiteX87" fmla="*/ 2600662 w 5725754"/>
              <a:gd name="connsiteY87" fmla="*/ 6208719 h 6858000"/>
              <a:gd name="connsiteX88" fmla="*/ 2664589 w 5725754"/>
              <a:gd name="connsiteY88" fmla="*/ 6181935 h 6858000"/>
              <a:gd name="connsiteX89" fmla="*/ 2711590 w 5725754"/>
              <a:gd name="connsiteY89" fmla="*/ 6133618 h 6858000"/>
              <a:gd name="connsiteX90" fmla="*/ 2639938 w 5725754"/>
              <a:gd name="connsiteY90" fmla="*/ 6108145 h 6858000"/>
              <a:gd name="connsiteX91" fmla="*/ 2506494 w 5725754"/>
              <a:gd name="connsiteY91" fmla="*/ 6108635 h 6858000"/>
              <a:gd name="connsiteX92" fmla="*/ 2381266 w 5725754"/>
              <a:gd name="connsiteY92" fmla="*/ 6109129 h 6858000"/>
              <a:gd name="connsiteX93" fmla="*/ 2307805 w 5725754"/>
              <a:gd name="connsiteY93" fmla="*/ 6081519 h 6858000"/>
              <a:gd name="connsiteX94" fmla="*/ 2368284 w 5725754"/>
              <a:gd name="connsiteY94" fmla="*/ 6040434 h 6858000"/>
              <a:gd name="connsiteX95" fmla="*/ 2424487 w 5725754"/>
              <a:gd name="connsiteY95" fmla="*/ 6021371 h 6858000"/>
              <a:gd name="connsiteX96" fmla="*/ 2511755 w 5725754"/>
              <a:gd name="connsiteY96" fmla="*/ 5991625 h 6858000"/>
              <a:gd name="connsiteX97" fmla="*/ 2548894 w 5725754"/>
              <a:gd name="connsiteY97" fmla="*/ 5948896 h 6858000"/>
              <a:gd name="connsiteX98" fmla="*/ 2496633 w 5725754"/>
              <a:gd name="connsiteY98" fmla="*/ 5926381 h 6858000"/>
              <a:gd name="connsiteX99" fmla="*/ 2327362 w 5725754"/>
              <a:gd name="connsiteY99" fmla="*/ 5918167 h 6858000"/>
              <a:gd name="connsiteX100" fmla="*/ 2326872 w 5725754"/>
              <a:gd name="connsiteY100" fmla="*/ 5918167 h 6858000"/>
              <a:gd name="connsiteX101" fmla="*/ 2191288 w 5725754"/>
              <a:gd name="connsiteY101" fmla="*/ 5911592 h 6858000"/>
              <a:gd name="connsiteX102" fmla="*/ 2101067 w 5725754"/>
              <a:gd name="connsiteY102" fmla="*/ 5881024 h 6858000"/>
              <a:gd name="connsiteX103" fmla="*/ 2180937 w 5725754"/>
              <a:gd name="connsiteY103" fmla="*/ 5841747 h 6858000"/>
              <a:gd name="connsiteX104" fmla="*/ 2243056 w 5725754"/>
              <a:gd name="connsiteY104" fmla="*/ 5828766 h 6858000"/>
              <a:gd name="connsiteX105" fmla="*/ 2324242 w 5725754"/>
              <a:gd name="connsiteY105" fmla="*/ 5808550 h 6858000"/>
              <a:gd name="connsiteX106" fmla="*/ 2391948 w 5725754"/>
              <a:gd name="connsiteY106" fmla="*/ 5755467 h 6858000"/>
              <a:gd name="connsiteX107" fmla="*/ 2139031 w 5725754"/>
              <a:gd name="connsiteY107" fmla="*/ 5718328 h 6858000"/>
              <a:gd name="connsiteX108" fmla="*/ 2038454 w 5725754"/>
              <a:gd name="connsiteY108" fmla="*/ 5717834 h 6858000"/>
              <a:gd name="connsiteX109" fmla="*/ 1910268 w 5725754"/>
              <a:gd name="connsiteY109" fmla="*/ 5718655 h 6858000"/>
              <a:gd name="connsiteX110" fmla="*/ 1642229 w 5725754"/>
              <a:gd name="connsiteY110" fmla="*/ 5754484 h 6858000"/>
              <a:gd name="connsiteX111" fmla="*/ 1684135 w 5725754"/>
              <a:gd name="connsiteY111" fmla="*/ 5799347 h 6858000"/>
              <a:gd name="connsiteX112" fmla="*/ 1797203 w 5725754"/>
              <a:gd name="connsiteY112" fmla="*/ 5829587 h 6858000"/>
              <a:gd name="connsiteX113" fmla="*/ 1797696 w 5725754"/>
              <a:gd name="connsiteY113" fmla="*/ 5829587 h 6858000"/>
              <a:gd name="connsiteX114" fmla="*/ 1893997 w 5725754"/>
              <a:gd name="connsiteY114" fmla="*/ 5849473 h 6858000"/>
              <a:gd name="connsiteX115" fmla="*/ 1956613 w 5725754"/>
              <a:gd name="connsiteY115" fmla="*/ 5884475 h 6858000"/>
              <a:gd name="connsiteX116" fmla="*/ 1894491 w 5725754"/>
              <a:gd name="connsiteY116" fmla="*/ 5914222 h 6858000"/>
              <a:gd name="connsiteX117" fmla="*/ 1707965 w 5725754"/>
              <a:gd name="connsiteY117" fmla="*/ 5917674 h 6858000"/>
              <a:gd name="connsiteX118" fmla="*/ 1490050 w 5725754"/>
              <a:gd name="connsiteY118" fmla="*/ 5930162 h 6858000"/>
              <a:gd name="connsiteX119" fmla="*/ 1483640 w 5725754"/>
              <a:gd name="connsiteY119" fmla="*/ 5975851 h 6858000"/>
              <a:gd name="connsiteX120" fmla="*/ 1601472 w 5725754"/>
              <a:gd name="connsiteY120" fmla="*/ 6022521 h 6858000"/>
              <a:gd name="connsiteX121" fmla="*/ 1663263 w 5725754"/>
              <a:gd name="connsiteY121" fmla="*/ 6041587 h 6858000"/>
              <a:gd name="connsiteX122" fmla="*/ 1732781 w 5725754"/>
              <a:gd name="connsiteY122" fmla="*/ 6086452 h 6858000"/>
              <a:gd name="connsiteX123" fmla="*/ 1665072 w 5725754"/>
              <a:gd name="connsiteY123" fmla="*/ 6111431 h 6858000"/>
              <a:gd name="connsiteX124" fmla="*/ 1513552 w 5725754"/>
              <a:gd name="connsiteY124" fmla="*/ 6109295 h 6858000"/>
              <a:gd name="connsiteX125" fmla="*/ 1513058 w 5725754"/>
              <a:gd name="connsiteY125" fmla="*/ 6109295 h 6858000"/>
              <a:gd name="connsiteX126" fmla="*/ 1377148 w 5725754"/>
              <a:gd name="connsiteY126" fmla="*/ 6105843 h 6858000"/>
              <a:gd name="connsiteX127" fmla="*/ 1298102 w 5725754"/>
              <a:gd name="connsiteY127" fmla="*/ 6124906 h 6858000"/>
              <a:gd name="connsiteX128" fmla="*/ 1348554 w 5725754"/>
              <a:gd name="connsiteY128" fmla="*/ 6179797 h 6858000"/>
              <a:gd name="connsiteX129" fmla="*/ 1414125 w 5725754"/>
              <a:gd name="connsiteY129" fmla="*/ 6206582 h 6858000"/>
              <a:gd name="connsiteX130" fmla="*/ 1469838 w 5725754"/>
              <a:gd name="connsiteY130" fmla="*/ 6228607 h 6858000"/>
              <a:gd name="connsiteX131" fmla="*/ 1525053 w 5725754"/>
              <a:gd name="connsiteY131" fmla="*/ 6273472 h 6858000"/>
              <a:gd name="connsiteX132" fmla="*/ 1459810 w 5725754"/>
              <a:gd name="connsiteY132" fmla="*/ 6297137 h 6858000"/>
              <a:gd name="connsiteX133" fmla="*/ 1328503 w 5725754"/>
              <a:gd name="connsiteY133" fmla="*/ 6290726 h 6858000"/>
              <a:gd name="connsiteX134" fmla="*/ 1198509 w 5725754"/>
              <a:gd name="connsiteY134" fmla="*/ 6284645 h 6858000"/>
              <a:gd name="connsiteX135" fmla="*/ 1128993 w 5725754"/>
              <a:gd name="connsiteY135" fmla="*/ 6304534 h 6858000"/>
              <a:gd name="connsiteX136" fmla="*/ 1230063 w 5725754"/>
              <a:gd name="connsiteY136" fmla="*/ 6387031 h 6858000"/>
              <a:gd name="connsiteX137" fmla="*/ 1269834 w 5725754"/>
              <a:gd name="connsiteY137" fmla="*/ 6402971 h 6858000"/>
              <a:gd name="connsiteX138" fmla="*/ 1309934 w 5725754"/>
              <a:gd name="connsiteY138" fmla="*/ 6424992 h 6858000"/>
              <a:gd name="connsiteX139" fmla="*/ 1299580 w 5725754"/>
              <a:gd name="connsiteY139" fmla="*/ 6474133 h 6858000"/>
              <a:gd name="connsiteX140" fmla="*/ 1247811 w 5725754"/>
              <a:gd name="connsiteY140" fmla="*/ 6476270 h 6858000"/>
              <a:gd name="connsiteX141" fmla="*/ 1147235 w 5725754"/>
              <a:gd name="connsiteY141" fmla="*/ 6468545 h 6858000"/>
              <a:gd name="connsiteX142" fmla="*/ 1013464 w 5725754"/>
              <a:gd name="connsiteY142" fmla="*/ 6456875 h 6858000"/>
              <a:gd name="connsiteX143" fmla="*/ 963833 w 5725754"/>
              <a:gd name="connsiteY143" fmla="*/ 6475938 h 6858000"/>
              <a:gd name="connsiteX144" fmla="*/ 1001466 w 5725754"/>
              <a:gd name="connsiteY144" fmla="*/ 6528527 h 6858000"/>
              <a:gd name="connsiteX145" fmla="*/ 1055370 w 5725754"/>
              <a:gd name="connsiteY145" fmla="*/ 6558768 h 6858000"/>
              <a:gd name="connsiteX146" fmla="*/ 1135241 w 5725754"/>
              <a:gd name="connsiteY146" fmla="*/ 6625325 h 6858000"/>
              <a:gd name="connsiteX147" fmla="*/ 1057178 w 5725754"/>
              <a:gd name="connsiteY147" fmla="*/ 6655565 h 6858000"/>
              <a:gd name="connsiteX148" fmla="*/ 964820 w 5725754"/>
              <a:gd name="connsiteY148" fmla="*/ 6648168 h 6858000"/>
              <a:gd name="connsiteX149" fmla="*/ 964326 w 5725754"/>
              <a:gd name="connsiteY149" fmla="*/ 6648168 h 6858000"/>
              <a:gd name="connsiteX150" fmla="*/ 123891 w 5725754"/>
              <a:gd name="connsiteY150" fmla="*/ 6262951 h 6858000"/>
              <a:gd name="connsiteX151" fmla="*/ 68506 w 5725754"/>
              <a:gd name="connsiteY151" fmla="*/ 6267224 h 6858000"/>
              <a:gd name="connsiteX152" fmla="*/ 90037 w 5725754"/>
              <a:gd name="connsiteY152" fmla="*/ 6318830 h 6858000"/>
              <a:gd name="connsiteX153" fmla="*/ 896615 w 5725754"/>
              <a:gd name="connsiteY153" fmla="*/ 6715220 h 6858000"/>
              <a:gd name="connsiteX154" fmla="*/ 897441 w 5725754"/>
              <a:gd name="connsiteY154" fmla="*/ 6715713 h 6858000"/>
              <a:gd name="connsiteX155" fmla="*/ 945425 w 5725754"/>
              <a:gd name="connsiteY155" fmla="*/ 6782599 h 6858000"/>
              <a:gd name="connsiteX156" fmla="*/ 803436 w 5725754"/>
              <a:gd name="connsiteY156" fmla="*/ 6806758 h 6858000"/>
              <a:gd name="connsiteX157" fmla="*/ 456351 w 5725754"/>
              <a:gd name="connsiteY157" fmla="*/ 6699276 h 6858000"/>
              <a:gd name="connsiteX158" fmla="*/ 447640 w 5725754"/>
              <a:gd name="connsiteY158" fmla="*/ 6695335 h 6858000"/>
              <a:gd name="connsiteX159" fmla="*/ 378617 w 5725754"/>
              <a:gd name="connsiteY159" fmla="*/ 6662137 h 6858000"/>
              <a:gd name="connsiteX160" fmla="*/ 326356 w 5725754"/>
              <a:gd name="connsiteY160" fmla="*/ 6635348 h 6858000"/>
              <a:gd name="connsiteX161" fmla="*/ 269825 w 5725754"/>
              <a:gd name="connsiteY161" fmla="*/ 6605606 h 6858000"/>
              <a:gd name="connsiteX162" fmla="*/ 265880 w 5725754"/>
              <a:gd name="connsiteY162" fmla="*/ 6603470 h 6858000"/>
              <a:gd name="connsiteX163" fmla="*/ 204583 w 5725754"/>
              <a:gd name="connsiteY163" fmla="*/ 6569778 h 6858000"/>
              <a:gd name="connsiteX164" fmla="*/ 181737 w 5725754"/>
              <a:gd name="connsiteY164" fmla="*/ 6556796 h 6858000"/>
              <a:gd name="connsiteX165" fmla="*/ 60454 w 5725754"/>
              <a:gd name="connsiteY165" fmla="*/ 6484322 h 6858000"/>
              <a:gd name="connsiteX166" fmla="*/ 36295 w 5725754"/>
              <a:gd name="connsiteY166" fmla="*/ 6469201 h 6858000"/>
              <a:gd name="connsiteX167" fmla="*/ 0 w 5725754"/>
              <a:gd name="connsiteY167" fmla="*/ 6445959 h 6858000"/>
              <a:gd name="connsiteX168" fmla="*/ 0 w 5725754"/>
              <a:gd name="connsiteY168" fmla="*/ 4639218 h 6858000"/>
              <a:gd name="connsiteX169" fmla="*/ 132290 w 5725754"/>
              <a:gd name="connsiteY169" fmla="*/ 4829774 h 6858000"/>
              <a:gd name="connsiteX170" fmla="*/ 502202 w 5725754"/>
              <a:gd name="connsiteY170" fmla="*/ 5209693 h 6858000"/>
              <a:gd name="connsiteX171" fmla="*/ 512060 w 5725754"/>
              <a:gd name="connsiteY171" fmla="*/ 5211664 h 6858000"/>
              <a:gd name="connsiteX172" fmla="*/ 525867 w 5725754"/>
              <a:gd name="connsiteY172" fmla="*/ 5183561 h 6858000"/>
              <a:gd name="connsiteX173" fmla="*/ 560049 w 5725754"/>
              <a:gd name="connsiteY173" fmla="*/ 5164664 h 6858000"/>
              <a:gd name="connsiteX174" fmla="*/ 611650 w 5725754"/>
              <a:gd name="connsiteY174" fmla="*/ 5164332 h 6858000"/>
              <a:gd name="connsiteX175" fmla="*/ 646656 w 5725754"/>
              <a:gd name="connsiteY175" fmla="*/ 5159075 h 6858000"/>
              <a:gd name="connsiteX176" fmla="*/ 666869 w 5725754"/>
              <a:gd name="connsiteY176" fmla="*/ 5109444 h 6858000"/>
              <a:gd name="connsiteX177" fmla="*/ 666869 w 5725754"/>
              <a:gd name="connsiteY177" fmla="*/ 5108951 h 6858000"/>
              <a:gd name="connsiteX178" fmla="*/ 665064 w 5725754"/>
              <a:gd name="connsiteY178" fmla="*/ 5073616 h 6858000"/>
              <a:gd name="connsiteX179" fmla="*/ 726361 w 5725754"/>
              <a:gd name="connsiteY179" fmla="*/ 5004594 h 6858000"/>
              <a:gd name="connsiteX180" fmla="*/ 770403 w 5725754"/>
              <a:gd name="connsiteY180" fmla="*/ 5005908 h 6858000"/>
              <a:gd name="connsiteX181" fmla="*/ 770897 w 5725754"/>
              <a:gd name="connsiteY181" fmla="*/ 5005908 h 6858000"/>
              <a:gd name="connsiteX182" fmla="*/ 828743 w 5725754"/>
              <a:gd name="connsiteY182" fmla="*/ 4948552 h 6858000"/>
              <a:gd name="connsiteX183" fmla="*/ 825785 w 5725754"/>
              <a:gd name="connsiteY183" fmla="*/ 4933928 h 6858000"/>
              <a:gd name="connsiteX184" fmla="*/ 879689 w 5725754"/>
              <a:gd name="connsiteY184" fmla="*/ 4858002 h 6858000"/>
              <a:gd name="connsiteX185" fmla="*/ 918147 w 5725754"/>
              <a:gd name="connsiteY185" fmla="*/ 4859645 h 6858000"/>
              <a:gd name="connsiteX186" fmla="*/ 980760 w 5725754"/>
              <a:gd name="connsiteY186" fmla="*/ 4797523 h 6858000"/>
              <a:gd name="connsiteX187" fmla="*/ 980760 w 5725754"/>
              <a:gd name="connsiteY187" fmla="*/ 4797033 h 6858000"/>
              <a:gd name="connsiteX188" fmla="*/ 978623 w 5725754"/>
              <a:gd name="connsiteY188" fmla="*/ 4778953 h 6858000"/>
              <a:gd name="connsiteX189" fmla="*/ 1045182 w 5725754"/>
              <a:gd name="connsiteY189" fmla="*/ 4703358 h 6858000"/>
              <a:gd name="connsiteX190" fmla="*/ 1072297 w 5725754"/>
              <a:gd name="connsiteY190" fmla="*/ 4705985 h 6858000"/>
              <a:gd name="connsiteX191" fmla="*/ 1072790 w 5725754"/>
              <a:gd name="connsiteY191" fmla="*/ 4705985 h 6858000"/>
              <a:gd name="connsiteX192" fmla="*/ 1103851 w 5725754"/>
              <a:gd name="connsiteY192" fmla="*/ 4708121 h 6858000"/>
              <a:gd name="connsiteX193" fmla="*/ 1142635 w 5725754"/>
              <a:gd name="connsiteY193" fmla="*/ 4655533 h 6858000"/>
              <a:gd name="connsiteX194" fmla="*/ 1137539 w 5725754"/>
              <a:gd name="connsiteY194" fmla="*/ 4641729 h 6858000"/>
              <a:gd name="connsiteX195" fmla="*/ 1130639 w 5725754"/>
              <a:gd name="connsiteY195" fmla="*/ 4625296 h 6858000"/>
              <a:gd name="connsiteX196" fmla="*/ 1185855 w 5725754"/>
              <a:gd name="connsiteY196" fmla="*/ 4548055 h 6858000"/>
              <a:gd name="connsiteX197" fmla="*/ 1225956 w 5725754"/>
              <a:gd name="connsiteY197" fmla="*/ 4553643 h 6858000"/>
              <a:gd name="connsiteX198" fmla="*/ 1226450 w 5725754"/>
              <a:gd name="connsiteY198" fmla="*/ 4553643 h 6858000"/>
              <a:gd name="connsiteX199" fmla="*/ 1301059 w 5725754"/>
              <a:gd name="connsiteY199" fmla="*/ 4539837 h 6858000"/>
              <a:gd name="connsiteX200" fmla="*/ 1292348 w 5725754"/>
              <a:gd name="connsiteY200" fmla="*/ 4487579 h 6858000"/>
              <a:gd name="connsiteX201" fmla="*/ 1286761 w 5725754"/>
              <a:gd name="connsiteY201" fmla="*/ 4474594 h 6858000"/>
              <a:gd name="connsiteX202" fmla="*/ 1341978 w 5725754"/>
              <a:gd name="connsiteY202" fmla="*/ 4393080 h 6858000"/>
              <a:gd name="connsiteX203" fmla="*/ 1380765 w 5725754"/>
              <a:gd name="connsiteY203" fmla="*/ 4399490 h 6858000"/>
              <a:gd name="connsiteX204" fmla="*/ 1470165 w 5725754"/>
              <a:gd name="connsiteY204" fmla="*/ 4390450 h 6858000"/>
              <a:gd name="connsiteX205" fmla="*/ 1450773 w 5725754"/>
              <a:gd name="connsiteY205" fmla="*/ 4329974 h 6858000"/>
              <a:gd name="connsiteX206" fmla="*/ 1431712 w 5725754"/>
              <a:gd name="connsiteY206" fmla="*/ 4301870 h 6858000"/>
              <a:gd name="connsiteX207" fmla="*/ 1466220 w 5725754"/>
              <a:gd name="connsiteY207" fmla="*/ 4235312 h 6858000"/>
              <a:gd name="connsiteX208" fmla="*/ 1538694 w 5725754"/>
              <a:gd name="connsiteY208" fmla="*/ 4242215 h 6858000"/>
              <a:gd name="connsiteX209" fmla="*/ 1652745 w 5725754"/>
              <a:gd name="connsiteY209" fmla="*/ 4240079 h 6858000"/>
              <a:gd name="connsiteX210" fmla="*/ 1610839 w 5725754"/>
              <a:gd name="connsiteY210" fmla="*/ 4170563 h 6858000"/>
              <a:gd name="connsiteX211" fmla="*/ 1585366 w 5725754"/>
              <a:gd name="connsiteY211" fmla="*/ 4143775 h 6858000"/>
              <a:gd name="connsiteX212" fmla="*/ 1623331 w 5725754"/>
              <a:gd name="connsiteY212" fmla="*/ 4074259 h 6858000"/>
              <a:gd name="connsiteX213" fmla="*/ 1698925 w 5725754"/>
              <a:gd name="connsiteY213" fmla="*/ 4083298 h 6858000"/>
              <a:gd name="connsiteX214" fmla="*/ 1791288 w 5725754"/>
              <a:gd name="connsiteY214" fmla="*/ 4098417 h 6858000"/>
              <a:gd name="connsiteX215" fmla="*/ 1862118 w 5725754"/>
              <a:gd name="connsiteY215" fmla="*/ 4085435 h 6858000"/>
              <a:gd name="connsiteX216" fmla="*/ 1811993 w 5725754"/>
              <a:gd name="connsiteY216" fmla="*/ 4030544 h 6858000"/>
              <a:gd name="connsiteX217" fmla="*/ 1775672 w 5725754"/>
              <a:gd name="connsiteY217" fmla="*/ 4006879 h 6858000"/>
              <a:gd name="connsiteX218" fmla="*/ 1733437 w 5725754"/>
              <a:gd name="connsiteY218" fmla="*/ 3973188 h 6858000"/>
              <a:gd name="connsiteX219" fmla="*/ 1722593 w 5725754"/>
              <a:gd name="connsiteY219" fmla="*/ 3929970 h 6858000"/>
              <a:gd name="connsiteX220" fmla="*/ 1736889 w 5725754"/>
              <a:gd name="connsiteY220" fmla="*/ 3915669 h 6858000"/>
              <a:gd name="connsiteX221" fmla="*/ 1758911 w 5725754"/>
              <a:gd name="connsiteY221" fmla="*/ 3907944 h 6858000"/>
              <a:gd name="connsiteX222" fmla="*/ 1868197 w 5725754"/>
              <a:gd name="connsiteY222" fmla="*/ 3914848 h 6858000"/>
              <a:gd name="connsiteX223" fmla="*/ 2011007 w 5725754"/>
              <a:gd name="connsiteY223" fmla="*/ 3930460 h 6858000"/>
              <a:gd name="connsiteX224" fmla="*/ 2161214 w 5725754"/>
              <a:gd name="connsiteY224" fmla="*/ 3925203 h 6858000"/>
              <a:gd name="connsiteX225" fmla="*/ 2161708 w 5725754"/>
              <a:gd name="connsiteY225" fmla="*/ 3925203 h 6858000"/>
              <a:gd name="connsiteX226" fmla="*/ 2280854 w 5725754"/>
              <a:gd name="connsiteY226" fmla="*/ 3942458 h 6858000"/>
              <a:gd name="connsiteX227" fmla="*/ 2244537 w 5725754"/>
              <a:gd name="connsiteY227" fmla="*/ 4012467 h 6858000"/>
              <a:gd name="connsiteX228" fmla="*/ 2244043 w 5725754"/>
              <a:gd name="connsiteY228" fmla="*/ 4012467 h 6858000"/>
              <a:gd name="connsiteX229" fmla="*/ 2215613 w 5725754"/>
              <a:gd name="connsiteY229" fmla="*/ 4028901 h 6858000"/>
              <a:gd name="connsiteX230" fmla="*/ 2146918 w 5725754"/>
              <a:gd name="connsiteY230" fmla="*/ 4090692 h 6858000"/>
              <a:gd name="connsiteX231" fmla="*/ 2215940 w 5725754"/>
              <a:gd name="connsiteY231" fmla="*/ 4107456 h 6858000"/>
              <a:gd name="connsiteX232" fmla="*/ 2316023 w 5725754"/>
              <a:gd name="connsiteY232" fmla="*/ 4088066 h 6858000"/>
              <a:gd name="connsiteX233" fmla="*/ 2316517 w 5725754"/>
              <a:gd name="connsiteY233" fmla="*/ 4088066 h 6858000"/>
              <a:gd name="connsiteX234" fmla="*/ 2440758 w 5725754"/>
              <a:gd name="connsiteY234" fmla="*/ 4098417 h 6858000"/>
              <a:gd name="connsiteX235" fmla="*/ 2400989 w 5725754"/>
              <a:gd name="connsiteY235" fmla="*/ 4176973 h 6858000"/>
              <a:gd name="connsiteX236" fmla="*/ 2364667 w 5725754"/>
              <a:gd name="connsiteY236" fmla="*/ 4212307 h 6858000"/>
              <a:gd name="connsiteX237" fmla="*/ 2395728 w 5725754"/>
              <a:gd name="connsiteY237" fmla="*/ 4260623 h 6858000"/>
              <a:gd name="connsiteX238" fmla="*/ 2470339 w 5725754"/>
              <a:gd name="connsiteY238" fmla="*/ 4249775 h 6858000"/>
              <a:gd name="connsiteX239" fmla="*/ 2470832 w 5725754"/>
              <a:gd name="connsiteY239" fmla="*/ 4249775 h 6858000"/>
              <a:gd name="connsiteX240" fmla="*/ 2579624 w 5725754"/>
              <a:gd name="connsiteY240" fmla="*/ 4259636 h 6858000"/>
              <a:gd name="connsiteX241" fmla="*/ 2556781 w 5725754"/>
              <a:gd name="connsiteY241" fmla="*/ 4339997 h 6858000"/>
              <a:gd name="connsiteX242" fmla="*/ 2527860 w 5725754"/>
              <a:gd name="connsiteY242" fmla="*/ 4373195 h 6858000"/>
              <a:gd name="connsiteX243" fmla="*/ 2554976 w 5725754"/>
              <a:gd name="connsiteY243" fmla="*/ 4422826 h 6858000"/>
              <a:gd name="connsiteX244" fmla="*/ 2623998 w 5725754"/>
              <a:gd name="connsiteY244" fmla="*/ 4410666 h 6858000"/>
              <a:gd name="connsiteX245" fmla="*/ 2635175 w 5725754"/>
              <a:gd name="connsiteY245" fmla="*/ 4408036 h 6858000"/>
              <a:gd name="connsiteX246" fmla="*/ 2711590 w 5725754"/>
              <a:gd name="connsiteY246" fmla="*/ 4502532 h 6858000"/>
              <a:gd name="connsiteX247" fmla="*/ 2709947 w 5725754"/>
              <a:gd name="connsiteY247" fmla="*/ 4506477 h 6858000"/>
              <a:gd name="connsiteX248" fmla="*/ 2739365 w 5725754"/>
              <a:gd name="connsiteY248" fmla="*/ 4576814 h 6858000"/>
              <a:gd name="connsiteX249" fmla="*/ 2779956 w 5725754"/>
              <a:gd name="connsiteY249" fmla="*/ 4574184 h 6858000"/>
              <a:gd name="connsiteX250" fmla="*/ 2817589 w 5725754"/>
              <a:gd name="connsiteY250" fmla="*/ 4574184 h 6858000"/>
              <a:gd name="connsiteX251" fmla="*/ 2860320 w 5725754"/>
              <a:gd name="connsiteY251" fmla="*/ 4639759 h 6858000"/>
              <a:gd name="connsiteX252" fmla="*/ 2855225 w 5725754"/>
              <a:gd name="connsiteY252" fmla="*/ 4652740 h 6858000"/>
              <a:gd name="connsiteX253" fmla="*/ 2855225 w 5725754"/>
              <a:gd name="connsiteY253" fmla="*/ 4653234 h 6858000"/>
              <a:gd name="connsiteX254" fmla="*/ 2848322 w 5725754"/>
              <a:gd name="connsiteY254" fmla="*/ 4670488 h 6858000"/>
              <a:gd name="connsiteX255" fmla="*/ 2894501 w 5725754"/>
              <a:gd name="connsiteY255" fmla="*/ 4732279 h 6858000"/>
              <a:gd name="connsiteX256" fmla="*/ 2929505 w 5725754"/>
              <a:gd name="connsiteY256" fmla="*/ 4730968 h 6858000"/>
              <a:gd name="connsiteX257" fmla="*/ 2953169 w 5725754"/>
              <a:gd name="connsiteY257" fmla="*/ 4731458 h 6858000"/>
              <a:gd name="connsiteX258" fmla="*/ 3007567 w 5725754"/>
              <a:gd name="connsiteY258" fmla="*/ 4802289 h 6858000"/>
              <a:gd name="connsiteX259" fmla="*/ 3005430 w 5725754"/>
              <a:gd name="connsiteY259" fmla="*/ 4810508 h 6858000"/>
              <a:gd name="connsiteX260" fmla="*/ 3005430 w 5725754"/>
              <a:gd name="connsiteY260" fmla="*/ 4811001 h 6858000"/>
              <a:gd name="connsiteX261" fmla="*/ 2999351 w 5725754"/>
              <a:gd name="connsiteY261" fmla="*/ 4833844 h 6858000"/>
              <a:gd name="connsiteX262" fmla="*/ 3040764 w 5725754"/>
              <a:gd name="connsiteY262" fmla="*/ 4887749 h 6858000"/>
              <a:gd name="connsiteX263" fmla="*/ 3066565 w 5725754"/>
              <a:gd name="connsiteY263" fmla="*/ 4888242 h 6858000"/>
              <a:gd name="connsiteX264" fmla="*/ 3079547 w 5725754"/>
              <a:gd name="connsiteY264" fmla="*/ 4888732 h 6858000"/>
              <a:gd name="connsiteX265" fmla="*/ 3152024 w 5725754"/>
              <a:gd name="connsiteY265" fmla="*/ 4964658 h 6858000"/>
              <a:gd name="connsiteX266" fmla="*/ 3151203 w 5725754"/>
              <a:gd name="connsiteY266" fmla="*/ 4979780 h 6858000"/>
              <a:gd name="connsiteX267" fmla="*/ 3201651 w 5725754"/>
              <a:gd name="connsiteY267" fmla="*/ 5041077 h 6858000"/>
              <a:gd name="connsiteX268" fmla="*/ 3223676 w 5725754"/>
              <a:gd name="connsiteY268" fmla="*/ 5039762 h 6858000"/>
              <a:gd name="connsiteX269" fmla="*/ 3252597 w 5725754"/>
              <a:gd name="connsiteY269" fmla="*/ 5034668 h 6858000"/>
              <a:gd name="connsiteX270" fmla="*/ 3252929 w 5725754"/>
              <a:gd name="connsiteY270" fmla="*/ 5034340 h 6858000"/>
              <a:gd name="connsiteX271" fmla="*/ 3314719 w 5725754"/>
              <a:gd name="connsiteY271" fmla="*/ 5106486 h 6858000"/>
              <a:gd name="connsiteX272" fmla="*/ 3316035 w 5725754"/>
              <a:gd name="connsiteY272" fmla="*/ 5135901 h 6858000"/>
              <a:gd name="connsiteX273" fmla="*/ 3347917 w 5725754"/>
              <a:gd name="connsiteY273" fmla="*/ 5184711 h 6858000"/>
              <a:gd name="connsiteX274" fmla="*/ 3368130 w 5725754"/>
              <a:gd name="connsiteY274" fmla="*/ 5190793 h 6858000"/>
              <a:gd name="connsiteX275" fmla="*/ 3431895 w 5725754"/>
              <a:gd name="connsiteY275" fmla="*/ 5195887 h 6858000"/>
              <a:gd name="connsiteX276" fmla="*/ 3476759 w 5725754"/>
              <a:gd name="connsiteY276" fmla="*/ 5220373 h 6858000"/>
              <a:gd name="connsiteX277" fmla="*/ 3472652 w 5725754"/>
              <a:gd name="connsiteY277" fmla="*/ 5272800 h 6858000"/>
              <a:gd name="connsiteX278" fmla="*/ 3477909 w 5725754"/>
              <a:gd name="connsiteY278" fmla="*/ 5270825 h 6858000"/>
              <a:gd name="connsiteX279" fmla="*/ 3514886 w 5725754"/>
              <a:gd name="connsiteY279" fmla="*/ 5242394 h 6858000"/>
              <a:gd name="connsiteX280" fmla="*/ 3530498 w 5725754"/>
              <a:gd name="connsiteY280" fmla="*/ 5230235 h 6858000"/>
              <a:gd name="connsiteX281" fmla="*/ 4430755 w 5725754"/>
              <a:gd name="connsiteY281" fmla="*/ 3354609 h 6858000"/>
              <a:gd name="connsiteX282" fmla="*/ 2028427 w 5725754"/>
              <a:gd name="connsiteY282" fmla="*/ 952273 h 6858000"/>
              <a:gd name="connsiteX283" fmla="*/ 36960 w 5725754"/>
              <a:gd name="connsiteY283" fmla="*/ 2012328 h 6858000"/>
              <a:gd name="connsiteX284" fmla="*/ 0 w 5725754"/>
              <a:gd name="connsiteY284" fmla="*/ 2073100 h 6858000"/>
              <a:gd name="connsiteX285" fmla="*/ 0 w 5725754"/>
              <a:gd name="connsiteY285" fmla="*/ 265260 h 6858000"/>
              <a:gd name="connsiteX286" fmla="*/ 199064 w 5725754"/>
              <a:gd name="connsiteY286" fmla="*/ 142122 h 6858000"/>
              <a:gd name="connsiteX287" fmla="*/ 426775 w 5725754"/>
              <a:gd name="connsiteY287" fmla="*/ 222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725754" h="6858000">
                <a:moveTo>
                  <a:pt x="5112108" y="6803800"/>
                </a:moveTo>
                <a:cubicBezTo>
                  <a:pt x="5117943" y="6817605"/>
                  <a:pt x="5125070" y="6829437"/>
                  <a:pt x="5133168" y="6839806"/>
                </a:cubicBezTo>
                <a:lnTo>
                  <a:pt x="5151137" y="6858000"/>
                </a:lnTo>
                <a:lnTo>
                  <a:pt x="5047495" y="6858000"/>
                </a:lnTo>
                <a:lnTo>
                  <a:pt x="5100441" y="6813661"/>
                </a:lnTo>
                <a:cubicBezTo>
                  <a:pt x="5104382" y="6810702"/>
                  <a:pt x="5108162" y="6807251"/>
                  <a:pt x="5112108" y="6803800"/>
                </a:cubicBezTo>
                <a:close/>
                <a:moveTo>
                  <a:pt x="2052976" y="5528802"/>
                </a:moveTo>
                <a:cubicBezTo>
                  <a:pt x="1997244" y="5527281"/>
                  <a:pt x="1936396" y="5528677"/>
                  <a:pt x="1888081" y="5534921"/>
                </a:cubicBezTo>
                <a:cubicBezTo>
                  <a:pt x="1871647" y="5537057"/>
                  <a:pt x="1833193" y="5541003"/>
                  <a:pt x="1833193" y="5565982"/>
                </a:cubicBezTo>
                <a:cubicBezTo>
                  <a:pt x="1833193" y="5601810"/>
                  <a:pt x="1938039" y="5619065"/>
                  <a:pt x="2004107" y="5623832"/>
                </a:cubicBezTo>
                <a:lnTo>
                  <a:pt x="2004601" y="5623832"/>
                </a:lnTo>
                <a:cubicBezTo>
                  <a:pt x="2013637" y="5624653"/>
                  <a:pt x="2021361" y="5625146"/>
                  <a:pt x="2028265" y="5625146"/>
                </a:cubicBezTo>
                <a:cubicBezTo>
                  <a:pt x="2035165" y="5625146"/>
                  <a:pt x="2041247" y="5625146"/>
                  <a:pt x="2048150" y="5624653"/>
                </a:cubicBezTo>
                <a:lnTo>
                  <a:pt x="2048643" y="5624653"/>
                </a:lnTo>
                <a:lnTo>
                  <a:pt x="2048643" y="5624815"/>
                </a:lnTo>
                <a:cubicBezTo>
                  <a:pt x="2138372" y="5623503"/>
                  <a:pt x="2219557" y="5597537"/>
                  <a:pt x="2219557" y="5567791"/>
                </a:cubicBezTo>
                <a:cubicBezTo>
                  <a:pt x="2219557" y="5551358"/>
                  <a:pt x="2200985" y="5542811"/>
                  <a:pt x="2187181" y="5540181"/>
                </a:cubicBezTo>
                <a:cubicBezTo>
                  <a:pt x="2159325" y="5534759"/>
                  <a:pt x="2108707" y="5530322"/>
                  <a:pt x="2052976" y="5528802"/>
                </a:cubicBezTo>
                <a:close/>
                <a:moveTo>
                  <a:pt x="2059263" y="3728302"/>
                </a:moveTo>
                <a:cubicBezTo>
                  <a:pt x="2073376" y="3728528"/>
                  <a:pt x="2086523" y="3728980"/>
                  <a:pt x="2097781" y="3729637"/>
                </a:cubicBezTo>
                <a:cubicBezTo>
                  <a:pt x="2110762" y="3729967"/>
                  <a:pt x="2121611" y="3730458"/>
                  <a:pt x="2128017" y="3731773"/>
                </a:cubicBezTo>
                <a:lnTo>
                  <a:pt x="2128183" y="3731939"/>
                </a:lnTo>
                <a:cubicBezTo>
                  <a:pt x="2144453" y="3734403"/>
                  <a:pt x="2160887" y="3742294"/>
                  <a:pt x="2166969" y="3759055"/>
                </a:cubicBezTo>
                <a:cubicBezTo>
                  <a:pt x="2170417" y="3769409"/>
                  <a:pt x="2164832" y="3781404"/>
                  <a:pt x="2156614" y="3790938"/>
                </a:cubicBezTo>
                <a:cubicBezTo>
                  <a:pt x="2153655" y="3794880"/>
                  <a:pt x="2149711" y="3798169"/>
                  <a:pt x="2146259" y="3801289"/>
                </a:cubicBezTo>
                <a:cubicBezTo>
                  <a:pt x="2082003" y="3852563"/>
                  <a:pt x="1941656" y="3849115"/>
                  <a:pt x="1882493" y="3795211"/>
                </a:cubicBezTo>
                <a:cubicBezTo>
                  <a:pt x="1878550" y="3791759"/>
                  <a:pt x="1874606" y="3786499"/>
                  <a:pt x="1871647" y="3781404"/>
                </a:cubicBezTo>
                <a:cubicBezTo>
                  <a:pt x="1867374" y="3773517"/>
                  <a:pt x="1864744" y="3764477"/>
                  <a:pt x="1866881" y="3756752"/>
                </a:cubicBezTo>
                <a:cubicBezTo>
                  <a:pt x="1871647" y="3739991"/>
                  <a:pt x="1887918" y="3732101"/>
                  <a:pt x="1900079" y="3731280"/>
                </a:cubicBezTo>
                <a:cubicBezTo>
                  <a:pt x="1905668" y="3730789"/>
                  <a:pt x="1913553" y="3730458"/>
                  <a:pt x="1923416" y="3729967"/>
                </a:cubicBezTo>
                <a:cubicBezTo>
                  <a:pt x="1947245" y="3729143"/>
                  <a:pt x="1981261" y="3728322"/>
                  <a:pt x="2014952" y="3728322"/>
                </a:cubicBezTo>
                <a:cubicBezTo>
                  <a:pt x="2030072" y="3728077"/>
                  <a:pt x="2045150" y="3728077"/>
                  <a:pt x="2059263" y="3728302"/>
                </a:cubicBezTo>
                <a:close/>
                <a:moveTo>
                  <a:pt x="475948" y="0"/>
                </a:moveTo>
                <a:lnTo>
                  <a:pt x="3580638" y="0"/>
                </a:lnTo>
                <a:lnTo>
                  <a:pt x="3629754" y="22240"/>
                </a:lnTo>
                <a:cubicBezTo>
                  <a:pt x="4868710" y="620105"/>
                  <a:pt x="5725588" y="1889048"/>
                  <a:pt x="5725588" y="3354447"/>
                </a:cubicBezTo>
                <a:lnTo>
                  <a:pt x="5725754" y="3354115"/>
                </a:lnTo>
                <a:cubicBezTo>
                  <a:pt x="5725754" y="4423154"/>
                  <a:pt x="5253112" y="5440426"/>
                  <a:pt x="4461488" y="6136411"/>
                </a:cubicBezTo>
                <a:cubicBezTo>
                  <a:pt x="4480878" y="6151367"/>
                  <a:pt x="4505364" y="6139041"/>
                  <a:pt x="4530836" y="6166156"/>
                </a:cubicBezTo>
                <a:cubicBezTo>
                  <a:pt x="4558446" y="6195410"/>
                  <a:pt x="4540204" y="6226962"/>
                  <a:pt x="4561405" y="6254571"/>
                </a:cubicBezTo>
                <a:cubicBezTo>
                  <a:pt x="4603310" y="6309462"/>
                  <a:pt x="4671511" y="6283989"/>
                  <a:pt x="4675784" y="6370760"/>
                </a:cubicBezTo>
                <a:cubicBezTo>
                  <a:pt x="4676112" y="6377169"/>
                  <a:pt x="4677100" y="6382924"/>
                  <a:pt x="4678742" y="6388014"/>
                </a:cubicBezTo>
                <a:cubicBezTo>
                  <a:pt x="4684824" y="6407409"/>
                  <a:pt x="4699448" y="6418254"/>
                  <a:pt x="4715064" y="6424664"/>
                </a:cubicBezTo>
                <a:cubicBezTo>
                  <a:pt x="4731990" y="6431568"/>
                  <a:pt x="4750067" y="6434198"/>
                  <a:pt x="4760422" y="6437650"/>
                </a:cubicBezTo>
                <a:cubicBezTo>
                  <a:pt x="4803642" y="6452439"/>
                  <a:pt x="4815309" y="6466243"/>
                  <a:pt x="4825170" y="6511929"/>
                </a:cubicBezTo>
                <a:cubicBezTo>
                  <a:pt x="4832896" y="6549893"/>
                  <a:pt x="4856721" y="6573229"/>
                  <a:pt x="4894193" y="6582760"/>
                </a:cubicBezTo>
                <a:cubicBezTo>
                  <a:pt x="4932647" y="6592787"/>
                  <a:pt x="4962394" y="6613000"/>
                  <a:pt x="4971927" y="6653591"/>
                </a:cubicBezTo>
                <a:cubicBezTo>
                  <a:pt x="4981785" y="6696319"/>
                  <a:pt x="4996413" y="6720480"/>
                  <a:pt x="5040948" y="6727380"/>
                </a:cubicBezTo>
                <a:cubicBezTo>
                  <a:pt x="5055573" y="6729517"/>
                  <a:pt x="5065600" y="6732146"/>
                  <a:pt x="5067736" y="6746774"/>
                </a:cubicBezTo>
                <a:cubicBezTo>
                  <a:pt x="5069052" y="6754662"/>
                  <a:pt x="5064613" y="6761893"/>
                  <a:pt x="5056888" y="6769286"/>
                </a:cubicBezTo>
                <a:cubicBezTo>
                  <a:pt x="5050811" y="6775696"/>
                  <a:pt x="5042756" y="6782106"/>
                  <a:pt x="5034046" y="6789502"/>
                </a:cubicBezTo>
                <a:cubicBezTo>
                  <a:pt x="5014408" y="6806019"/>
                  <a:pt x="4996947" y="6820645"/>
                  <a:pt x="4980292" y="6834447"/>
                </a:cubicBezTo>
                <a:lnTo>
                  <a:pt x="4951487" y="6858000"/>
                </a:lnTo>
                <a:lnTo>
                  <a:pt x="3339947" y="6858000"/>
                </a:lnTo>
                <a:lnTo>
                  <a:pt x="3345253" y="6845288"/>
                </a:lnTo>
                <a:cubicBezTo>
                  <a:pt x="3345862" y="6839779"/>
                  <a:pt x="3344630" y="6834572"/>
                  <a:pt x="3341508" y="6829600"/>
                </a:cubicBezTo>
                <a:cubicBezTo>
                  <a:pt x="3329344" y="6811031"/>
                  <a:pt x="3287604" y="6816291"/>
                  <a:pt x="3256049" y="6818428"/>
                </a:cubicBezTo>
                <a:cubicBezTo>
                  <a:pt x="3227456" y="6820070"/>
                  <a:pt x="3201651" y="6821386"/>
                  <a:pt x="3179139" y="6823191"/>
                </a:cubicBezTo>
                <a:cubicBezTo>
                  <a:pt x="3140354" y="6825327"/>
                  <a:pt x="3112251" y="6826642"/>
                  <a:pt x="3102721" y="6826642"/>
                </a:cubicBezTo>
                <a:cubicBezTo>
                  <a:pt x="3085794" y="6827464"/>
                  <a:pt x="3041751" y="6831737"/>
                  <a:pt x="3038793" y="6811031"/>
                </a:cubicBezTo>
                <a:cubicBezTo>
                  <a:pt x="3035836" y="6789831"/>
                  <a:pt x="3073469" y="6768631"/>
                  <a:pt x="3083330" y="6762221"/>
                </a:cubicBezTo>
                <a:cubicBezTo>
                  <a:pt x="3092860" y="6756142"/>
                  <a:pt x="3100584" y="6750882"/>
                  <a:pt x="3107488" y="6746609"/>
                </a:cubicBezTo>
                <a:cubicBezTo>
                  <a:pt x="3129177" y="6733297"/>
                  <a:pt x="3140354" y="6726396"/>
                  <a:pt x="3162375" y="6709466"/>
                </a:cubicBezTo>
                <a:cubicBezTo>
                  <a:pt x="3176182" y="6699115"/>
                  <a:pt x="3195244" y="6676599"/>
                  <a:pt x="3186533" y="6655893"/>
                </a:cubicBezTo>
                <a:cubicBezTo>
                  <a:pt x="3178318" y="6636830"/>
                  <a:pt x="3155803" y="6639950"/>
                  <a:pt x="3132957" y="6641596"/>
                </a:cubicBezTo>
                <a:cubicBezTo>
                  <a:pt x="3094503" y="6644716"/>
                  <a:pt x="3055720" y="6648168"/>
                  <a:pt x="3017262" y="6651127"/>
                </a:cubicBezTo>
                <a:cubicBezTo>
                  <a:pt x="2992614" y="6653263"/>
                  <a:pt x="2968453" y="6655400"/>
                  <a:pt x="2943804" y="6657209"/>
                </a:cubicBezTo>
                <a:cubicBezTo>
                  <a:pt x="2918331" y="6659344"/>
                  <a:pt x="2873958" y="6664112"/>
                  <a:pt x="2866564" y="6636009"/>
                </a:cubicBezTo>
                <a:cubicBezTo>
                  <a:pt x="2860155" y="6612344"/>
                  <a:pt x="2895489" y="6597222"/>
                  <a:pt x="2915374" y="6585556"/>
                </a:cubicBezTo>
                <a:cubicBezTo>
                  <a:pt x="2924576" y="6580295"/>
                  <a:pt x="2932628" y="6575201"/>
                  <a:pt x="2941340" y="6570434"/>
                </a:cubicBezTo>
                <a:lnTo>
                  <a:pt x="2941830" y="6570434"/>
                </a:lnTo>
                <a:cubicBezTo>
                  <a:pt x="2961224" y="6559755"/>
                  <a:pt x="2979467" y="6549400"/>
                  <a:pt x="2998858" y="6535103"/>
                </a:cubicBezTo>
                <a:cubicBezTo>
                  <a:pt x="3014304" y="6523105"/>
                  <a:pt x="3033367" y="6513081"/>
                  <a:pt x="3026468" y="6492375"/>
                </a:cubicBezTo>
                <a:cubicBezTo>
                  <a:pt x="3018743" y="6467230"/>
                  <a:pt x="2987682" y="6469366"/>
                  <a:pt x="2973385" y="6469859"/>
                </a:cubicBezTo>
                <a:cubicBezTo>
                  <a:pt x="2928355" y="6470681"/>
                  <a:pt x="2890391" y="6471997"/>
                  <a:pt x="2850294" y="6473309"/>
                </a:cubicBezTo>
                <a:lnTo>
                  <a:pt x="2849800" y="6473309"/>
                </a:lnTo>
                <a:cubicBezTo>
                  <a:pt x="2827779" y="6474133"/>
                  <a:pt x="2805429" y="6475444"/>
                  <a:pt x="2780777" y="6476270"/>
                </a:cubicBezTo>
                <a:cubicBezTo>
                  <a:pt x="2761387" y="6477582"/>
                  <a:pt x="2732462" y="6478896"/>
                  <a:pt x="2709126" y="6477092"/>
                </a:cubicBezTo>
                <a:cubicBezTo>
                  <a:pt x="2681847" y="6474954"/>
                  <a:pt x="2674616" y="6441757"/>
                  <a:pt x="2698281" y="6428775"/>
                </a:cubicBezTo>
                <a:cubicBezTo>
                  <a:pt x="2725396" y="6414147"/>
                  <a:pt x="2746596" y="6405107"/>
                  <a:pt x="2774206" y="6392948"/>
                </a:cubicBezTo>
                <a:cubicBezTo>
                  <a:pt x="2781927" y="6389001"/>
                  <a:pt x="2790145" y="6385550"/>
                  <a:pt x="2799678" y="6381281"/>
                </a:cubicBezTo>
                <a:cubicBezTo>
                  <a:pt x="2828600" y="6368462"/>
                  <a:pt x="2878231" y="6340852"/>
                  <a:pt x="2870837" y="6313570"/>
                </a:cubicBezTo>
                <a:cubicBezTo>
                  <a:pt x="2865249" y="6291548"/>
                  <a:pt x="2831558" y="6290726"/>
                  <a:pt x="2803951" y="6290233"/>
                </a:cubicBezTo>
                <a:cubicBezTo>
                  <a:pt x="2755142" y="6289249"/>
                  <a:pt x="2719314" y="6288425"/>
                  <a:pt x="2677081" y="6289739"/>
                </a:cubicBezTo>
                <a:cubicBezTo>
                  <a:pt x="2649799" y="6290233"/>
                  <a:pt x="2620053" y="6291548"/>
                  <a:pt x="2582914" y="6293685"/>
                </a:cubicBezTo>
                <a:cubicBezTo>
                  <a:pt x="2556619" y="6295494"/>
                  <a:pt x="2506988" y="6303712"/>
                  <a:pt x="2503536" y="6272157"/>
                </a:cubicBezTo>
                <a:cubicBezTo>
                  <a:pt x="2500412" y="6245862"/>
                  <a:pt x="2544128" y="6232056"/>
                  <a:pt x="2566970" y="6222525"/>
                </a:cubicBezTo>
                <a:cubicBezTo>
                  <a:pt x="2579462" y="6217431"/>
                  <a:pt x="2590307" y="6212992"/>
                  <a:pt x="2600662" y="6208719"/>
                </a:cubicBezTo>
                <a:cubicBezTo>
                  <a:pt x="2622682" y="6199683"/>
                  <a:pt x="2641253" y="6192286"/>
                  <a:pt x="2664589" y="6181935"/>
                </a:cubicBezTo>
                <a:cubicBezTo>
                  <a:pt x="2685627" y="6172402"/>
                  <a:pt x="2718000" y="6161225"/>
                  <a:pt x="2711590" y="6133618"/>
                </a:cubicBezTo>
                <a:cubicBezTo>
                  <a:pt x="2704197" y="6103050"/>
                  <a:pt x="2669683" y="6108145"/>
                  <a:pt x="2639938" y="6108145"/>
                </a:cubicBezTo>
                <a:cubicBezTo>
                  <a:pt x="2592772" y="6108635"/>
                  <a:pt x="2549715" y="6109129"/>
                  <a:pt x="2506494" y="6108635"/>
                </a:cubicBezTo>
                <a:cubicBezTo>
                  <a:pt x="2465903" y="6109129"/>
                  <a:pt x="2425640" y="6109129"/>
                  <a:pt x="2381266" y="6109129"/>
                </a:cubicBezTo>
                <a:cubicBezTo>
                  <a:pt x="2354809" y="6109129"/>
                  <a:pt x="2305672" y="6110444"/>
                  <a:pt x="2307805" y="6081519"/>
                </a:cubicBezTo>
                <a:cubicBezTo>
                  <a:pt x="2309614" y="6056049"/>
                  <a:pt x="2349221" y="6046844"/>
                  <a:pt x="2368284" y="6040434"/>
                </a:cubicBezTo>
                <a:cubicBezTo>
                  <a:pt x="2385705" y="6034356"/>
                  <a:pt x="2405424" y="6027781"/>
                  <a:pt x="2424487" y="6021371"/>
                </a:cubicBezTo>
                <a:cubicBezTo>
                  <a:pt x="2464751" y="6008061"/>
                  <a:pt x="2502715" y="5995570"/>
                  <a:pt x="2511755" y="5991625"/>
                </a:cubicBezTo>
                <a:cubicBezTo>
                  <a:pt x="2539033" y="5979464"/>
                  <a:pt x="2553989" y="5969109"/>
                  <a:pt x="2548894" y="5948896"/>
                </a:cubicBezTo>
                <a:cubicBezTo>
                  <a:pt x="2544621" y="5930655"/>
                  <a:pt x="2517833" y="5926876"/>
                  <a:pt x="2496633" y="5926381"/>
                </a:cubicBezTo>
                <a:cubicBezTo>
                  <a:pt x="2487102" y="5925888"/>
                  <a:pt x="2408875" y="5922108"/>
                  <a:pt x="2327362" y="5918167"/>
                </a:cubicBezTo>
                <a:lnTo>
                  <a:pt x="2326872" y="5918167"/>
                </a:lnTo>
                <a:cubicBezTo>
                  <a:pt x="2277568" y="5915536"/>
                  <a:pt x="2227938" y="5913401"/>
                  <a:pt x="2191288" y="5911592"/>
                </a:cubicBezTo>
                <a:cubicBezTo>
                  <a:pt x="2162367" y="5910442"/>
                  <a:pt x="2102381" y="5913401"/>
                  <a:pt x="2101067" y="5881024"/>
                </a:cubicBezTo>
                <a:cubicBezTo>
                  <a:pt x="2099752" y="5853414"/>
                  <a:pt x="2154149" y="5846514"/>
                  <a:pt x="2180937" y="5841747"/>
                </a:cubicBezTo>
                <a:cubicBezTo>
                  <a:pt x="2203780" y="5837474"/>
                  <a:pt x="2223665" y="5833036"/>
                  <a:pt x="2243056" y="5828766"/>
                </a:cubicBezTo>
                <a:cubicBezTo>
                  <a:pt x="2269022" y="5822850"/>
                  <a:pt x="2294002" y="5816274"/>
                  <a:pt x="2324242" y="5808550"/>
                </a:cubicBezTo>
                <a:cubicBezTo>
                  <a:pt x="2338866" y="5804604"/>
                  <a:pt x="2404109" y="5794746"/>
                  <a:pt x="2391948" y="5755467"/>
                </a:cubicBezTo>
                <a:cubicBezTo>
                  <a:pt x="2382909" y="5726052"/>
                  <a:pt x="2260315" y="5719149"/>
                  <a:pt x="2139031" y="5718328"/>
                </a:cubicBezTo>
                <a:cubicBezTo>
                  <a:pt x="2104519" y="5717341"/>
                  <a:pt x="2070006" y="5717834"/>
                  <a:pt x="2038454" y="5717834"/>
                </a:cubicBezTo>
                <a:cubicBezTo>
                  <a:pt x="1993096" y="5718162"/>
                  <a:pt x="1950038" y="5718162"/>
                  <a:pt x="1910268" y="5718655"/>
                </a:cubicBezTo>
                <a:cubicBezTo>
                  <a:pt x="1756609" y="5720463"/>
                  <a:pt x="1651268" y="5725065"/>
                  <a:pt x="1642229" y="5754484"/>
                </a:cubicBezTo>
                <a:cubicBezTo>
                  <a:pt x="1634504" y="5778969"/>
                  <a:pt x="1665565" y="5793265"/>
                  <a:pt x="1684135" y="5799347"/>
                </a:cubicBezTo>
                <a:cubicBezTo>
                  <a:pt x="1723414" y="5811508"/>
                  <a:pt x="1757430" y="5820547"/>
                  <a:pt x="1797203" y="5829587"/>
                </a:cubicBezTo>
                <a:lnTo>
                  <a:pt x="1797696" y="5829587"/>
                </a:lnTo>
                <a:cubicBezTo>
                  <a:pt x="1825797" y="5835993"/>
                  <a:pt x="1856036" y="5842075"/>
                  <a:pt x="1893997" y="5849473"/>
                </a:cubicBezTo>
                <a:cubicBezTo>
                  <a:pt x="1926867" y="5856045"/>
                  <a:pt x="1957928" y="5860318"/>
                  <a:pt x="1956613" y="5884475"/>
                </a:cubicBezTo>
                <a:cubicBezTo>
                  <a:pt x="1954970" y="5908633"/>
                  <a:pt x="1917333" y="5913401"/>
                  <a:pt x="1894491" y="5914222"/>
                </a:cubicBezTo>
                <a:cubicBezTo>
                  <a:pt x="1840915" y="5915043"/>
                  <a:pt x="1773207" y="5916358"/>
                  <a:pt x="1707965" y="5917674"/>
                </a:cubicBezTo>
                <a:cubicBezTo>
                  <a:pt x="1604924" y="5919809"/>
                  <a:pt x="1509113" y="5923262"/>
                  <a:pt x="1490050" y="5930162"/>
                </a:cubicBezTo>
                <a:cubicBezTo>
                  <a:pt x="1468190" y="5938707"/>
                  <a:pt x="1462440" y="5964181"/>
                  <a:pt x="1483640" y="5975851"/>
                </a:cubicBezTo>
                <a:cubicBezTo>
                  <a:pt x="1507798" y="5989326"/>
                  <a:pt x="1554471" y="6006909"/>
                  <a:pt x="1601472" y="6022521"/>
                </a:cubicBezTo>
                <a:cubicBezTo>
                  <a:pt x="1622672" y="6029424"/>
                  <a:pt x="1643872" y="6035999"/>
                  <a:pt x="1663263" y="6041587"/>
                </a:cubicBezTo>
                <a:cubicBezTo>
                  <a:pt x="1682658" y="6047172"/>
                  <a:pt x="1734093" y="6058348"/>
                  <a:pt x="1732781" y="6086452"/>
                </a:cubicBezTo>
                <a:cubicBezTo>
                  <a:pt x="1731960" y="6109788"/>
                  <a:pt x="1690544" y="6111925"/>
                  <a:pt x="1665072" y="6111431"/>
                </a:cubicBezTo>
                <a:cubicBezTo>
                  <a:pt x="1614619" y="6110609"/>
                  <a:pt x="1564005" y="6110116"/>
                  <a:pt x="1513552" y="6109295"/>
                </a:cubicBezTo>
                <a:lnTo>
                  <a:pt x="1513058" y="6109295"/>
                </a:lnTo>
                <a:cubicBezTo>
                  <a:pt x="1467863" y="6107979"/>
                  <a:pt x="1422505" y="6107158"/>
                  <a:pt x="1377148" y="6105843"/>
                </a:cubicBezTo>
                <a:cubicBezTo>
                  <a:pt x="1341324" y="6104693"/>
                  <a:pt x="1306317" y="6102063"/>
                  <a:pt x="1298102" y="6124906"/>
                </a:cubicBezTo>
                <a:cubicBezTo>
                  <a:pt x="1287253" y="6154324"/>
                  <a:pt x="1328669" y="6170758"/>
                  <a:pt x="1348554" y="6179797"/>
                </a:cubicBezTo>
                <a:cubicBezTo>
                  <a:pt x="1370082" y="6189659"/>
                  <a:pt x="1392103" y="6198368"/>
                  <a:pt x="1414125" y="6206582"/>
                </a:cubicBezTo>
                <a:cubicBezTo>
                  <a:pt x="1432695" y="6213979"/>
                  <a:pt x="1451264" y="6221211"/>
                  <a:pt x="1469838" y="6228607"/>
                </a:cubicBezTo>
                <a:cubicBezTo>
                  <a:pt x="1501389" y="6241917"/>
                  <a:pt x="1526699" y="6249807"/>
                  <a:pt x="1525053" y="6273472"/>
                </a:cubicBezTo>
                <a:cubicBezTo>
                  <a:pt x="1522754" y="6295821"/>
                  <a:pt x="1482653" y="6297630"/>
                  <a:pt x="1459810" y="6297137"/>
                </a:cubicBezTo>
                <a:cubicBezTo>
                  <a:pt x="1428260" y="6296315"/>
                  <a:pt x="1377641" y="6293357"/>
                  <a:pt x="1328503" y="6290726"/>
                </a:cubicBezTo>
                <a:cubicBezTo>
                  <a:pt x="1275749" y="6287604"/>
                  <a:pt x="1223654" y="6284645"/>
                  <a:pt x="1198509" y="6284645"/>
                </a:cubicBezTo>
                <a:cubicBezTo>
                  <a:pt x="1173367" y="6284645"/>
                  <a:pt x="1135403" y="6278236"/>
                  <a:pt x="1128993" y="6304534"/>
                </a:cubicBezTo>
                <a:cubicBezTo>
                  <a:pt x="1120450" y="6339536"/>
                  <a:pt x="1183884" y="6368955"/>
                  <a:pt x="1230063" y="6387031"/>
                </a:cubicBezTo>
                <a:cubicBezTo>
                  <a:pt x="1247318" y="6393935"/>
                  <a:pt x="1262112" y="6399029"/>
                  <a:pt x="1269834" y="6402971"/>
                </a:cubicBezTo>
                <a:cubicBezTo>
                  <a:pt x="1283639" y="6409381"/>
                  <a:pt x="1298264" y="6415956"/>
                  <a:pt x="1309934" y="6424992"/>
                </a:cubicBezTo>
                <a:cubicBezTo>
                  <a:pt x="1331133" y="6442578"/>
                  <a:pt x="1326367" y="6466737"/>
                  <a:pt x="1299580" y="6474133"/>
                </a:cubicBezTo>
                <a:cubicBezTo>
                  <a:pt x="1283145" y="6478403"/>
                  <a:pt x="1265070" y="6477582"/>
                  <a:pt x="1247811" y="6476270"/>
                </a:cubicBezTo>
                <a:cubicBezTo>
                  <a:pt x="1221024" y="6474133"/>
                  <a:pt x="1184378" y="6471503"/>
                  <a:pt x="1147235" y="6468545"/>
                </a:cubicBezTo>
                <a:cubicBezTo>
                  <a:pt x="1087746" y="6463451"/>
                  <a:pt x="1027761" y="6457697"/>
                  <a:pt x="1013464" y="6456875"/>
                </a:cubicBezTo>
                <a:cubicBezTo>
                  <a:pt x="991115" y="6455232"/>
                  <a:pt x="970736" y="6451781"/>
                  <a:pt x="963833" y="6475938"/>
                </a:cubicBezTo>
                <a:cubicBezTo>
                  <a:pt x="959231" y="6491388"/>
                  <a:pt x="975171" y="6512916"/>
                  <a:pt x="1001466" y="6528527"/>
                </a:cubicBezTo>
                <a:cubicBezTo>
                  <a:pt x="1020036" y="6539704"/>
                  <a:pt x="1038609" y="6549727"/>
                  <a:pt x="1055370" y="6558768"/>
                </a:cubicBezTo>
                <a:cubicBezTo>
                  <a:pt x="1102370" y="6583091"/>
                  <a:pt x="1138199" y="6601662"/>
                  <a:pt x="1135241" y="6625325"/>
                </a:cubicBezTo>
                <a:cubicBezTo>
                  <a:pt x="1131789" y="6654250"/>
                  <a:pt x="1096948" y="6656056"/>
                  <a:pt x="1057178" y="6655565"/>
                </a:cubicBezTo>
                <a:cubicBezTo>
                  <a:pt x="1035978" y="6655071"/>
                  <a:pt x="1029075" y="6655565"/>
                  <a:pt x="964820" y="6648168"/>
                </a:cubicBezTo>
                <a:lnTo>
                  <a:pt x="964326" y="6648168"/>
                </a:lnTo>
                <a:cubicBezTo>
                  <a:pt x="895304" y="6640609"/>
                  <a:pt x="578456" y="6562547"/>
                  <a:pt x="123891" y="6262951"/>
                </a:cubicBezTo>
                <a:cubicBezTo>
                  <a:pt x="115672" y="6257529"/>
                  <a:pt x="82968" y="6245041"/>
                  <a:pt x="68506" y="6267224"/>
                </a:cubicBezTo>
                <a:cubicBezTo>
                  <a:pt x="55359" y="6287440"/>
                  <a:pt x="80998" y="6312748"/>
                  <a:pt x="90037" y="6318830"/>
                </a:cubicBezTo>
                <a:cubicBezTo>
                  <a:pt x="451750" y="6559261"/>
                  <a:pt x="779607" y="6676438"/>
                  <a:pt x="896615" y="6715220"/>
                </a:cubicBezTo>
                <a:cubicBezTo>
                  <a:pt x="897164" y="6715548"/>
                  <a:pt x="897441" y="6715713"/>
                  <a:pt x="897441" y="6715713"/>
                </a:cubicBezTo>
                <a:cubicBezTo>
                  <a:pt x="949371" y="6732968"/>
                  <a:pt x="949698" y="6765839"/>
                  <a:pt x="945425" y="6782599"/>
                </a:cubicBezTo>
                <a:cubicBezTo>
                  <a:pt x="932444" y="6829273"/>
                  <a:pt x="875910" y="6821386"/>
                  <a:pt x="803436" y="6806758"/>
                </a:cubicBezTo>
                <a:cubicBezTo>
                  <a:pt x="684617" y="6783420"/>
                  <a:pt x="521922" y="6727712"/>
                  <a:pt x="456351" y="6699276"/>
                </a:cubicBezTo>
                <a:cubicBezTo>
                  <a:pt x="453227" y="6697965"/>
                  <a:pt x="450597" y="6696651"/>
                  <a:pt x="447640" y="6695335"/>
                </a:cubicBezTo>
                <a:cubicBezTo>
                  <a:pt x="424302" y="6684652"/>
                  <a:pt x="401460" y="6673313"/>
                  <a:pt x="378617" y="6662137"/>
                </a:cubicBezTo>
                <a:cubicBezTo>
                  <a:pt x="360869" y="6653429"/>
                  <a:pt x="343615" y="6644882"/>
                  <a:pt x="326356" y="6635348"/>
                </a:cubicBezTo>
                <a:cubicBezTo>
                  <a:pt x="307293" y="6625819"/>
                  <a:pt x="288395" y="6615464"/>
                  <a:pt x="269825" y="6605606"/>
                </a:cubicBezTo>
                <a:cubicBezTo>
                  <a:pt x="268510" y="6604781"/>
                  <a:pt x="267195" y="6604291"/>
                  <a:pt x="265880" y="6603470"/>
                </a:cubicBezTo>
                <a:cubicBezTo>
                  <a:pt x="245174" y="6592621"/>
                  <a:pt x="224796" y="6581445"/>
                  <a:pt x="204583" y="6569778"/>
                </a:cubicBezTo>
                <a:cubicBezTo>
                  <a:pt x="197351" y="6565505"/>
                  <a:pt x="189461" y="6561069"/>
                  <a:pt x="181737" y="6556796"/>
                </a:cubicBezTo>
                <a:cubicBezTo>
                  <a:pt x="140817" y="6533460"/>
                  <a:pt x="100227" y="6509298"/>
                  <a:pt x="60454" y="6484322"/>
                </a:cubicBezTo>
                <a:cubicBezTo>
                  <a:pt x="52239" y="6479556"/>
                  <a:pt x="44020" y="6474296"/>
                  <a:pt x="36295" y="6469201"/>
                </a:cubicBezTo>
                <a:lnTo>
                  <a:pt x="0" y="6445959"/>
                </a:lnTo>
                <a:lnTo>
                  <a:pt x="0" y="4639218"/>
                </a:lnTo>
                <a:lnTo>
                  <a:pt x="132290" y="4829774"/>
                </a:lnTo>
                <a:cubicBezTo>
                  <a:pt x="240315" y="4968491"/>
                  <a:pt x="364115" y="5096051"/>
                  <a:pt x="502202" y="5209693"/>
                </a:cubicBezTo>
                <a:cubicBezTo>
                  <a:pt x="506144" y="5212320"/>
                  <a:pt x="509268" y="5213307"/>
                  <a:pt x="512060" y="5211664"/>
                </a:cubicBezTo>
                <a:cubicBezTo>
                  <a:pt x="519785" y="5207391"/>
                  <a:pt x="516333" y="5198679"/>
                  <a:pt x="525867" y="5183561"/>
                </a:cubicBezTo>
                <a:cubicBezTo>
                  <a:pt x="534576" y="5169593"/>
                  <a:pt x="551340" y="5165485"/>
                  <a:pt x="560049" y="5164664"/>
                </a:cubicBezTo>
                <a:cubicBezTo>
                  <a:pt x="574839" y="5163182"/>
                  <a:pt x="583219" y="5163017"/>
                  <a:pt x="611650" y="5164332"/>
                </a:cubicBezTo>
                <a:cubicBezTo>
                  <a:pt x="625950" y="5165485"/>
                  <a:pt x="637945" y="5163348"/>
                  <a:pt x="646656" y="5159075"/>
                </a:cubicBezTo>
                <a:cubicBezTo>
                  <a:pt x="664243" y="5149542"/>
                  <a:pt x="667363" y="5130151"/>
                  <a:pt x="666869" y="5109444"/>
                </a:cubicBezTo>
                <a:lnTo>
                  <a:pt x="666869" y="5108951"/>
                </a:lnTo>
                <a:cubicBezTo>
                  <a:pt x="666375" y="5096953"/>
                  <a:pt x="665064" y="5084793"/>
                  <a:pt x="665064" y="5073616"/>
                </a:cubicBezTo>
                <a:cubicBezTo>
                  <a:pt x="665064" y="5029245"/>
                  <a:pt x="681825" y="5004100"/>
                  <a:pt x="726361" y="5004594"/>
                </a:cubicBezTo>
                <a:cubicBezTo>
                  <a:pt x="741480" y="5004594"/>
                  <a:pt x="756601" y="5005908"/>
                  <a:pt x="770403" y="5005908"/>
                </a:cubicBezTo>
                <a:lnTo>
                  <a:pt x="770897" y="5005908"/>
                </a:lnTo>
                <a:cubicBezTo>
                  <a:pt x="809680" y="5007224"/>
                  <a:pt x="839098" y="5002457"/>
                  <a:pt x="828743" y="4948552"/>
                </a:cubicBezTo>
                <a:cubicBezTo>
                  <a:pt x="828415" y="4944279"/>
                  <a:pt x="827100" y="4939023"/>
                  <a:pt x="825785" y="4933928"/>
                </a:cubicBezTo>
                <a:cubicBezTo>
                  <a:pt x="813131" y="4888242"/>
                  <a:pt x="821022" y="4856687"/>
                  <a:pt x="879689" y="4858002"/>
                </a:cubicBezTo>
                <a:cubicBezTo>
                  <a:pt x="892674" y="4858330"/>
                  <a:pt x="905656" y="4859152"/>
                  <a:pt x="918147" y="4859645"/>
                </a:cubicBezTo>
                <a:cubicBezTo>
                  <a:pt x="955287" y="4860139"/>
                  <a:pt x="986348" y="4853236"/>
                  <a:pt x="980760" y="4797523"/>
                </a:cubicBezTo>
                <a:lnTo>
                  <a:pt x="980760" y="4797033"/>
                </a:lnTo>
                <a:cubicBezTo>
                  <a:pt x="980760" y="4791938"/>
                  <a:pt x="979938" y="4785856"/>
                  <a:pt x="978623" y="4778953"/>
                </a:cubicBezTo>
                <a:cubicBezTo>
                  <a:pt x="967941" y="4725380"/>
                  <a:pt x="988647" y="4702044"/>
                  <a:pt x="1045182" y="4703358"/>
                </a:cubicBezTo>
                <a:cubicBezTo>
                  <a:pt x="1054220" y="4703848"/>
                  <a:pt x="1063260" y="4704670"/>
                  <a:pt x="1072297" y="4705985"/>
                </a:cubicBezTo>
                <a:lnTo>
                  <a:pt x="1072790" y="4705985"/>
                </a:lnTo>
                <a:cubicBezTo>
                  <a:pt x="1083145" y="4707300"/>
                  <a:pt x="1093497" y="4708616"/>
                  <a:pt x="1103851" y="4708121"/>
                </a:cubicBezTo>
                <a:cubicBezTo>
                  <a:pt x="1137046" y="4706973"/>
                  <a:pt x="1150358" y="4687415"/>
                  <a:pt x="1142635" y="4655533"/>
                </a:cubicBezTo>
                <a:cubicBezTo>
                  <a:pt x="1141485" y="4650769"/>
                  <a:pt x="1139676" y="4646496"/>
                  <a:pt x="1137539" y="4641729"/>
                </a:cubicBezTo>
                <a:cubicBezTo>
                  <a:pt x="1134910" y="4636469"/>
                  <a:pt x="1132444" y="4630881"/>
                  <a:pt x="1130639" y="4625296"/>
                </a:cubicBezTo>
                <a:cubicBezTo>
                  <a:pt x="1115024" y="4576980"/>
                  <a:pt x="1134910" y="4550192"/>
                  <a:pt x="1185855" y="4548055"/>
                </a:cubicBezTo>
                <a:cubicBezTo>
                  <a:pt x="1195389" y="4547561"/>
                  <a:pt x="1210013" y="4550686"/>
                  <a:pt x="1225956" y="4553643"/>
                </a:cubicBezTo>
                <a:lnTo>
                  <a:pt x="1226450" y="4553643"/>
                </a:lnTo>
                <a:cubicBezTo>
                  <a:pt x="1255702" y="4558407"/>
                  <a:pt x="1288896" y="4561858"/>
                  <a:pt x="1301059" y="4539837"/>
                </a:cubicBezTo>
                <a:cubicBezTo>
                  <a:pt x="1307797" y="4527348"/>
                  <a:pt x="1300072" y="4506639"/>
                  <a:pt x="1292348" y="4487579"/>
                </a:cubicBezTo>
                <a:cubicBezTo>
                  <a:pt x="1290211" y="4483306"/>
                  <a:pt x="1288403" y="4478539"/>
                  <a:pt x="1286761" y="4474594"/>
                </a:cubicBezTo>
                <a:cubicBezTo>
                  <a:pt x="1263917" y="4419374"/>
                  <a:pt x="1282487" y="4389629"/>
                  <a:pt x="1341978" y="4393080"/>
                </a:cubicBezTo>
                <a:cubicBezTo>
                  <a:pt x="1350197" y="4393902"/>
                  <a:pt x="1364328" y="4396859"/>
                  <a:pt x="1380765" y="4399490"/>
                </a:cubicBezTo>
                <a:cubicBezTo>
                  <a:pt x="1414946" y="4406065"/>
                  <a:pt x="1457675" y="4411159"/>
                  <a:pt x="1470165" y="4390450"/>
                </a:cubicBezTo>
                <a:cubicBezTo>
                  <a:pt x="1478874" y="4375332"/>
                  <a:pt x="1464577" y="4350187"/>
                  <a:pt x="1450773" y="4329974"/>
                </a:cubicBezTo>
                <a:cubicBezTo>
                  <a:pt x="1442556" y="4317813"/>
                  <a:pt x="1434669" y="4307458"/>
                  <a:pt x="1431712" y="4301870"/>
                </a:cubicBezTo>
                <a:cubicBezTo>
                  <a:pt x="1414781" y="4267689"/>
                  <a:pt x="1429081" y="4239258"/>
                  <a:pt x="1466220" y="4235312"/>
                </a:cubicBezTo>
                <a:cubicBezTo>
                  <a:pt x="1483806" y="4233507"/>
                  <a:pt x="1510594" y="4237449"/>
                  <a:pt x="1538694" y="4242215"/>
                </a:cubicBezTo>
                <a:cubicBezTo>
                  <a:pt x="1588818" y="4249940"/>
                  <a:pt x="1641900" y="4259470"/>
                  <a:pt x="1652745" y="4240079"/>
                </a:cubicBezTo>
                <a:cubicBezTo>
                  <a:pt x="1664416" y="4218879"/>
                  <a:pt x="1634997" y="4193078"/>
                  <a:pt x="1610839" y="4170563"/>
                </a:cubicBezTo>
                <a:cubicBezTo>
                  <a:pt x="1599994" y="4160702"/>
                  <a:pt x="1590461" y="4151500"/>
                  <a:pt x="1585366" y="4143775"/>
                </a:cubicBezTo>
                <a:cubicBezTo>
                  <a:pt x="1560715" y="4105320"/>
                  <a:pt x="1577151" y="4076889"/>
                  <a:pt x="1623331" y="4074259"/>
                </a:cubicBezTo>
                <a:cubicBezTo>
                  <a:pt x="1638122" y="4073437"/>
                  <a:pt x="1667373" y="4077711"/>
                  <a:pt x="1698925" y="4083298"/>
                </a:cubicBezTo>
                <a:cubicBezTo>
                  <a:pt x="1732616" y="4088887"/>
                  <a:pt x="1768772" y="4095787"/>
                  <a:pt x="1791288" y="4098417"/>
                </a:cubicBezTo>
                <a:cubicBezTo>
                  <a:pt x="1817582" y="4101375"/>
                  <a:pt x="1853406" y="4111402"/>
                  <a:pt x="1862118" y="4085435"/>
                </a:cubicBezTo>
                <a:cubicBezTo>
                  <a:pt x="1871482" y="4057825"/>
                  <a:pt x="1832207" y="4044844"/>
                  <a:pt x="1811993" y="4030544"/>
                </a:cubicBezTo>
                <a:cubicBezTo>
                  <a:pt x="1800324" y="4022329"/>
                  <a:pt x="1787670" y="4015097"/>
                  <a:pt x="1775672" y="4006879"/>
                </a:cubicBezTo>
                <a:cubicBezTo>
                  <a:pt x="1760226" y="3996856"/>
                  <a:pt x="1745598" y="3986173"/>
                  <a:pt x="1733437" y="3973188"/>
                </a:cubicBezTo>
                <a:cubicBezTo>
                  <a:pt x="1718647" y="3958070"/>
                  <a:pt x="1716183" y="3942458"/>
                  <a:pt x="1722593" y="3929970"/>
                </a:cubicBezTo>
                <a:cubicBezTo>
                  <a:pt x="1725713" y="3924381"/>
                  <a:pt x="1730480" y="3919615"/>
                  <a:pt x="1736889" y="3915669"/>
                </a:cubicBezTo>
                <a:cubicBezTo>
                  <a:pt x="1742969" y="3912218"/>
                  <a:pt x="1750198" y="3909260"/>
                  <a:pt x="1758911" y="3907944"/>
                </a:cubicBezTo>
                <a:cubicBezTo>
                  <a:pt x="1778796" y="3904003"/>
                  <a:pt x="1821524" y="3908766"/>
                  <a:pt x="1868197" y="3914848"/>
                </a:cubicBezTo>
                <a:cubicBezTo>
                  <a:pt x="1919964" y="3921424"/>
                  <a:pt x="1976498" y="3929970"/>
                  <a:pt x="2011007" y="3930460"/>
                </a:cubicBezTo>
                <a:cubicBezTo>
                  <a:pt x="2052095" y="3930791"/>
                  <a:pt x="2109447" y="3926518"/>
                  <a:pt x="2161214" y="3925203"/>
                </a:cubicBezTo>
                <a:lnTo>
                  <a:pt x="2161708" y="3925203"/>
                </a:lnTo>
                <a:cubicBezTo>
                  <a:pt x="2219557" y="3923394"/>
                  <a:pt x="2269678" y="3925697"/>
                  <a:pt x="2280854" y="3942458"/>
                </a:cubicBezTo>
                <a:cubicBezTo>
                  <a:pt x="2301067" y="3974012"/>
                  <a:pt x="2275104" y="3994391"/>
                  <a:pt x="2244537" y="4012467"/>
                </a:cubicBezTo>
                <a:lnTo>
                  <a:pt x="2244043" y="4012467"/>
                </a:lnTo>
                <a:cubicBezTo>
                  <a:pt x="2234675" y="4018056"/>
                  <a:pt x="2224652" y="4023806"/>
                  <a:pt x="2215613" y="4028901"/>
                </a:cubicBezTo>
                <a:cubicBezTo>
                  <a:pt x="2194906" y="4041555"/>
                  <a:pt x="2137057" y="4060455"/>
                  <a:pt x="2146918" y="4090692"/>
                </a:cubicBezTo>
                <a:cubicBezTo>
                  <a:pt x="2155136" y="4115181"/>
                  <a:pt x="2191288" y="4110908"/>
                  <a:pt x="2215940" y="4107456"/>
                </a:cubicBezTo>
                <a:cubicBezTo>
                  <a:pt x="2243056" y="4103183"/>
                  <a:pt x="2279706" y="4094472"/>
                  <a:pt x="2316023" y="4088066"/>
                </a:cubicBezTo>
                <a:lnTo>
                  <a:pt x="2316517" y="4088066"/>
                </a:lnTo>
                <a:cubicBezTo>
                  <a:pt x="2374694" y="4076889"/>
                  <a:pt x="2430897" y="4071629"/>
                  <a:pt x="2440758" y="4098417"/>
                </a:cubicBezTo>
                <a:cubicBezTo>
                  <a:pt x="2448976" y="4120932"/>
                  <a:pt x="2427776" y="4149857"/>
                  <a:pt x="2400989" y="4176973"/>
                </a:cubicBezTo>
                <a:cubicBezTo>
                  <a:pt x="2389319" y="4189461"/>
                  <a:pt x="2376337" y="4201131"/>
                  <a:pt x="2364667" y="4212307"/>
                </a:cubicBezTo>
                <a:cubicBezTo>
                  <a:pt x="2344289" y="4231205"/>
                  <a:pt x="2368940" y="4261444"/>
                  <a:pt x="2395728" y="4260623"/>
                </a:cubicBezTo>
                <a:cubicBezTo>
                  <a:pt x="2408548" y="4260130"/>
                  <a:pt x="2438456" y="4254541"/>
                  <a:pt x="2470339" y="4249775"/>
                </a:cubicBezTo>
                <a:lnTo>
                  <a:pt x="2470832" y="4249775"/>
                </a:lnTo>
                <a:cubicBezTo>
                  <a:pt x="2515696" y="4243697"/>
                  <a:pt x="2565000" y="4240572"/>
                  <a:pt x="2579624" y="4259636"/>
                </a:cubicBezTo>
                <a:cubicBezTo>
                  <a:pt x="2597376" y="4283466"/>
                  <a:pt x="2576997" y="4315346"/>
                  <a:pt x="2556781" y="4339997"/>
                </a:cubicBezTo>
                <a:cubicBezTo>
                  <a:pt x="2543472" y="4355447"/>
                  <a:pt x="2530487" y="4368100"/>
                  <a:pt x="2527860" y="4373195"/>
                </a:cubicBezTo>
                <a:cubicBezTo>
                  <a:pt x="2513066" y="4400311"/>
                  <a:pt x="2524408" y="4422004"/>
                  <a:pt x="2554976" y="4422826"/>
                </a:cubicBezTo>
                <a:cubicBezTo>
                  <a:pt x="2572559" y="4423647"/>
                  <a:pt x="2604113" y="4415432"/>
                  <a:pt x="2623998" y="4410666"/>
                </a:cubicBezTo>
                <a:cubicBezTo>
                  <a:pt x="2628271" y="4409351"/>
                  <a:pt x="2632216" y="4408530"/>
                  <a:pt x="2635175" y="4408036"/>
                </a:cubicBezTo>
                <a:cubicBezTo>
                  <a:pt x="2717672" y="4391603"/>
                  <a:pt x="2746103" y="4418718"/>
                  <a:pt x="2711590" y="4502532"/>
                </a:cubicBezTo>
                <a:cubicBezTo>
                  <a:pt x="2711262" y="4503846"/>
                  <a:pt x="2710441" y="4505162"/>
                  <a:pt x="2709947" y="4506477"/>
                </a:cubicBezTo>
                <a:cubicBezTo>
                  <a:pt x="2690228" y="4552163"/>
                  <a:pt x="2687926" y="4578457"/>
                  <a:pt x="2739365" y="4576814"/>
                </a:cubicBezTo>
                <a:cubicBezTo>
                  <a:pt x="2752841" y="4576321"/>
                  <a:pt x="2766643" y="4574678"/>
                  <a:pt x="2779956" y="4574184"/>
                </a:cubicBezTo>
                <a:cubicBezTo>
                  <a:pt x="2792609" y="4572869"/>
                  <a:pt x="2805102" y="4572869"/>
                  <a:pt x="2817589" y="4574184"/>
                </a:cubicBezTo>
                <a:cubicBezTo>
                  <a:pt x="2854238" y="4578457"/>
                  <a:pt x="2869029" y="4603930"/>
                  <a:pt x="2860320" y="4639759"/>
                </a:cubicBezTo>
                <a:cubicBezTo>
                  <a:pt x="2859167" y="4644522"/>
                  <a:pt x="2857363" y="4648467"/>
                  <a:pt x="2855225" y="4652740"/>
                </a:cubicBezTo>
                <a:lnTo>
                  <a:pt x="2855225" y="4653234"/>
                </a:lnTo>
                <a:cubicBezTo>
                  <a:pt x="2853090" y="4658822"/>
                  <a:pt x="2849965" y="4664410"/>
                  <a:pt x="2848322" y="4670488"/>
                </a:cubicBezTo>
                <a:cubicBezTo>
                  <a:pt x="2835337" y="4713216"/>
                  <a:pt x="2848650" y="4730968"/>
                  <a:pt x="2894501" y="4732279"/>
                </a:cubicBezTo>
                <a:cubicBezTo>
                  <a:pt x="2906168" y="4732611"/>
                  <a:pt x="2917838" y="4731458"/>
                  <a:pt x="2929505" y="4730968"/>
                </a:cubicBezTo>
                <a:cubicBezTo>
                  <a:pt x="2937723" y="4730636"/>
                  <a:pt x="2945448" y="4730636"/>
                  <a:pt x="2953169" y="4731458"/>
                </a:cubicBezTo>
                <a:cubicBezTo>
                  <a:pt x="2997215" y="4735731"/>
                  <a:pt x="3014963" y="4759068"/>
                  <a:pt x="3007567" y="4802289"/>
                </a:cubicBezTo>
                <a:cubicBezTo>
                  <a:pt x="3007073" y="4805248"/>
                  <a:pt x="3006251" y="4807878"/>
                  <a:pt x="3005430" y="4810508"/>
                </a:cubicBezTo>
                <a:lnTo>
                  <a:pt x="3005430" y="4811001"/>
                </a:lnTo>
                <a:cubicBezTo>
                  <a:pt x="3003294" y="4818723"/>
                  <a:pt x="2999845" y="4826119"/>
                  <a:pt x="2999351" y="4833844"/>
                </a:cubicBezTo>
                <a:cubicBezTo>
                  <a:pt x="2994913" y="4866217"/>
                  <a:pt x="3007894" y="4882488"/>
                  <a:pt x="3040764" y="4887749"/>
                </a:cubicBezTo>
                <a:cubicBezTo>
                  <a:pt x="3049311" y="4889063"/>
                  <a:pt x="3057857" y="4887749"/>
                  <a:pt x="3066565" y="4888242"/>
                </a:cubicBezTo>
                <a:cubicBezTo>
                  <a:pt x="3070838" y="4888242"/>
                  <a:pt x="3075273" y="4888732"/>
                  <a:pt x="3079547" y="4888732"/>
                </a:cubicBezTo>
                <a:cubicBezTo>
                  <a:pt x="3143805" y="4891362"/>
                  <a:pt x="3154982" y="4902538"/>
                  <a:pt x="3152024" y="4964658"/>
                </a:cubicBezTo>
                <a:cubicBezTo>
                  <a:pt x="3152024" y="4969425"/>
                  <a:pt x="3151693" y="4974520"/>
                  <a:pt x="3151203" y="4979780"/>
                </a:cubicBezTo>
                <a:cubicBezTo>
                  <a:pt x="3148078" y="5021686"/>
                  <a:pt x="3160239" y="5037626"/>
                  <a:pt x="3201651" y="5041077"/>
                </a:cubicBezTo>
                <a:cubicBezTo>
                  <a:pt x="3208227" y="5041405"/>
                  <a:pt x="3215457" y="5041077"/>
                  <a:pt x="3223676" y="5039762"/>
                </a:cubicBezTo>
                <a:cubicBezTo>
                  <a:pt x="3232384" y="5038941"/>
                  <a:pt x="3241752" y="5037298"/>
                  <a:pt x="3252597" y="5034668"/>
                </a:cubicBezTo>
                <a:lnTo>
                  <a:pt x="3252929" y="5034340"/>
                </a:lnTo>
                <a:cubicBezTo>
                  <a:pt x="3296150" y="5025300"/>
                  <a:pt x="3312089" y="5038285"/>
                  <a:pt x="3314719" y="5106486"/>
                </a:cubicBezTo>
                <a:cubicBezTo>
                  <a:pt x="3315213" y="5113880"/>
                  <a:pt x="3314392" y="5124728"/>
                  <a:pt x="3316035" y="5135901"/>
                </a:cubicBezTo>
                <a:cubicBezTo>
                  <a:pt x="3318171" y="5153653"/>
                  <a:pt x="3325071" y="5173537"/>
                  <a:pt x="3347917" y="5184711"/>
                </a:cubicBezTo>
                <a:cubicBezTo>
                  <a:pt x="3354326" y="5187834"/>
                  <a:pt x="3360737" y="5189971"/>
                  <a:pt x="3368130" y="5190793"/>
                </a:cubicBezTo>
                <a:cubicBezTo>
                  <a:pt x="3398698" y="5195887"/>
                  <a:pt x="3394752" y="5194410"/>
                  <a:pt x="3431895" y="5195887"/>
                </a:cubicBezTo>
                <a:cubicBezTo>
                  <a:pt x="3455888" y="5196874"/>
                  <a:pt x="3472979" y="5212813"/>
                  <a:pt x="3476759" y="5220373"/>
                </a:cubicBezTo>
                <a:cubicBezTo>
                  <a:pt x="3491715" y="5250613"/>
                  <a:pt x="3476100" y="5265240"/>
                  <a:pt x="3472652" y="5272800"/>
                </a:cubicBezTo>
                <a:cubicBezTo>
                  <a:pt x="3471827" y="5274605"/>
                  <a:pt x="3473636" y="5273784"/>
                  <a:pt x="3477909" y="5270825"/>
                </a:cubicBezTo>
                <a:cubicBezTo>
                  <a:pt x="3490235" y="5261457"/>
                  <a:pt x="3502723" y="5251928"/>
                  <a:pt x="3514886" y="5242394"/>
                </a:cubicBezTo>
                <a:cubicBezTo>
                  <a:pt x="3523101" y="5235329"/>
                  <a:pt x="3529677" y="5229413"/>
                  <a:pt x="3530498" y="5230235"/>
                </a:cubicBezTo>
                <a:cubicBezTo>
                  <a:pt x="4099280" y="4776816"/>
                  <a:pt x="4430755" y="4096446"/>
                  <a:pt x="4430755" y="3354609"/>
                </a:cubicBezTo>
                <a:cubicBezTo>
                  <a:pt x="4430755" y="2030021"/>
                  <a:pt x="3353012" y="952273"/>
                  <a:pt x="2028427" y="952273"/>
                </a:cubicBezTo>
                <a:cubicBezTo>
                  <a:pt x="1200564" y="952273"/>
                  <a:pt x="469123" y="1373204"/>
                  <a:pt x="36960" y="2012328"/>
                </a:cubicBezTo>
                <a:lnTo>
                  <a:pt x="0" y="2073100"/>
                </a:lnTo>
                <a:lnTo>
                  <a:pt x="0" y="265260"/>
                </a:lnTo>
                <a:lnTo>
                  <a:pt x="199064" y="142122"/>
                </a:lnTo>
                <a:cubicBezTo>
                  <a:pt x="273398" y="99626"/>
                  <a:pt x="349340" y="59636"/>
                  <a:pt x="426775" y="222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25000"/>
                </a:schemeClr>
              </a:gs>
            </a:gsLst>
            <a:lin ang="5400000" scaled="1"/>
          </a:gradFill>
          <a:ln w="4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grpSp>
        <p:nvGrpSpPr>
          <p:cNvPr id="11" name="Graphic 25">
            <a:extLst>
              <a:ext uri="{FF2B5EF4-FFF2-40B4-BE49-F238E27FC236}">
                <a16:creationId xmlns:a16="http://schemas.microsoft.com/office/drawing/2014/main" id="{00B49508-36A1-BBB5-11F1-547EF5AAB4E4}"/>
              </a:ext>
            </a:extLst>
          </p:cNvPr>
          <p:cNvGrpSpPr/>
          <p:nvPr userDrawn="1"/>
        </p:nvGrpSpPr>
        <p:grpSpPr>
          <a:xfrm flipH="1">
            <a:off x="204784" y="6360301"/>
            <a:ext cx="311156" cy="350488"/>
            <a:chOff x="1236117" y="2197111"/>
            <a:chExt cx="2187413" cy="2463902"/>
          </a:xfrm>
          <a:solidFill>
            <a:srgbClr val="000000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366D53-F427-C07F-97CE-C781C41FCDD0}"/>
                </a:ext>
              </a:extLst>
            </p:cNvPr>
            <p:cNvSpPr/>
            <p:nvPr/>
          </p:nvSpPr>
          <p:spPr>
            <a:xfrm flipH="1">
              <a:off x="1236117" y="2197111"/>
              <a:ext cx="2187413" cy="2414236"/>
            </a:xfrm>
            <a:custGeom>
              <a:avLst/>
              <a:gdLst>
                <a:gd name="connsiteX0" fmla="*/ 1808383 w 2187413"/>
                <a:gd name="connsiteY0" fmla="*/ 1921115 h 2414239"/>
                <a:gd name="connsiteX1" fmla="*/ 1808383 w 2187413"/>
                <a:gd name="connsiteY1" fmla="*/ 1921115 h 2414239"/>
                <a:gd name="connsiteX2" fmla="*/ 1808626 w 2187413"/>
                <a:gd name="connsiteY2" fmla="*/ 1920920 h 2414239"/>
                <a:gd name="connsiteX3" fmla="*/ 1808383 w 2187413"/>
                <a:gd name="connsiteY3" fmla="*/ 1921115 h 2414239"/>
                <a:gd name="connsiteX4" fmla="*/ 1455845 w 2187413"/>
                <a:gd name="connsiteY4" fmla="*/ 1590696 h 2414239"/>
                <a:gd name="connsiteX5" fmla="*/ 1447290 w 2187413"/>
                <a:gd name="connsiteY5" fmla="*/ 1592203 h 2414239"/>
                <a:gd name="connsiteX6" fmla="*/ 1440775 w 2187413"/>
                <a:gd name="connsiteY6" fmla="*/ 1592592 h 2414239"/>
                <a:gd name="connsiteX7" fmla="*/ 1425852 w 2187413"/>
                <a:gd name="connsiteY7" fmla="*/ 1574460 h 2414239"/>
                <a:gd name="connsiteX8" fmla="*/ 1426095 w 2187413"/>
                <a:gd name="connsiteY8" fmla="*/ 1569987 h 2414239"/>
                <a:gd name="connsiteX9" fmla="*/ 1404656 w 2187413"/>
                <a:gd name="connsiteY9" fmla="*/ 1547528 h 2414239"/>
                <a:gd name="connsiteX10" fmla="*/ 1400816 w 2187413"/>
                <a:gd name="connsiteY10" fmla="*/ 1547383 h 2414239"/>
                <a:gd name="connsiteX11" fmla="*/ 1393184 w 2187413"/>
                <a:gd name="connsiteY11" fmla="*/ 1547237 h 2414239"/>
                <a:gd name="connsiteX12" fmla="*/ 1380934 w 2187413"/>
                <a:gd name="connsiteY12" fmla="*/ 1531292 h 2414239"/>
                <a:gd name="connsiteX13" fmla="*/ 1382732 w 2187413"/>
                <a:gd name="connsiteY13" fmla="*/ 1524535 h 2414239"/>
                <a:gd name="connsiteX14" fmla="*/ 1382732 w 2187413"/>
                <a:gd name="connsiteY14" fmla="*/ 1524389 h 2414239"/>
                <a:gd name="connsiteX15" fmla="*/ 1383364 w 2187413"/>
                <a:gd name="connsiteY15" fmla="*/ 1521958 h 2414239"/>
                <a:gd name="connsiteX16" fmla="*/ 1367273 w 2187413"/>
                <a:gd name="connsiteY16" fmla="*/ 1501006 h 2414239"/>
                <a:gd name="connsiteX17" fmla="*/ 1360273 w 2187413"/>
                <a:gd name="connsiteY17" fmla="*/ 1500861 h 2414239"/>
                <a:gd name="connsiteX18" fmla="*/ 1349919 w 2187413"/>
                <a:gd name="connsiteY18" fmla="*/ 1501249 h 2414239"/>
                <a:gd name="connsiteX19" fmla="*/ 1336259 w 2187413"/>
                <a:gd name="connsiteY19" fmla="*/ 1482971 h 2414239"/>
                <a:gd name="connsiteX20" fmla="*/ 1338301 w 2187413"/>
                <a:gd name="connsiteY20" fmla="*/ 1477867 h 2414239"/>
                <a:gd name="connsiteX21" fmla="*/ 1338301 w 2187413"/>
                <a:gd name="connsiteY21" fmla="*/ 1477721 h 2414239"/>
                <a:gd name="connsiteX22" fmla="*/ 1339808 w 2187413"/>
                <a:gd name="connsiteY22" fmla="*/ 1473881 h 2414239"/>
                <a:gd name="connsiteX23" fmla="*/ 1327168 w 2187413"/>
                <a:gd name="connsiteY23" fmla="*/ 1454484 h 2414239"/>
                <a:gd name="connsiteX24" fmla="*/ 1316036 w 2187413"/>
                <a:gd name="connsiteY24" fmla="*/ 1454484 h 2414239"/>
                <a:gd name="connsiteX25" fmla="*/ 1304029 w 2187413"/>
                <a:gd name="connsiteY25" fmla="*/ 1455262 h 2414239"/>
                <a:gd name="connsiteX26" fmla="*/ 1295327 w 2187413"/>
                <a:gd name="connsiteY26" fmla="*/ 1434456 h 2414239"/>
                <a:gd name="connsiteX27" fmla="*/ 1295813 w 2187413"/>
                <a:gd name="connsiteY27" fmla="*/ 1433289 h 2414239"/>
                <a:gd name="connsiteX28" fmla="*/ 1273209 w 2187413"/>
                <a:gd name="connsiteY28" fmla="*/ 1405337 h 2414239"/>
                <a:gd name="connsiteX29" fmla="*/ 1269903 w 2187413"/>
                <a:gd name="connsiteY29" fmla="*/ 1406115 h 2414239"/>
                <a:gd name="connsiteX30" fmla="*/ 1249486 w 2187413"/>
                <a:gd name="connsiteY30" fmla="*/ 1409712 h 2414239"/>
                <a:gd name="connsiteX31" fmla="*/ 1241465 w 2187413"/>
                <a:gd name="connsiteY31" fmla="*/ 1395031 h 2414239"/>
                <a:gd name="connsiteX32" fmla="*/ 1250020 w 2187413"/>
                <a:gd name="connsiteY32" fmla="*/ 1385211 h 2414239"/>
                <a:gd name="connsiteX33" fmla="*/ 1256777 w 2187413"/>
                <a:gd name="connsiteY33" fmla="*/ 1361440 h 2414239"/>
                <a:gd name="connsiteX34" fmla="*/ 1224596 w 2187413"/>
                <a:gd name="connsiteY34" fmla="*/ 1358523 h 2414239"/>
                <a:gd name="connsiteX35" fmla="*/ 1224450 w 2187413"/>
                <a:gd name="connsiteY35" fmla="*/ 1358523 h 2414239"/>
                <a:gd name="connsiteX36" fmla="*/ 1202380 w 2187413"/>
                <a:gd name="connsiteY36" fmla="*/ 1361732 h 2414239"/>
                <a:gd name="connsiteX37" fmla="*/ 1193192 w 2187413"/>
                <a:gd name="connsiteY37" fmla="*/ 1347440 h 2414239"/>
                <a:gd name="connsiteX38" fmla="*/ 1203936 w 2187413"/>
                <a:gd name="connsiteY38" fmla="*/ 1336988 h 2414239"/>
                <a:gd name="connsiteX39" fmla="*/ 1215700 w 2187413"/>
                <a:gd name="connsiteY39" fmla="*/ 1313751 h 2414239"/>
                <a:gd name="connsiteX40" fmla="*/ 1178949 w 2187413"/>
                <a:gd name="connsiteY40" fmla="*/ 1310689 h 2414239"/>
                <a:gd name="connsiteX41" fmla="*/ 1178803 w 2187413"/>
                <a:gd name="connsiteY41" fmla="*/ 1310689 h 2414239"/>
                <a:gd name="connsiteX42" fmla="*/ 1149198 w 2187413"/>
                <a:gd name="connsiteY42" fmla="*/ 1316425 h 2414239"/>
                <a:gd name="connsiteX43" fmla="*/ 1128781 w 2187413"/>
                <a:gd name="connsiteY43" fmla="*/ 1311466 h 2414239"/>
                <a:gd name="connsiteX44" fmla="*/ 1149101 w 2187413"/>
                <a:gd name="connsiteY44" fmla="*/ 1293188 h 2414239"/>
                <a:gd name="connsiteX45" fmla="*/ 1157511 w 2187413"/>
                <a:gd name="connsiteY45" fmla="*/ 1288327 h 2414239"/>
                <a:gd name="connsiteX46" fmla="*/ 1157657 w 2187413"/>
                <a:gd name="connsiteY46" fmla="*/ 1288327 h 2414239"/>
                <a:gd name="connsiteX47" fmla="*/ 1168400 w 2187413"/>
                <a:gd name="connsiteY47" fmla="*/ 1267618 h 2414239"/>
                <a:gd name="connsiteX48" fmla="*/ 1133156 w 2187413"/>
                <a:gd name="connsiteY48" fmla="*/ 1262514 h 2414239"/>
                <a:gd name="connsiteX49" fmla="*/ 1133010 w 2187413"/>
                <a:gd name="connsiteY49" fmla="*/ 1262514 h 2414239"/>
                <a:gd name="connsiteX50" fmla="*/ 1088578 w 2187413"/>
                <a:gd name="connsiteY50" fmla="*/ 1264069 h 2414239"/>
                <a:gd name="connsiteX51" fmla="*/ 1046334 w 2187413"/>
                <a:gd name="connsiteY51" fmla="*/ 1259451 h 2414239"/>
                <a:gd name="connsiteX52" fmla="*/ 1014007 w 2187413"/>
                <a:gd name="connsiteY52" fmla="*/ 1257409 h 2414239"/>
                <a:gd name="connsiteX53" fmla="*/ 1007493 w 2187413"/>
                <a:gd name="connsiteY53" fmla="*/ 1259694 h 2414239"/>
                <a:gd name="connsiteX54" fmla="*/ 1003264 w 2187413"/>
                <a:gd name="connsiteY54" fmla="*/ 1263924 h 2414239"/>
                <a:gd name="connsiteX55" fmla="*/ 1006472 w 2187413"/>
                <a:gd name="connsiteY55" fmla="*/ 1276708 h 2414239"/>
                <a:gd name="connsiteX56" fmla="*/ 1018965 w 2187413"/>
                <a:gd name="connsiteY56" fmla="*/ 1286674 h 2414239"/>
                <a:gd name="connsiteX57" fmla="*/ 1029709 w 2187413"/>
                <a:gd name="connsiteY57" fmla="*/ 1293674 h 2414239"/>
                <a:gd name="connsiteX58" fmla="*/ 1044536 w 2187413"/>
                <a:gd name="connsiteY58" fmla="*/ 1309911 h 2414239"/>
                <a:gd name="connsiteX59" fmla="*/ 1023584 w 2187413"/>
                <a:gd name="connsiteY59" fmla="*/ 1313751 h 2414239"/>
                <a:gd name="connsiteX60" fmla="*/ 996263 w 2187413"/>
                <a:gd name="connsiteY60" fmla="*/ 1309279 h 2414239"/>
                <a:gd name="connsiteX61" fmla="*/ 973902 w 2187413"/>
                <a:gd name="connsiteY61" fmla="*/ 1306605 h 2414239"/>
                <a:gd name="connsiteX62" fmla="*/ 962672 w 2187413"/>
                <a:gd name="connsiteY62" fmla="*/ 1327168 h 2414239"/>
                <a:gd name="connsiteX63" fmla="*/ 970207 w 2187413"/>
                <a:gd name="connsiteY63" fmla="*/ 1335092 h 2414239"/>
                <a:gd name="connsiteX64" fmla="*/ 982603 w 2187413"/>
                <a:gd name="connsiteY64" fmla="*/ 1355655 h 2414239"/>
                <a:gd name="connsiteX65" fmla="*/ 948866 w 2187413"/>
                <a:gd name="connsiteY65" fmla="*/ 1356287 h 2414239"/>
                <a:gd name="connsiteX66" fmla="*/ 927428 w 2187413"/>
                <a:gd name="connsiteY66" fmla="*/ 1354245 h 2414239"/>
                <a:gd name="connsiteX67" fmla="*/ 917220 w 2187413"/>
                <a:gd name="connsiteY67" fmla="*/ 1373933 h 2414239"/>
                <a:gd name="connsiteX68" fmla="*/ 922859 w 2187413"/>
                <a:gd name="connsiteY68" fmla="*/ 1382246 h 2414239"/>
                <a:gd name="connsiteX69" fmla="*/ 928595 w 2187413"/>
                <a:gd name="connsiteY69" fmla="*/ 1400135 h 2414239"/>
                <a:gd name="connsiteX70" fmla="*/ 902150 w 2187413"/>
                <a:gd name="connsiteY70" fmla="*/ 1402809 h 2414239"/>
                <a:gd name="connsiteX71" fmla="*/ 890677 w 2187413"/>
                <a:gd name="connsiteY71" fmla="*/ 1400913 h 2414239"/>
                <a:gd name="connsiteX72" fmla="*/ 874343 w 2187413"/>
                <a:gd name="connsiteY72" fmla="*/ 1425025 h 2414239"/>
                <a:gd name="connsiteX73" fmla="*/ 875996 w 2187413"/>
                <a:gd name="connsiteY73" fmla="*/ 1428866 h 2414239"/>
                <a:gd name="connsiteX74" fmla="*/ 878573 w 2187413"/>
                <a:gd name="connsiteY74" fmla="*/ 1444324 h 2414239"/>
                <a:gd name="connsiteX75" fmla="*/ 856503 w 2187413"/>
                <a:gd name="connsiteY75" fmla="*/ 1448408 h 2414239"/>
                <a:gd name="connsiteX76" fmla="*/ 856357 w 2187413"/>
                <a:gd name="connsiteY76" fmla="*/ 1448408 h 2414239"/>
                <a:gd name="connsiteX77" fmla="*/ 844495 w 2187413"/>
                <a:gd name="connsiteY77" fmla="*/ 1446755 h 2414239"/>
                <a:gd name="connsiteX78" fmla="*/ 828162 w 2187413"/>
                <a:gd name="connsiteY78" fmla="*/ 1469603 h 2414239"/>
                <a:gd name="connsiteX79" fmla="*/ 830203 w 2187413"/>
                <a:gd name="connsiteY79" fmla="*/ 1474464 h 2414239"/>
                <a:gd name="connsiteX80" fmla="*/ 831710 w 2187413"/>
                <a:gd name="connsiteY80" fmla="*/ 1478547 h 2414239"/>
                <a:gd name="connsiteX81" fmla="*/ 820238 w 2187413"/>
                <a:gd name="connsiteY81" fmla="*/ 1494103 h 2414239"/>
                <a:gd name="connsiteX82" fmla="*/ 811050 w 2187413"/>
                <a:gd name="connsiteY82" fmla="*/ 1493471 h 2414239"/>
                <a:gd name="connsiteX83" fmla="*/ 810904 w 2187413"/>
                <a:gd name="connsiteY83" fmla="*/ 1493471 h 2414239"/>
                <a:gd name="connsiteX84" fmla="*/ 802883 w 2187413"/>
                <a:gd name="connsiteY84" fmla="*/ 1492694 h 2414239"/>
                <a:gd name="connsiteX85" fmla="*/ 783195 w 2187413"/>
                <a:gd name="connsiteY85" fmla="*/ 1515055 h 2414239"/>
                <a:gd name="connsiteX86" fmla="*/ 783827 w 2187413"/>
                <a:gd name="connsiteY86" fmla="*/ 1520403 h 2414239"/>
                <a:gd name="connsiteX87" fmla="*/ 783827 w 2187413"/>
                <a:gd name="connsiteY87" fmla="*/ 1520548 h 2414239"/>
                <a:gd name="connsiteX88" fmla="*/ 765306 w 2187413"/>
                <a:gd name="connsiteY88" fmla="*/ 1538924 h 2414239"/>
                <a:gd name="connsiteX89" fmla="*/ 753930 w 2187413"/>
                <a:gd name="connsiteY89" fmla="*/ 1538438 h 2414239"/>
                <a:gd name="connsiteX90" fmla="*/ 737985 w 2187413"/>
                <a:gd name="connsiteY90" fmla="*/ 1560897 h 2414239"/>
                <a:gd name="connsiteX91" fmla="*/ 738860 w 2187413"/>
                <a:gd name="connsiteY91" fmla="*/ 1565223 h 2414239"/>
                <a:gd name="connsiteX92" fmla="*/ 721749 w 2187413"/>
                <a:gd name="connsiteY92" fmla="*/ 1582189 h 2414239"/>
                <a:gd name="connsiteX93" fmla="*/ 721603 w 2187413"/>
                <a:gd name="connsiteY93" fmla="*/ 1582189 h 2414239"/>
                <a:gd name="connsiteX94" fmla="*/ 708575 w 2187413"/>
                <a:gd name="connsiteY94" fmla="*/ 1581800 h 2414239"/>
                <a:gd name="connsiteX95" fmla="*/ 690443 w 2187413"/>
                <a:gd name="connsiteY95" fmla="*/ 1602217 h 2414239"/>
                <a:gd name="connsiteX96" fmla="*/ 690977 w 2187413"/>
                <a:gd name="connsiteY96" fmla="*/ 1612669 h 2414239"/>
                <a:gd name="connsiteX97" fmla="*/ 690977 w 2187413"/>
                <a:gd name="connsiteY97" fmla="*/ 1612815 h 2414239"/>
                <a:gd name="connsiteX98" fmla="*/ 684998 w 2187413"/>
                <a:gd name="connsiteY98" fmla="*/ 1627496 h 2414239"/>
                <a:gd name="connsiteX99" fmla="*/ 674643 w 2187413"/>
                <a:gd name="connsiteY99" fmla="*/ 1629051 h 2414239"/>
                <a:gd name="connsiteX100" fmla="*/ 659379 w 2187413"/>
                <a:gd name="connsiteY100" fmla="*/ 1629149 h 2414239"/>
                <a:gd name="connsiteX101" fmla="*/ 649268 w 2187413"/>
                <a:gd name="connsiteY101" fmla="*/ 1634739 h 2414239"/>
                <a:gd name="connsiteX102" fmla="*/ 645184 w 2187413"/>
                <a:gd name="connsiteY102" fmla="*/ 1643052 h 2414239"/>
                <a:gd name="connsiteX103" fmla="*/ 642268 w 2187413"/>
                <a:gd name="connsiteY103" fmla="*/ 1642469 h 2414239"/>
                <a:gd name="connsiteX104" fmla="*/ 383115 w 2187413"/>
                <a:gd name="connsiteY104" fmla="*/ 1093731 h 2414239"/>
                <a:gd name="connsiteX105" fmla="*/ 1093731 w 2187413"/>
                <a:gd name="connsiteY105" fmla="*/ 383115 h 2414239"/>
                <a:gd name="connsiteX106" fmla="*/ 1804348 w 2187413"/>
                <a:gd name="connsiteY106" fmla="*/ 1093731 h 2414239"/>
                <a:gd name="connsiteX107" fmla="*/ 1538049 w 2187413"/>
                <a:gd name="connsiteY107" fmla="*/ 1648545 h 2414239"/>
                <a:gd name="connsiteX108" fmla="*/ 1533431 w 2187413"/>
                <a:gd name="connsiteY108" fmla="*/ 1652142 h 2414239"/>
                <a:gd name="connsiteX109" fmla="*/ 1522493 w 2187413"/>
                <a:gd name="connsiteY109" fmla="*/ 1660552 h 2414239"/>
                <a:gd name="connsiteX110" fmla="*/ 1520938 w 2187413"/>
                <a:gd name="connsiteY110" fmla="*/ 1661136 h 2414239"/>
                <a:gd name="connsiteX111" fmla="*/ 1522153 w 2187413"/>
                <a:gd name="connsiteY111" fmla="*/ 1645628 h 2414239"/>
                <a:gd name="connsiteX112" fmla="*/ 1508882 w 2187413"/>
                <a:gd name="connsiteY112" fmla="*/ 1638385 h 2414239"/>
                <a:gd name="connsiteX113" fmla="*/ 1490020 w 2187413"/>
                <a:gd name="connsiteY113" fmla="*/ 1636878 h 2414239"/>
                <a:gd name="connsiteX114" fmla="*/ 1484041 w 2187413"/>
                <a:gd name="connsiteY114" fmla="*/ 1635079 h 2414239"/>
                <a:gd name="connsiteX115" fmla="*/ 1474610 w 2187413"/>
                <a:gd name="connsiteY115" fmla="*/ 1620641 h 2414239"/>
                <a:gd name="connsiteX116" fmla="*/ 1474221 w 2187413"/>
                <a:gd name="connsiteY116" fmla="*/ 1611940 h 2414239"/>
                <a:gd name="connsiteX117" fmla="*/ 1455943 w 2187413"/>
                <a:gd name="connsiteY117" fmla="*/ 1590599 h 2414239"/>
                <a:gd name="connsiteX118" fmla="*/ 1455943 w 2187413"/>
                <a:gd name="connsiteY118" fmla="*/ 1590599 h 2414239"/>
                <a:gd name="connsiteX119" fmla="*/ 1099711 w 2187413"/>
                <a:gd name="connsiteY119" fmla="*/ 1765215 h 2414239"/>
                <a:gd name="connsiteX120" fmla="*/ 1099565 w 2187413"/>
                <a:gd name="connsiteY120" fmla="*/ 1765215 h 2414239"/>
                <a:gd name="connsiteX121" fmla="*/ 1093683 w 2187413"/>
                <a:gd name="connsiteY121" fmla="*/ 1765361 h 2414239"/>
                <a:gd name="connsiteX122" fmla="*/ 1086683 w 2187413"/>
                <a:gd name="connsiteY122" fmla="*/ 1764972 h 2414239"/>
                <a:gd name="connsiteX123" fmla="*/ 1086537 w 2187413"/>
                <a:gd name="connsiteY123" fmla="*/ 1764972 h 2414239"/>
                <a:gd name="connsiteX124" fmla="*/ 1035980 w 2187413"/>
                <a:gd name="connsiteY124" fmla="*/ 1747860 h 2414239"/>
                <a:gd name="connsiteX125" fmla="*/ 1052216 w 2187413"/>
                <a:gd name="connsiteY125" fmla="*/ 1738672 h 2414239"/>
                <a:gd name="connsiteX126" fmla="*/ 1140691 w 2187413"/>
                <a:gd name="connsiteY126" fmla="*/ 1740228 h 2414239"/>
                <a:gd name="connsiteX127" fmla="*/ 1150268 w 2187413"/>
                <a:gd name="connsiteY127" fmla="*/ 1748395 h 2414239"/>
                <a:gd name="connsiteX128" fmla="*/ 1099711 w 2187413"/>
                <a:gd name="connsiteY128" fmla="*/ 1765263 h 2414239"/>
                <a:gd name="connsiteX129" fmla="*/ 1099711 w 2187413"/>
                <a:gd name="connsiteY129" fmla="*/ 1765263 h 2414239"/>
                <a:gd name="connsiteX130" fmla="*/ 2187365 w 2187413"/>
                <a:gd name="connsiteY130" fmla="*/ 1093683 h 2414239"/>
                <a:gd name="connsiteX131" fmla="*/ 1093683 w 2187413"/>
                <a:gd name="connsiteY131" fmla="*/ 0 h 2414239"/>
                <a:gd name="connsiteX132" fmla="*/ 0 w 2187413"/>
                <a:gd name="connsiteY132" fmla="*/ 1093683 h 2414239"/>
                <a:gd name="connsiteX133" fmla="*/ 367802 w 2187413"/>
                <a:gd name="connsiteY133" fmla="*/ 1911684 h 2414239"/>
                <a:gd name="connsiteX134" fmla="*/ 371253 w 2187413"/>
                <a:gd name="connsiteY134" fmla="*/ 1914747 h 2414239"/>
                <a:gd name="connsiteX135" fmla="*/ 392059 w 2187413"/>
                <a:gd name="connsiteY135" fmla="*/ 1932539 h 2414239"/>
                <a:gd name="connsiteX136" fmla="*/ 396046 w 2187413"/>
                <a:gd name="connsiteY136" fmla="*/ 1935893 h 2414239"/>
                <a:gd name="connsiteX137" fmla="*/ 402705 w 2187413"/>
                <a:gd name="connsiteY137" fmla="*/ 1941532 h 2414239"/>
                <a:gd name="connsiteX138" fmla="*/ 403872 w 2187413"/>
                <a:gd name="connsiteY138" fmla="*/ 1942456 h 2414239"/>
                <a:gd name="connsiteX139" fmla="*/ 416414 w 2187413"/>
                <a:gd name="connsiteY139" fmla="*/ 1952324 h 2414239"/>
                <a:gd name="connsiteX140" fmla="*/ 425991 w 2187413"/>
                <a:gd name="connsiteY140" fmla="*/ 1959859 h 2414239"/>
                <a:gd name="connsiteX141" fmla="*/ 434158 w 2187413"/>
                <a:gd name="connsiteY141" fmla="*/ 1966130 h 2414239"/>
                <a:gd name="connsiteX142" fmla="*/ 434255 w 2187413"/>
                <a:gd name="connsiteY142" fmla="*/ 1966227 h 2414239"/>
                <a:gd name="connsiteX143" fmla="*/ 455207 w 2187413"/>
                <a:gd name="connsiteY143" fmla="*/ 1981686 h 2414239"/>
                <a:gd name="connsiteX144" fmla="*/ 455450 w 2187413"/>
                <a:gd name="connsiteY144" fmla="*/ 1981881 h 2414239"/>
                <a:gd name="connsiteX145" fmla="*/ 463860 w 2187413"/>
                <a:gd name="connsiteY145" fmla="*/ 1987860 h 2414239"/>
                <a:gd name="connsiteX146" fmla="*/ 469499 w 2187413"/>
                <a:gd name="connsiteY146" fmla="*/ 1991797 h 2414239"/>
                <a:gd name="connsiteX147" fmla="*/ 471006 w 2187413"/>
                <a:gd name="connsiteY147" fmla="*/ 1992964 h 2414239"/>
                <a:gd name="connsiteX148" fmla="*/ 480437 w 2187413"/>
                <a:gd name="connsiteY148" fmla="*/ 1999332 h 2414239"/>
                <a:gd name="connsiteX149" fmla="*/ 486611 w 2187413"/>
                <a:gd name="connsiteY149" fmla="*/ 2003610 h 2414239"/>
                <a:gd name="connsiteX150" fmla="*/ 486611 w 2187413"/>
                <a:gd name="connsiteY150" fmla="*/ 2003610 h 2414239"/>
                <a:gd name="connsiteX151" fmla="*/ 504451 w 2187413"/>
                <a:gd name="connsiteY151" fmla="*/ 2015034 h 2414239"/>
                <a:gd name="connsiteX152" fmla="*/ 511597 w 2187413"/>
                <a:gd name="connsiteY152" fmla="*/ 2019507 h 2414239"/>
                <a:gd name="connsiteX153" fmla="*/ 547473 w 2187413"/>
                <a:gd name="connsiteY153" fmla="*/ 2040945 h 2414239"/>
                <a:gd name="connsiteX154" fmla="*/ 554231 w 2187413"/>
                <a:gd name="connsiteY154" fmla="*/ 2044785 h 2414239"/>
                <a:gd name="connsiteX155" fmla="*/ 572363 w 2187413"/>
                <a:gd name="connsiteY155" fmla="*/ 2054751 h 2414239"/>
                <a:gd name="connsiteX156" fmla="*/ 573530 w 2187413"/>
                <a:gd name="connsiteY156" fmla="*/ 2055383 h 2414239"/>
                <a:gd name="connsiteX157" fmla="*/ 590252 w 2187413"/>
                <a:gd name="connsiteY157" fmla="*/ 2064181 h 2414239"/>
                <a:gd name="connsiteX158" fmla="*/ 605711 w 2187413"/>
                <a:gd name="connsiteY158" fmla="*/ 2072105 h 2414239"/>
                <a:gd name="connsiteX159" fmla="*/ 626128 w 2187413"/>
                <a:gd name="connsiteY159" fmla="*/ 2081925 h 2414239"/>
                <a:gd name="connsiteX160" fmla="*/ 628705 w 2187413"/>
                <a:gd name="connsiteY160" fmla="*/ 2083091 h 2414239"/>
                <a:gd name="connsiteX161" fmla="*/ 731374 w 2187413"/>
                <a:gd name="connsiteY161" fmla="*/ 2114884 h 2414239"/>
                <a:gd name="connsiteX162" fmla="*/ 773375 w 2187413"/>
                <a:gd name="connsiteY162" fmla="*/ 2107738 h 2414239"/>
                <a:gd name="connsiteX163" fmla="*/ 759181 w 2187413"/>
                <a:gd name="connsiteY163" fmla="*/ 2087953 h 2414239"/>
                <a:gd name="connsiteX164" fmla="*/ 758937 w 2187413"/>
                <a:gd name="connsiteY164" fmla="*/ 2087807 h 2414239"/>
                <a:gd name="connsiteX165" fmla="*/ 520348 w 2187413"/>
                <a:gd name="connsiteY165" fmla="*/ 1970554 h 2414239"/>
                <a:gd name="connsiteX166" fmla="*/ 513979 w 2187413"/>
                <a:gd name="connsiteY166" fmla="*/ 1955289 h 2414239"/>
                <a:gd name="connsiteX167" fmla="*/ 530362 w 2187413"/>
                <a:gd name="connsiteY167" fmla="*/ 1954025 h 2414239"/>
                <a:gd name="connsiteX168" fmla="*/ 778966 w 2187413"/>
                <a:gd name="connsiteY168" fmla="*/ 2067973 h 2414239"/>
                <a:gd name="connsiteX169" fmla="*/ 779112 w 2187413"/>
                <a:gd name="connsiteY169" fmla="*/ 2067973 h 2414239"/>
                <a:gd name="connsiteX170" fmla="*/ 806432 w 2187413"/>
                <a:gd name="connsiteY170" fmla="*/ 2070161 h 2414239"/>
                <a:gd name="connsiteX171" fmla="*/ 829523 w 2187413"/>
                <a:gd name="connsiteY171" fmla="*/ 2061216 h 2414239"/>
                <a:gd name="connsiteX172" fmla="*/ 805897 w 2187413"/>
                <a:gd name="connsiteY172" fmla="*/ 2041528 h 2414239"/>
                <a:gd name="connsiteX173" fmla="*/ 789952 w 2187413"/>
                <a:gd name="connsiteY173" fmla="*/ 2032583 h 2414239"/>
                <a:gd name="connsiteX174" fmla="*/ 778820 w 2187413"/>
                <a:gd name="connsiteY174" fmla="*/ 2017027 h 2414239"/>
                <a:gd name="connsiteX175" fmla="*/ 793501 w 2187413"/>
                <a:gd name="connsiteY175" fmla="*/ 2011388 h 2414239"/>
                <a:gd name="connsiteX176" fmla="*/ 833071 w 2187413"/>
                <a:gd name="connsiteY176" fmla="*/ 2014840 h 2414239"/>
                <a:gd name="connsiteX177" fmla="*/ 862822 w 2187413"/>
                <a:gd name="connsiteY177" fmla="*/ 2017125 h 2414239"/>
                <a:gd name="connsiteX178" fmla="*/ 878135 w 2187413"/>
                <a:gd name="connsiteY178" fmla="*/ 2016493 h 2414239"/>
                <a:gd name="connsiteX179" fmla="*/ 881198 w 2187413"/>
                <a:gd name="connsiteY179" fmla="*/ 2001957 h 2414239"/>
                <a:gd name="connsiteX180" fmla="*/ 869336 w 2187413"/>
                <a:gd name="connsiteY180" fmla="*/ 1995443 h 2414239"/>
                <a:gd name="connsiteX181" fmla="*/ 857572 w 2187413"/>
                <a:gd name="connsiteY181" fmla="*/ 1990728 h 2414239"/>
                <a:gd name="connsiteX182" fmla="*/ 827675 w 2187413"/>
                <a:gd name="connsiteY182" fmla="*/ 1966325 h 2414239"/>
                <a:gd name="connsiteX183" fmla="*/ 848238 w 2187413"/>
                <a:gd name="connsiteY183" fmla="*/ 1960442 h 2414239"/>
                <a:gd name="connsiteX184" fmla="*/ 886691 w 2187413"/>
                <a:gd name="connsiteY184" fmla="*/ 1962241 h 2414239"/>
                <a:gd name="connsiteX185" fmla="*/ 925532 w 2187413"/>
                <a:gd name="connsiteY185" fmla="*/ 1964137 h 2414239"/>
                <a:gd name="connsiteX186" fmla="*/ 944831 w 2187413"/>
                <a:gd name="connsiteY186" fmla="*/ 1957137 h 2414239"/>
                <a:gd name="connsiteX187" fmla="*/ 928498 w 2187413"/>
                <a:gd name="connsiteY187" fmla="*/ 1943866 h 2414239"/>
                <a:gd name="connsiteX188" fmla="*/ 912018 w 2187413"/>
                <a:gd name="connsiteY188" fmla="*/ 1937351 h 2414239"/>
                <a:gd name="connsiteX189" fmla="*/ 892622 w 2187413"/>
                <a:gd name="connsiteY189" fmla="*/ 1929428 h 2414239"/>
                <a:gd name="connsiteX190" fmla="*/ 877698 w 2187413"/>
                <a:gd name="connsiteY190" fmla="*/ 1913191 h 2414239"/>
                <a:gd name="connsiteX191" fmla="*/ 901080 w 2187413"/>
                <a:gd name="connsiteY191" fmla="*/ 1907552 h 2414239"/>
                <a:gd name="connsiteX192" fmla="*/ 941283 w 2187413"/>
                <a:gd name="connsiteY192" fmla="*/ 1908573 h 2414239"/>
                <a:gd name="connsiteX193" fmla="*/ 941429 w 2187413"/>
                <a:gd name="connsiteY193" fmla="*/ 1908573 h 2414239"/>
                <a:gd name="connsiteX194" fmla="*/ 986249 w 2187413"/>
                <a:gd name="connsiteY194" fmla="*/ 1909205 h 2414239"/>
                <a:gd name="connsiteX195" fmla="*/ 1006278 w 2187413"/>
                <a:gd name="connsiteY195" fmla="*/ 1901816 h 2414239"/>
                <a:gd name="connsiteX196" fmla="*/ 985714 w 2187413"/>
                <a:gd name="connsiteY196" fmla="*/ 1888545 h 2414239"/>
                <a:gd name="connsiteX197" fmla="*/ 967436 w 2187413"/>
                <a:gd name="connsiteY197" fmla="*/ 1882905 h 2414239"/>
                <a:gd name="connsiteX198" fmla="*/ 932581 w 2187413"/>
                <a:gd name="connsiteY198" fmla="*/ 1869100 h 2414239"/>
                <a:gd name="connsiteX199" fmla="*/ 934477 w 2187413"/>
                <a:gd name="connsiteY199" fmla="*/ 1855585 h 2414239"/>
                <a:gd name="connsiteX200" fmla="*/ 998937 w 2187413"/>
                <a:gd name="connsiteY200" fmla="*/ 1851891 h 2414239"/>
                <a:gd name="connsiteX201" fmla="*/ 1054112 w 2187413"/>
                <a:gd name="connsiteY201" fmla="*/ 1850870 h 2414239"/>
                <a:gd name="connsiteX202" fmla="*/ 1072488 w 2187413"/>
                <a:gd name="connsiteY202" fmla="*/ 1842071 h 2414239"/>
                <a:gd name="connsiteX203" fmla="*/ 1053966 w 2187413"/>
                <a:gd name="connsiteY203" fmla="*/ 1831717 h 2414239"/>
                <a:gd name="connsiteX204" fmla="*/ 1025480 w 2187413"/>
                <a:gd name="connsiteY204" fmla="*/ 1825835 h 2414239"/>
                <a:gd name="connsiteX205" fmla="*/ 1025334 w 2187413"/>
                <a:gd name="connsiteY205" fmla="*/ 1825835 h 2414239"/>
                <a:gd name="connsiteX206" fmla="*/ 991888 w 2187413"/>
                <a:gd name="connsiteY206" fmla="*/ 1816890 h 2414239"/>
                <a:gd name="connsiteX207" fmla="*/ 979492 w 2187413"/>
                <a:gd name="connsiteY207" fmla="*/ 1803619 h 2414239"/>
                <a:gd name="connsiteX208" fmla="*/ 1058779 w 2187413"/>
                <a:gd name="connsiteY208" fmla="*/ 1793021 h 2414239"/>
                <a:gd name="connsiteX209" fmla="*/ 1096697 w 2187413"/>
                <a:gd name="connsiteY209" fmla="*/ 1792778 h 2414239"/>
                <a:gd name="connsiteX210" fmla="*/ 1126448 w 2187413"/>
                <a:gd name="connsiteY210" fmla="*/ 1792924 h 2414239"/>
                <a:gd name="connsiteX211" fmla="*/ 1201262 w 2187413"/>
                <a:gd name="connsiteY211" fmla="*/ 1803910 h 2414239"/>
                <a:gd name="connsiteX212" fmla="*/ 1181234 w 2187413"/>
                <a:gd name="connsiteY212" fmla="*/ 1819612 h 2414239"/>
                <a:gd name="connsiteX213" fmla="*/ 1157219 w 2187413"/>
                <a:gd name="connsiteY213" fmla="*/ 1825592 h 2414239"/>
                <a:gd name="connsiteX214" fmla="*/ 1138844 w 2187413"/>
                <a:gd name="connsiteY214" fmla="*/ 1829432 h 2414239"/>
                <a:gd name="connsiteX215" fmla="*/ 1115218 w 2187413"/>
                <a:gd name="connsiteY215" fmla="*/ 1841050 h 2414239"/>
                <a:gd name="connsiteX216" fmla="*/ 1141906 w 2187413"/>
                <a:gd name="connsiteY216" fmla="*/ 1850092 h 2414239"/>
                <a:gd name="connsiteX217" fmla="*/ 1182012 w 2187413"/>
                <a:gd name="connsiteY217" fmla="*/ 1852037 h 2414239"/>
                <a:gd name="connsiteX218" fmla="*/ 1182157 w 2187413"/>
                <a:gd name="connsiteY218" fmla="*/ 1852037 h 2414239"/>
                <a:gd name="connsiteX219" fmla="*/ 1232228 w 2187413"/>
                <a:gd name="connsiteY219" fmla="*/ 1854467 h 2414239"/>
                <a:gd name="connsiteX220" fmla="*/ 1247687 w 2187413"/>
                <a:gd name="connsiteY220" fmla="*/ 1861127 h 2414239"/>
                <a:gd name="connsiteX221" fmla="*/ 1236701 w 2187413"/>
                <a:gd name="connsiteY221" fmla="*/ 1873766 h 2414239"/>
                <a:gd name="connsiteX222" fmla="*/ 1210887 w 2187413"/>
                <a:gd name="connsiteY222" fmla="*/ 1882565 h 2414239"/>
                <a:gd name="connsiteX223" fmla="*/ 1194262 w 2187413"/>
                <a:gd name="connsiteY223" fmla="*/ 1888204 h 2414239"/>
                <a:gd name="connsiteX224" fmla="*/ 1176372 w 2187413"/>
                <a:gd name="connsiteY224" fmla="*/ 1900357 h 2414239"/>
                <a:gd name="connsiteX225" fmla="*/ 1198102 w 2187413"/>
                <a:gd name="connsiteY225" fmla="*/ 1908524 h 2414239"/>
                <a:gd name="connsiteX226" fmla="*/ 1235145 w 2187413"/>
                <a:gd name="connsiteY226" fmla="*/ 1908378 h 2414239"/>
                <a:gd name="connsiteX227" fmla="*/ 1274618 w 2187413"/>
                <a:gd name="connsiteY227" fmla="*/ 1908233 h 2414239"/>
                <a:gd name="connsiteX228" fmla="*/ 1295813 w 2187413"/>
                <a:gd name="connsiteY228" fmla="*/ 1915768 h 2414239"/>
                <a:gd name="connsiteX229" fmla="*/ 1281910 w 2187413"/>
                <a:gd name="connsiteY229" fmla="*/ 1930060 h 2414239"/>
                <a:gd name="connsiteX230" fmla="*/ 1263000 w 2187413"/>
                <a:gd name="connsiteY230" fmla="*/ 1937983 h 2414239"/>
                <a:gd name="connsiteX231" fmla="*/ 1253034 w 2187413"/>
                <a:gd name="connsiteY231" fmla="*/ 1942067 h 2414239"/>
                <a:gd name="connsiteX232" fmla="*/ 1234270 w 2187413"/>
                <a:gd name="connsiteY232" fmla="*/ 1956748 h 2414239"/>
                <a:gd name="connsiteX233" fmla="*/ 1257750 w 2187413"/>
                <a:gd name="connsiteY233" fmla="*/ 1963116 h 2414239"/>
                <a:gd name="connsiteX234" fmla="*/ 1285605 w 2187413"/>
                <a:gd name="connsiteY234" fmla="*/ 1961949 h 2414239"/>
                <a:gd name="connsiteX235" fmla="*/ 1323134 w 2187413"/>
                <a:gd name="connsiteY235" fmla="*/ 1962095 h 2414239"/>
                <a:gd name="connsiteX236" fmla="*/ 1342919 w 2187413"/>
                <a:gd name="connsiteY236" fmla="*/ 1968998 h 2414239"/>
                <a:gd name="connsiteX237" fmla="*/ 1321870 w 2187413"/>
                <a:gd name="connsiteY237" fmla="*/ 1989027 h 2414239"/>
                <a:gd name="connsiteX238" fmla="*/ 1314335 w 2187413"/>
                <a:gd name="connsiteY238" fmla="*/ 1992478 h 2414239"/>
                <a:gd name="connsiteX239" fmla="*/ 1291876 w 2187413"/>
                <a:gd name="connsiteY239" fmla="*/ 2003076 h 2414239"/>
                <a:gd name="connsiteX240" fmla="*/ 1295084 w 2187413"/>
                <a:gd name="connsiteY240" fmla="*/ 2017368 h 2414239"/>
                <a:gd name="connsiteX241" fmla="*/ 1316279 w 2187413"/>
                <a:gd name="connsiteY241" fmla="*/ 2017125 h 2414239"/>
                <a:gd name="connsiteX242" fmla="*/ 1336696 w 2187413"/>
                <a:gd name="connsiteY242" fmla="*/ 2016249 h 2414239"/>
                <a:gd name="connsiteX243" fmla="*/ 1336842 w 2187413"/>
                <a:gd name="connsiteY243" fmla="*/ 2016249 h 2414239"/>
                <a:gd name="connsiteX244" fmla="*/ 1373253 w 2187413"/>
                <a:gd name="connsiteY244" fmla="*/ 2015229 h 2414239"/>
                <a:gd name="connsiteX245" fmla="*/ 1388955 w 2187413"/>
                <a:gd name="connsiteY245" fmla="*/ 2021889 h 2414239"/>
                <a:gd name="connsiteX246" fmla="*/ 1380788 w 2187413"/>
                <a:gd name="connsiteY246" fmla="*/ 2034528 h 2414239"/>
                <a:gd name="connsiteX247" fmla="*/ 1363919 w 2187413"/>
                <a:gd name="connsiteY247" fmla="*/ 2044979 h 2414239"/>
                <a:gd name="connsiteX248" fmla="*/ 1363774 w 2187413"/>
                <a:gd name="connsiteY248" fmla="*/ 2044979 h 2414239"/>
                <a:gd name="connsiteX249" fmla="*/ 1356093 w 2187413"/>
                <a:gd name="connsiteY249" fmla="*/ 2049452 h 2414239"/>
                <a:gd name="connsiteX250" fmla="*/ 1341655 w 2187413"/>
                <a:gd name="connsiteY250" fmla="*/ 2064376 h 2414239"/>
                <a:gd name="connsiteX251" fmla="*/ 1364503 w 2187413"/>
                <a:gd name="connsiteY251" fmla="*/ 2070647 h 2414239"/>
                <a:gd name="connsiteX252" fmla="*/ 1386232 w 2187413"/>
                <a:gd name="connsiteY252" fmla="*/ 2068848 h 2414239"/>
                <a:gd name="connsiteX253" fmla="*/ 1420455 w 2187413"/>
                <a:gd name="connsiteY253" fmla="*/ 2066029 h 2414239"/>
                <a:gd name="connsiteX254" fmla="*/ 1436303 w 2187413"/>
                <a:gd name="connsiteY254" fmla="*/ 2070258 h 2414239"/>
                <a:gd name="connsiteX255" fmla="*/ 1429157 w 2187413"/>
                <a:gd name="connsiteY255" fmla="*/ 2086105 h 2414239"/>
                <a:gd name="connsiteX256" fmla="*/ 1412921 w 2187413"/>
                <a:gd name="connsiteY256" fmla="*/ 2097092 h 2414239"/>
                <a:gd name="connsiteX257" fmla="*/ 1405775 w 2187413"/>
                <a:gd name="connsiteY257" fmla="*/ 2101710 h 2414239"/>
                <a:gd name="connsiteX258" fmla="*/ 1392601 w 2187413"/>
                <a:gd name="connsiteY258" fmla="*/ 2116148 h 2414239"/>
                <a:gd name="connsiteX259" fmla="*/ 1411511 w 2187413"/>
                <a:gd name="connsiteY259" fmla="*/ 2120766 h 2414239"/>
                <a:gd name="connsiteX260" fmla="*/ 1434116 w 2187413"/>
                <a:gd name="connsiteY260" fmla="*/ 2119745 h 2414239"/>
                <a:gd name="connsiteX261" fmla="*/ 1456866 w 2187413"/>
                <a:gd name="connsiteY261" fmla="*/ 2118336 h 2414239"/>
                <a:gd name="connsiteX262" fmla="*/ 1482145 w 2187413"/>
                <a:gd name="connsiteY262" fmla="*/ 2121641 h 2414239"/>
                <a:gd name="connsiteX263" fmla="*/ 1467318 w 2187413"/>
                <a:gd name="connsiteY263" fmla="*/ 2143857 h 2414239"/>
                <a:gd name="connsiteX264" fmla="*/ 1461436 w 2187413"/>
                <a:gd name="connsiteY264" fmla="*/ 2147795 h 2414239"/>
                <a:gd name="connsiteX265" fmla="*/ 1447144 w 2187413"/>
                <a:gd name="connsiteY265" fmla="*/ 2158392 h 2414239"/>
                <a:gd name="connsiteX266" fmla="*/ 1452248 w 2187413"/>
                <a:gd name="connsiteY266" fmla="*/ 2172296 h 2414239"/>
                <a:gd name="connsiteX267" fmla="*/ 1483409 w 2187413"/>
                <a:gd name="connsiteY267" fmla="*/ 2169865 h 2414239"/>
                <a:gd name="connsiteX268" fmla="*/ 1513014 w 2187413"/>
                <a:gd name="connsiteY268" fmla="*/ 2166802 h 2414239"/>
                <a:gd name="connsiteX269" fmla="*/ 1529250 w 2187413"/>
                <a:gd name="connsiteY269" fmla="*/ 2171421 h 2414239"/>
                <a:gd name="connsiteX270" fmla="*/ 1525702 w 2187413"/>
                <a:gd name="connsiteY270" fmla="*/ 2185956 h 2414239"/>
                <a:gd name="connsiteX271" fmla="*/ 1510388 w 2187413"/>
                <a:gd name="connsiteY271" fmla="*/ 2197039 h 2414239"/>
                <a:gd name="connsiteX272" fmla="*/ 1498235 w 2187413"/>
                <a:gd name="connsiteY272" fmla="*/ 2205449 h 2414239"/>
                <a:gd name="connsiteX273" fmla="*/ 1503583 w 2187413"/>
                <a:gd name="connsiteY273" fmla="*/ 2222172 h 2414239"/>
                <a:gd name="connsiteX274" fmla="*/ 1533091 w 2187413"/>
                <a:gd name="connsiteY274" fmla="*/ 2219984 h 2414239"/>
                <a:gd name="connsiteX275" fmla="*/ 1533236 w 2187413"/>
                <a:gd name="connsiteY275" fmla="*/ 2219984 h 2414239"/>
                <a:gd name="connsiteX276" fmla="*/ 1558126 w 2187413"/>
                <a:gd name="connsiteY276" fmla="*/ 2216387 h 2414239"/>
                <a:gd name="connsiteX277" fmla="*/ 1577279 w 2187413"/>
                <a:gd name="connsiteY277" fmla="*/ 2221102 h 2414239"/>
                <a:gd name="connsiteX278" fmla="*/ 1571154 w 2187413"/>
                <a:gd name="connsiteY278" fmla="*/ 2237047 h 2414239"/>
                <a:gd name="connsiteX279" fmla="*/ 1559390 w 2187413"/>
                <a:gd name="connsiteY279" fmla="*/ 2246381 h 2414239"/>
                <a:gd name="connsiteX280" fmla="*/ 1546994 w 2187413"/>
                <a:gd name="connsiteY280" fmla="*/ 2256346 h 2414239"/>
                <a:gd name="connsiteX281" fmla="*/ 1552098 w 2187413"/>
                <a:gd name="connsiteY281" fmla="*/ 2270784 h 2414239"/>
                <a:gd name="connsiteX282" fmla="*/ 1576745 w 2187413"/>
                <a:gd name="connsiteY282" fmla="*/ 2269131 h 2414239"/>
                <a:gd name="connsiteX283" fmla="*/ 1581314 w 2187413"/>
                <a:gd name="connsiteY283" fmla="*/ 2268597 h 2414239"/>
                <a:gd name="connsiteX284" fmla="*/ 1581460 w 2187413"/>
                <a:gd name="connsiteY284" fmla="*/ 2268597 h 2414239"/>
                <a:gd name="connsiteX285" fmla="*/ 1608148 w 2187413"/>
                <a:gd name="connsiteY285" fmla="*/ 2265291 h 2414239"/>
                <a:gd name="connsiteX286" fmla="*/ 1624482 w 2187413"/>
                <a:gd name="connsiteY286" fmla="*/ 2269763 h 2414239"/>
                <a:gd name="connsiteX287" fmla="*/ 1617968 w 2187413"/>
                <a:gd name="connsiteY287" fmla="*/ 2286243 h 2414239"/>
                <a:gd name="connsiteX288" fmla="*/ 1608002 w 2187413"/>
                <a:gd name="connsiteY288" fmla="*/ 2295431 h 2414239"/>
                <a:gd name="connsiteX289" fmla="*/ 1600710 w 2187413"/>
                <a:gd name="connsiteY289" fmla="*/ 2301945 h 2414239"/>
                <a:gd name="connsiteX290" fmla="*/ 1596384 w 2187413"/>
                <a:gd name="connsiteY290" fmla="*/ 2314195 h 2414239"/>
                <a:gd name="connsiteX291" fmla="*/ 1615149 w 2187413"/>
                <a:gd name="connsiteY291" fmla="*/ 2317792 h 2414239"/>
                <a:gd name="connsiteX292" fmla="*/ 1627933 w 2187413"/>
                <a:gd name="connsiteY292" fmla="*/ 2315605 h 2414239"/>
                <a:gd name="connsiteX293" fmla="*/ 1649906 w 2187413"/>
                <a:gd name="connsiteY293" fmla="*/ 2312931 h 2414239"/>
                <a:gd name="connsiteX294" fmla="*/ 1671101 w 2187413"/>
                <a:gd name="connsiteY294" fmla="*/ 2316383 h 2414239"/>
                <a:gd name="connsiteX295" fmla="*/ 1668428 w 2187413"/>
                <a:gd name="connsiteY295" fmla="*/ 2330918 h 2414239"/>
                <a:gd name="connsiteX296" fmla="*/ 1655788 w 2187413"/>
                <a:gd name="connsiteY296" fmla="*/ 2343557 h 2414239"/>
                <a:gd name="connsiteX297" fmla="*/ 1653601 w 2187413"/>
                <a:gd name="connsiteY297" fmla="*/ 2345599 h 2414239"/>
                <a:gd name="connsiteX298" fmla="*/ 1645434 w 2187413"/>
                <a:gd name="connsiteY298" fmla="*/ 2362953 h 2414239"/>
                <a:gd name="connsiteX299" fmla="*/ 1676060 w 2187413"/>
                <a:gd name="connsiteY299" fmla="*/ 2364217 h 2414239"/>
                <a:gd name="connsiteX300" fmla="*/ 1676206 w 2187413"/>
                <a:gd name="connsiteY300" fmla="*/ 2364217 h 2414239"/>
                <a:gd name="connsiteX301" fmla="*/ 1685928 w 2187413"/>
                <a:gd name="connsiteY301" fmla="*/ 2362176 h 2414239"/>
                <a:gd name="connsiteX302" fmla="*/ 1714901 w 2187413"/>
                <a:gd name="connsiteY302" fmla="*/ 2364072 h 2414239"/>
                <a:gd name="connsiteX303" fmla="*/ 1706734 w 2187413"/>
                <a:gd name="connsiteY303" fmla="*/ 2386676 h 2414239"/>
                <a:gd name="connsiteX304" fmla="*/ 1702408 w 2187413"/>
                <a:gd name="connsiteY304" fmla="*/ 2390760 h 2414239"/>
                <a:gd name="connsiteX305" fmla="*/ 1696137 w 2187413"/>
                <a:gd name="connsiteY305" fmla="*/ 2397906 h 2414239"/>
                <a:gd name="connsiteX306" fmla="*/ 1705325 w 2187413"/>
                <a:gd name="connsiteY306" fmla="*/ 2414239 h 2414239"/>
                <a:gd name="connsiteX307" fmla="*/ 1723068 w 2187413"/>
                <a:gd name="connsiteY307" fmla="*/ 2411420 h 2414239"/>
                <a:gd name="connsiteX308" fmla="*/ 1759090 w 2187413"/>
                <a:gd name="connsiteY308" fmla="*/ 2396885 h 2414239"/>
                <a:gd name="connsiteX309" fmla="*/ 1808529 w 2187413"/>
                <a:gd name="connsiteY309" fmla="*/ 2369711 h 2414239"/>
                <a:gd name="connsiteX310" fmla="*/ 1808675 w 2187413"/>
                <a:gd name="connsiteY310" fmla="*/ 2369711 h 2414239"/>
                <a:gd name="connsiteX311" fmla="*/ 1901233 w 2187413"/>
                <a:gd name="connsiteY311" fmla="*/ 2311862 h 2414239"/>
                <a:gd name="connsiteX312" fmla="*/ 2054945 w 2187413"/>
                <a:gd name="connsiteY312" fmla="*/ 2183671 h 2414239"/>
                <a:gd name="connsiteX313" fmla="*/ 2059660 w 2187413"/>
                <a:gd name="connsiteY313" fmla="*/ 2164517 h 2414239"/>
                <a:gd name="connsiteX314" fmla="*/ 2039632 w 2187413"/>
                <a:gd name="connsiteY314" fmla="*/ 2169379 h 2414239"/>
                <a:gd name="connsiteX315" fmla="*/ 1954852 w 2187413"/>
                <a:gd name="connsiteY315" fmla="*/ 2236804 h 2414239"/>
                <a:gd name="connsiteX316" fmla="*/ 1912316 w 2187413"/>
                <a:gd name="connsiteY316" fmla="*/ 2266798 h 2414239"/>
                <a:gd name="connsiteX317" fmla="*/ 1833807 w 2187413"/>
                <a:gd name="connsiteY317" fmla="*/ 2317112 h 2414239"/>
                <a:gd name="connsiteX318" fmla="*/ 1790250 w 2187413"/>
                <a:gd name="connsiteY318" fmla="*/ 2329751 h 2414239"/>
                <a:gd name="connsiteX319" fmla="*/ 1829967 w 2187413"/>
                <a:gd name="connsiteY319" fmla="*/ 2297084 h 2414239"/>
                <a:gd name="connsiteX320" fmla="*/ 1933900 w 2187413"/>
                <a:gd name="connsiteY320" fmla="*/ 2228394 h 2414239"/>
                <a:gd name="connsiteX321" fmla="*/ 2014451 w 2187413"/>
                <a:gd name="connsiteY321" fmla="*/ 2165587 h 2414239"/>
                <a:gd name="connsiteX322" fmla="*/ 2014986 w 2187413"/>
                <a:gd name="connsiteY322" fmla="*/ 2165052 h 2414239"/>
                <a:gd name="connsiteX323" fmla="*/ 2038854 w 2187413"/>
                <a:gd name="connsiteY323" fmla="*/ 2144635 h 2414239"/>
                <a:gd name="connsiteX324" fmla="*/ 2005895 w 2187413"/>
                <a:gd name="connsiteY324" fmla="*/ 2114009 h 2414239"/>
                <a:gd name="connsiteX325" fmla="*/ 2002444 w 2187413"/>
                <a:gd name="connsiteY325" fmla="*/ 2116926 h 2414239"/>
                <a:gd name="connsiteX326" fmla="*/ 1933608 w 2187413"/>
                <a:gd name="connsiteY326" fmla="*/ 2172830 h 2414239"/>
                <a:gd name="connsiteX327" fmla="*/ 1898753 w 2187413"/>
                <a:gd name="connsiteY327" fmla="*/ 2187268 h 2414239"/>
                <a:gd name="connsiteX328" fmla="*/ 1918053 w 2187413"/>
                <a:gd name="connsiteY328" fmla="*/ 2161747 h 2414239"/>
                <a:gd name="connsiteX329" fmla="*/ 1982804 w 2187413"/>
                <a:gd name="connsiteY329" fmla="*/ 2109780 h 2414239"/>
                <a:gd name="connsiteX330" fmla="*/ 1989561 w 2187413"/>
                <a:gd name="connsiteY330" fmla="*/ 2103800 h 2414239"/>
                <a:gd name="connsiteX331" fmla="*/ 1992770 w 2187413"/>
                <a:gd name="connsiteY331" fmla="*/ 2097141 h 2414239"/>
                <a:gd name="connsiteX332" fmla="*/ 1984846 w 2187413"/>
                <a:gd name="connsiteY332" fmla="*/ 2091404 h 2414239"/>
                <a:gd name="connsiteX333" fmla="*/ 1964429 w 2187413"/>
                <a:gd name="connsiteY333" fmla="*/ 2069577 h 2414239"/>
                <a:gd name="connsiteX334" fmla="*/ 1941435 w 2187413"/>
                <a:gd name="connsiteY334" fmla="*/ 2048625 h 2414239"/>
                <a:gd name="connsiteX335" fmla="*/ 1921018 w 2187413"/>
                <a:gd name="connsiteY335" fmla="*/ 2027673 h 2414239"/>
                <a:gd name="connsiteX336" fmla="*/ 1901865 w 2187413"/>
                <a:gd name="connsiteY336" fmla="*/ 2005701 h 2414239"/>
                <a:gd name="connsiteX337" fmla="*/ 1888448 w 2187413"/>
                <a:gd name="connsiteY337" fmla="*/ 2001860 h 2414239"/>
                <a:gd name="connsiteX338" fmla="*/ 1877704 w 2187413"/>
                <a:gd name="connsiteY338" fmla="*/ 1991019 h 2414239"/>
                <a:gd name="connsiteX339" fmla="*/ 1876829 w 2187413"/>
                <a:gd name="connsiteY339" fmla="*/ 1985915 h 2414239"/>
                <a:gd name="connsiteX340" fmla="*/ 1842995 w 2187413"/>
                <a:gd name="connsiteY340" fmla="*/ 1951546 h 2414239"/>
                <a:gd name="connsiteX341" fmla="*/ 1833953 w 2187413"/>
                <a:gd name="connsiteY341" fmla="*/ 1925393 h 2414239"/>
                <a:gd name="connsiteX342" fmla="*/ 1813439 w 2187413"/>
                <a:gd name="connsiteY342" fmla="*/ 1916594 h 2414239"/>
                <a:gd name="connsiteX343" fmla="*/ 2187414 w 2187413"/>
                <a:gd name="connsiteY343" fmla="*/ 1093585 h 241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2187413" h="2414239">
                  <a:moveTo>
                    <a:pt x="1808383" y="1921115"/>
                  </a:moveTo>
                  <a:lnTo>
                    <a:pt x="1808383" y="1921115"/>
                  </a:lnTo>
                  <a:cubicBezTo>
                    <a:pt x="1808383" y="1921115"/>
                    <a:pt x="1808529" y="1920969"/>
                    <a:pt x="1808626" y="1920920"/>
                  </a:cubicBezTo>
                  <a:cubicBezTo>
                    <a:pt x="1808529" y="1920969"/>
                    <a:pt x="1808480" y="1921066"/>
                    <a:pt x="1808383" y="1921115"/>
                  </a:cubicBezTo>
                  <a:close/>
                  <a:moveTo>
                    <a:pt x="1455845" y="1590696"/>
                  </a:moveTo>
                  <a:cubicBezTo>
                    <a:pt x="1452637" y="1591474"/>
                    <a:pt x="1449866" y="1591960"/>
                    <a:pt x="1447290" y="1592203"/>
                  </a:cubicBezTo>
                  <a:cubicBezTo>
                    <a:pt x="1444859" y="1592592"/>
                    <a:pt x="1442720" y="1592689"/>
                    <a:pt x="1440775" y="1592592"/>
                  </a:cubicBezTo>
                  <a:cubicBezTo>
                    <a:pt x="1428525" y="1591571"/>
                    <a:pt x="1424928" y="1586856"/>
                    <a:pt x="1425852" y="1574460"/>
                  </a:cubicBezTo>
                  <a:cubicBezTo>
                    <a:pt x="1425997" y="1572904"/>
                    <a:pt x="1426095" y="1571397"/>
                    <a:pt x="1426095" y="1569987"/>
                  </a:cubicBezTo>
                  <a:cubicBezTo>
                    <a:pt x="1426970" y="1551612"/>
                    <a:pt x="1423664" y="1548306"/>
                    <a:pt x="1404656" y="1547528"/>
                  </a:cubicBezTo>
                  <a:cubicBezTo>
                    <a:pt x="1403392" y="1547528"/>
                    <a:pt x="1402080" y="1547383"/>
                    <a:pt x="1400816" y="1547383"/>
                  </a:cubicBezTo>
                  <a:cubicBezTo>
                    <a:pt x="1398240" y="1547237"/>
                    <a:pt x="1395712" y="1547626"/>
                    <a:pt x="1393184" y="1547237"/>
                  </a:cubicBezTo>
                  <a:cubicBezTo>
                    <a:pt x="1383461" y="1545681"/>
                    <a:pt x="1379621" y="1540868"/>
                    <a:pt x="1380934" y="1531292"/>
                  </a:cubicBezTo>
                  <a:cubicBezTo>
                    <a:pt x="1381080" y="1529007"/>
                    <a:pt x="1382100" y="1526819"/>
                    <a:pt x="1382732" y="1524535"/>
                  </a:cubicBezTo>
                  <a:lnTo>
                    <a:pt x="1382732" y="1524389"/>
                  </a:lnTo>
                  <a:cubicBezTo>
                    <a:pt x="1382975" y="1523611"/>
                    <a:pt x="1383218" y="1522833"/>
                    <a:pt x="1383364" y="1521958"/>
                  </a:cubicBezTo>
                  <a:cubicBezTo>
                    <a:pt x="1385552" y="1509173"/>
                    <a:pt x="1380302" y="1502270"/>
                    <a:pt x="1367273" y="1501006"/>
                  </a:cubicBezTo>
                  <a:cubicBezTo>
                    <a:pt x="1364989" y="1500763"/>
                    <a:pt x="1362704" y="1500763"/>
                    <a:pt x="1360273" y="1500861"/>
                  </a:cubicBezTo>
                  <a:cubicBezTo>
                    <a:pt x="1356822" y="1501006"/>
                    <a:pt x="1353370" y="1501347"/>
                    <a:pt x="1349919" y="1501249"/>
                  </a:cubicBezTo>
                  <a:cubicBezTo>
                    <a:pt x="1336356" y="1500861"/>
                    <a:pt x="1332418" y="1495610"/>
                    <a:pt x="1336259" y="1482971"/>
                  </a:cubicBezTo>
                  <a:cubicBezTo>
                    <a:pt x="1336745" y="1481173"/>
                    <a:pt x="1337669" y="1479520"/>
                    <a:pt x="1338301" y="1477867"/>
                  </a:cubicBezTo>
                  <a:lnTo>
                    <a:pt x="1338301" y="1477721"/>
                  </a:lnTo>
                  <a:cubicBezTo>
                    <a:pt x="1338933" y="1476457"/>
                    <a:pt x="1339467" y="1475290"/>
                    <a:pt x="1339808" y="1473881"/>
                  </a:cubicBezTo>
                  <a:cubicBezTo>
                    <a:pt x="1342384" y="1463283"/>
                    <a:pt x="1338009" y="1455748"/>
                    <a:pt x="1327168" y="1454484"/>
                  </a:cubicBezTo>
                  <a:cubicBezTo>
                    <a:pt x="1323474" y="1454095"/>
                    <a:pt x="1319779" y="1454095"/>
                    <a:pt x="1316036" y="1454484"/>
                  </a:cubicBezTo>
                  <a:cubicBezTo>
                    <a:pt x="1312098" y="1454630"/>
                    <a:pt x="1308015" y="1455116"/>
                    <a:pt x="1304029" y="1455262"/>
                  </a:cubicBezTo>
                  <a:cubicBezTo>
                    <a:pt x="1288813" y="1455748"/>
                    <a:pt x="1289494" y="1447970"/>
                    <a:pt x="1295327" y="1434456"/>
                  </a:cubicBezTo>
                  <a:cubicBezTo>
                    <a:pt x="1295473" y="1434067"/>
                    <a:pt x="1295716" y="1433678"/>
                    <a:pt x="1295813" y="1433289"/>
                  </a:cubicBezTo>
                  <a:cubicBezTo>
                    <a:pt x="1306022" y="1408497"/>
                    <a:pt x="1297612" y="1400476"/>
                    <a:pt x="1273209" y="1405337"/>
                  </a:cubicBezTo>
                  <a:cubicBezTo>
                    <a:pt x="1272334" y="1405483"/>
                    <a:pt x="1271167" y="1405726"/>
                    <a:pt x="1269903" y="1406115"/>
                  </a:cubicBezTo>
                  <a:cubicBezTo>
                    <a:pt x="1264021" y="1407525"/>
                    <a:pt x="1254687" y="1409955"/>
                    <a:pt x="1249486" y="1409712"/>
                  </a:cubicBezTo>
                  <a:cubicBezTo>
                    <a:pt x="1240444" y="1409469"/>
                    <a:pt x="1237089" y="1403052"/>
                    <a:pt x="1241465" y="1395031"/>
                  </a:cubicBezTo>
                  <a:cubicBezTo>
                    <a:pt x="1242242" y="1393524"/>
                    <a:pt x="1246083" y="1389781"/>
                    <a:pt x="1250020" y="1385211"/>
                  </a:cubicBezTo>
                  <a:cubicBezTo>
                    <a:pt x="1256000" y="1377919"/>
                    <a:pt x="1262028" y="1368489"/>
                    <a:pt x="1256777" y="1361440"/>
                  </a:cubicBezTo>
                  <a:cubicBezTo>
                    <a:pt x="1252451" y="1355801"/>
                    <a:pt x="1237867" y="1356725"/>
                    <a:pt x="1224596" y="1358523"/>
                  </a:cubicBezTo>
                  <a:lnTo>
                    <a:pt x="1224450" y="1358523"/>
                  </a:lnTo>
                  <a:cubicBezTo>
                    <a:pt x="1215019" y="1359933"/>
                    <a:pt x="1206172" y="1361586"/>
                    <a:pt x="1202380" y="1361732"/>
                  </a:cubicBezTo>
                  <a:cubicBezTo>
                    <a:pt x="1194456" y="1361975"/>
                    <a:pt x="1187164" y="1353030"/>
                    <a:pt x="1193192" y="1347440"/>
                  </a:cubicBezTo>
                  <a:cubicBezTo>
                    <a:pt x="1196644" y="1344134"/>
                    <a:pt x="1200484" y="1340682"/>
                    <a:pt x="1203936" y="1336988"/>
                  </a:cubicBezTo>
                  <a:cubicBezTo>
                    <a:pt x="1211860" y="1328967"/>
                    <a:pt x="1218131" y="1320411"/>
                    <a:pt x="1215700" y="1313751"/>
                  </a:cubicBezTo>
                  <a:cubicBezTo>
                    <a:pt x="1212783" y="1305827"/>
                    <a:pt x="1196158" y="1307383"/>
                    <a:pt x="1178949" y="1310689"/>
                  </a:cubicBezTo>
                  <a:lnTo>
                    <a:pt x="1178803" y="1310689"/>
                  </a:lnTo>
                  <a:cubicBezTo>
                    <a:pt x="1168060" y="1312584"/>
                    <a:pt x="1157219" y="1315161"/>
                    <a:pt x="1149198" y="1316425"/>
                  </a:cubicBezTo>
                  <a:cubicBezTo>
                    <a:pt x="1141906" y="1317446"/>
                    <a:pt x="1131212" y="1318710"/>
                    <a:pt x="1128781" y="1311466"/>
                  </a:cubicBezTo>
                  <a:cubicBezTo>
                    <a:pt x="1125864" y="1302522"/>
                    <a:pt x="1142976" y="1296931"/>
                    <a:pt x="1149101" y="1293188"/>
                  </a:cubicBezTo>
                  <a:cubicBezTo>
                    <a:pt x="1151775" y="1291681"/>
                    <a:pt x="1154740" y="1289980"/>
                    <a:pt x="1157511" y="1288327"/>
                  </a:cubicBezTo>
                  <a:lnTo>
                    <a:pt x="1157657" y="1288327"/>
                  </a:lnTo>
                  <a:cubicBezTo>
                    <a:pt x="1166699" y="1282980"/>
                    <a:pt x="1174379" y="1276952"/>
                    <a:pt x="1168400" y="1267618"/>
                  </a:cubicBezTo>
                  <a:cubicBezTo>
                    <a:pt x="1165094" y="1262660"/>
                    <a:pt x="1150268" y="1261979"/>
                    <a:pt x="1133156" y="1262514"/>
                  </a:cubicBezTo>
                  <a:lnTo>
                    <a:pt x="1133010" y="1262514"/>
                  </a:lnTo>
                  <a:cubicBezTo>
                    <a:pt x="1117697" y="1262903"/>
                    <a:pt x="1100732" y="1264167"/>
                    <a:pt x="1088578" y="1264069"/>
                  </a:cubicBezTo>
                  <a:cubicBezTo>
                    <a:pt x="1078370" y="1263924"/>
                    <a:pt x="1061647" y="1261396"/>
                    <a:pt x="1046334" y="1259451"/>
                  </a:cubicBezTo>
                  <a:cubicBezTo>
                    <a:pt x="1032528" y="1257652"/>
                    <a:pt x="1019889" y="1256243"/>
                    <a:pt x="1014007" y="1257409"/>
                  </a:cubicBezTo>
                  <a:cubicBezTo>
                    <a:pt x="1011430" y="1257798"/>
                    <a:pt x="1009291" y="1258673"/>
                    <a:pt x="1007493" y="1259694"/>
                  </a:cubicBezTo>
                  <a:cubicBezTo>
                    <a:pt x="1005597" y="1260861"/>
                    <a:pt x="1004187" y="1262271"/>
                    <a:pt x="1003264" y="1263924"/>
                  </a:cubicBezTo>
                  <a:cubicBezTo>
                    <a:pt x="1001368" y="1267618"/>
                    <a:pt x="1002097" y="1272236"/>
                    <a:pt x="1006472" y="1276708"/>
                  </a:cubicBezTo>
                  <a:cubicBezTo>
                    <a:pt x="1010069" y="1280549"/>
                    <a:pt x="1014396" y="1283709"/>
                    <a:pt x="1018965" y="1286674"/>
                  </a:cubicBezTo>
                  <a:cubicBezTo>
                    <a:pt x="1022514" y="1289105"/>
                    <a:pt x="1026257" y="1291244"/>
                    <a:pt x="1029709" y="1293674"/>
                  </a:cubicBezTo>
                  <a:cubicBezTo>
                    <a:pt x="1035688" y="1297904"/>
                    <a:pt x="1047306" y="1301744"/>
                    <a:pt x="1044536" y="1309911"/>
                  </a:cubicBezTo>
                  <a:cubicBezTo>
                    <a:pt x="1041959" y="1317592"/>
                    <a:pt x="1031362" y="1314626"/>
                    <a:pt x="1023584" y="1313751"/>
                  </a:cubicBezTo>
                  <a:cubicBezTo>
                    <a:pt x="1016924" y="1312973"/>
                    <a:pt x="1006229" y="1310932"/>
                    <a:pt x="996263" y="1309279"/>
                  </a:cubicBezTo>
                  <a:cubicBezTo>
                    <a:pt x="986930" y="1307626"/>
                    <a:pt x="978277" y="1306362"/>
                    <a:pt x="973902" y="1306605"/>
                  </a:cubicBezTo>
                  <a:cubicBezTo>
                    <a:pt x="960242" y="1307383"/>
                    <a:pt x="955380" y="1315793"/>
                    <a:pt x="962672" y="1327168"/>
                  </a:cubicBezTo>
                  <a:cubicBezTo>
                    <a:pt x="964179" y="1329453"/>
                    <a:pt x="966999" y="1332175"/>
                    <a:pt x="970207" y="1335092"/>
                  </a:cubicBezTo>
                  <a:cubicBezTo>
                    <a:pt x="977353" y="1341752"/>
                    <a:pt x="986055" y="1349384"/>
                    <a:pt x="982603" y="1355655"/>
                  </a:cubicBezTo>
                  <a:cubicBezTo>
                    <a:pt x="979395" y="1361391"/>
                    <a:pt x="963693" y="1358572"/>
                    <a:pt x="948866" y="1356287"/>
                  </a:cubicBezTo>
                  <a:cubicBezTo>
                    <a:pt x="940554" y="1354877"/>
                    <a:pt x="932630" y="1353711"/>
                    <a:pt x="927428" y="1354245"/>
                  </a:cubicBezTo>
                  <a:cubicBezTo>
                    <a:pt x="916442" y="1355412"/>
                    <a:pt x="912212" y="1363822"/>
                    <a:pt x="917220" y="1373933"/>
                  </a:cubicBezTo>
                  <a:cubicBezTo>
                    <a:pt x="918095" y="1375586"/>
                    <a:pt x="920428" y="1378649"/>
                    <a:pt x="922859" y="1382246"/>
                  </a:cubicBezTo>
                  <a:cubicBezTo>
                    <a:pt x="926942" y="1388225"/>
                    <a:pt x="931171" y="1395663"/>
                    <a:pt x="928595" y="1400135"/>
                  </a:cubicBezTo>
                  <a:cubicBezTo>
                    <a:pt x="924900" y="1406261"/>
                    <a:pt x="912261" y="1404754"/>
                    <a:pt x="902150" y="1402809"/>
                  </a:cubicBezTo>
                  <a:cubicBezTo>
                    <a:pt x="897288" y="1402031"/>
                    <a:pt x="893108" y="1401156"/>
                    <a:pt x="890677" y="1400913"/>
                  </a:cubicBezTo>
                  <a:cubicBezTo>
                    <a:pt x="873079" y="1399892"/>
                    <a:pt x="867586" y="1408691"/>
                    <a:pt x="874343" y="1425025"/>
                  </a:cubicBezTo>
                  <a:cubicBezTo>
                    <a:pt x="874829" y="1426192"/>
                    <a:pt x="875364" y="1427602"/>
                    <a:pt x="875996" y="1428866"/>
                  </a:cubicBezTo>
                  <a:cubicBezTo>
                    <a:pt x="878281" y="1434504"/>
                    <a:pt x="880566" y="1440630"/>
                    <a:pt x="878573" y="1444324"/>
                  </a:cubicBezTo>
                  <a:cubicBezTo>
                    <a:pt x="874975" y="1450838"/>
                    <a:pt x="865156" y="1449817"/>
                    <a:pt x="856503" y="1448408"/>
                  </a:cubicBezTo>
                  <a:lnTo>
                    <a:pt x="856357" y="1448408"/>
                  </a:lnTo>
                  <a:cubicBezTo>
                    <a:pt x="851641" y="1447533"/>
                    <a:pt x="847315" y="1446609"/>
                    <a:pt x="844495" y="1446755"/>
                  </a:cubicBezTo>
                  <a:cubicBezTo>
                    <a:pt x="829425" y="1447387"/>
                    <a:pt x="823543" y="1455311"/>
                    <a:pt x="828162" y="1469603"/>
                  </a:cubicBezTo>
                  <a:cubicBezTo>
                    <a:pt x="828696" y="1471255"/>
                    <a:pt x="829425" y="1472908"/>
                    <a:pt x="830203" y="1474464"/>
                  </a:cubicBezTo>
                  <a:cubicBezTo>
                    <a:pt x="830835" y="1475874"/>
                    <a:pt x="831370" y="1477138"/>
                    <a:pt x="831710" y="1478547"/>
                  </a:cubicBezTo>
                  <a:cubicBezTo>
                    <a:pt x="833995" y="1487978"/>
                    <a:pt x="830057" y="1493763"/>
                    <a:pt x="820238" y="1494103"/>
                  </a:cubicBezTo>
                  <a:cubicBezTo>
                    <a:pt x="817175" y="1494249"/>
                    <a:pt x="814113" y="1493860"/>
                    <a:pt x="811050" y="1493471"/>
                  </a:cubicBezTo>
                  <a:lnTo>
                    <a:pt x="810904" y="1493471"/>
                  </a:lnTo>
                  <a:cubicBezTo>
                    <a:pt x="808231" y="1493082"/>
                    <a:pt x="805557" y="1492839"/>
                    <a:pt x="802883" y="1492694"/>
                  </a:cubicBezTo>
                  <a:cubicBezTo>
                    <a:pt x="786160" y="1492305"/>
                    <a:pt x="780035" y="1499208"/>
                    <a:pt x="783195" y="1515055"/>
                  </a:cubicBezTo>
                  <a:cubicBezTo>
                    <a:pt x="783584" y="1517097"/>
                    <a:pt x="783827" y="1518896"/>
                    <a:pt x="783827" y="1520403"/>
                  </a:cubicBezTo>
                  <a:lnTo>
                    <a:pt x="783827" y="1520548"/>
                  </a:lnTo>
                  <a:cubicBezTo>
                    <a:pt x="785480" y="1537028"/>
                    <a:pt x="776292" y="1539070"/>
                    <a:pt x="765306" y="1538924"/>
                  </a:cubicBezTo>
                  <a:cubicBezTo>
                    <a:pt x="761611" y="1538778"/>
                    <a:pt x="757771" y="1538535"/>
                    <a:pt x="753930" y="1538438"/>
                  </a:cubicBezTo>
                  <a:cubicBezTo>
                    <a:pt x="736576" y="1538049"/>
                    <a:pt x="734242" y="1547383"/>
                    <a:pt x="737985" y="1560897"/>
                  </a:cubicBezTo>
                  <a:cubicBezTo>
                    <a:pt x="738374" y="1562404"/>
                    <a:pt x="738763" y="1563959"/>
                    <a:pt x="738860" y="1565223"/>
                  </a:cubicBezTo>
                  <a:cubicBezTo>
                    <a:pt x="741923" y="1581168"/>
                    <a:pt x="733221" y="1582578"/>
                    <a:pt x="721749" y="1582189"/>
                  </a:cubicBezTo>
                  <a:lnTo>
                    <a:pt x="721603" y="1582189"/>
                  </a:lnTo>
                  <a:cubicBezTo>
                    <a:pt x="717520" y="1582189"/>
                    <a:pt x="713047" y="1581800"/>
                    <a:pt x="708575" y="1581800"/>
                  </a:cubicBezTo>
                  <a:cubicBezTo>
                    <a:pt x="695401" y="1581654"/>
                    <a:pt x="690443" y="1589092"/>
                    <a:pt x="690443" y="1602217"/>
                  </a:cubicBezTo>
                  <a:cubicBezTo>
                    <a:pt x="690443" y="1605523"/>
                    <a:pt x="690831" y="1609120"/>
                    <a:pt x="690977" y="1612669"/>
                  </a:cubicBezTo>
                  <a:lnTo>
                    <a:pt x="690977" y="1612815"/>
                  </a:lnTo>
                  <a:cubicBezTo>
                    <a:pt x="691123" y="1618940"/>
                    <a:pt x="690200" y="1624676"/>
                    <a:pt x="684998" y="1627496"/>
                  </a:cubicBezTo>
                  <a:cubicBezTo>
                    <a:pt x="682421" y="1628760"/>
                    <a:pt x="678873" y="1629392"/>
                    <a:pt x="674643" y="1629051"/>
                  </a:cubicBezTo>
                  <a:cubicBezTo>
                    <a:pt x="666233" y="1628662"/>
                    <a:pt x="663754" y="1628711"/>
                    <a:pt x="659379" y="1629149"/>
                  </a:cubicBezTo>
                  <a:cubicBezTo>
                    <a:pt x="656803" y="1629392"/>
                    <a:pt x="651844" y="1630607"/>
                    <a:pt x="649268" y="1634739"/>
                  </a:cubicBezTo>
                  <a:cubicBezTo>
                    <a:pt x="646448" y="1639211"/>
                    <a:pt x="647469" y="1641788"/>
                    <a:pt x="645184" y="1643052"/>
                  </a:cubicBezTo>
                  <a:cubicBezTo>
                    <a:pt x="644358" y="1643538"/>
                    <a:pt x="643434" y="1643246"/>
                    <a:pt x="642268" y="1642469"/>
                  </a:cubicBezTo>
                  <a:cubicBezTo>
                    <a:pt x="478881" y="1508006"/>
                    <a:pt x="383115" y="1307675"/>
                    <a:pt x="383115" y="1093731"/>
                  </a:cubicBezTo>
                  <a:cubicBezTo>
                    <a:pt x="383115" y="701866"/>
                    <a:pt x="701915" y="383115"/>
                    <a:pt x="1093731" y="383115"/>
                  </a:cubicBezTo>
                  <a:cubicBezTo>
                    <a:pt x="1485548" y="383115"/>
                    <a:pt x="1804348" y="701915"/>
                    <a:pt x="1804348" y="1093731"/>
                  </a:cubicBezTo>
                  <a:cubicBezTo>
                    <a:pt x="1804348" y="1313168"/>
                    <a:pt x="1706297" y="1514423"/>
                    <a:pt x="1538049" y="1648545"/>
                  </a:cubicBezTo>
                  <a:cubicBezTo>
                    <a:pt x="1537806" y="1648302"/>
                    <a:pt x="1535861" y="1650052"/>
                    <a:pt x="1533431" y="1652142"/>
                  </a:cubicBezTo>
                  <a:cubicBezTo>
                    <a:pt x="1529833" y="1654962"/>
                    <a:pt x="1526139" y="1657781"/>
                    <a:pt x="1522493" y="1660552"/>
                  </a:cubicBezTo>
                  <a:cubicBezTo>
                    <a:pt x="1521229" y="1661427"/>
                    <a:pt x="1520694" y="1661670"/>
                    <a:pt x="1520938" y="1661136"/>
                  </a:cubicBezTo>
                  <a:cubicBezTo>
                    <a:pt x="1521958" y="1658900"/>
                    <a:pt x="1526577" y="1654573"/>
                    <a:pt x="1522153" y="1645628"/>
                  </a:cubicBezTo>
                  <a:cubicBezTo>
                    <a:pt x="1521035" y="1643392"/>
                    <a:pt x="1515979" y="1638677"/>
                    <a:pt x="1508882" y="1638385"/>
                  </a:cubicBezTo>
                  <a:cubicBezTo>
                    <a:pt x="1497895" y="1637948"/>
                    <a:pt x="1499062" y="1638385"/>
                    <a:pt x="1490020" y="1636878"/>
                  </a:cubicBezTo>
                  <a:cubicBezTo>
                    <a:pt x="1487833" y="1636635"/>
                    <a:pt x="1485937" y="1636003"/>
                    <a:pt x="1484041" y="1635079"/>
                  </a:cubicBezTo>
                  <a:cubicBezTo>
                    <a:pt x="1477283" y="1631774"/>
                    <a:pt x="1475242" y="1625892"/>
                    <a:pt x="1474610" y="1620641"/>
                  </a:cubicBezTo>
                  <a:cubicBezTo>
                    <a:pt x="1474124" y="1617336"/>
                    <a:pt x="1474367" y="1614127"/>
                    <a:pt x="1474221" y="1611940"/>
                  </a:cubicBezTo>
                  <a:cubicBezTo>
                    <a:pt x="1473443" y="1591766"/>
                    <a:pt x="1468728" y="1587925"/>
                    <a:pt x="1455943" y="1590599"/>
                  </a:cubicBezTo>
                  <a:lnTo>
                    <a:pt x="1455943" y="1590599"/>
                  </a:lnTo>
                  <a:close/>
                  <a:moveTo>
                    <a:pt x="1099711" y="1765215"/>
                  </a:moveTo>
                  <a:lnTo>
                    <a:pt x="1099565" y="1765215"/>
                  </a:lnTo>
                  <a:cubicBezTo>
                    <a:pt x="1097523" y="1765361"/>
                    <a:pt x="1095724" y="1765361"/>
                    <a:pt x="1093683" y="1765361"/>
                  </a:cubicBezTo>
                  <a:cubicBezTo>
                    <a:pt x="1091641" y="1765361"/>
                    <a:pt x="1089356" y="1765215"/>
                    <a:pt x="1086683" y="1764972"/>
                  </a:cubicBezTo>
                  <a:lnTo>
                    <a:pt x="1086537" y="1764972"/>
                  </a:lnTo>
                  <a:cubicBezTo>
                    <a:pt x="1066994" y="1763562"/>
                    <a:pt x="1035980" y="1758458"/>
                    <a:pt x="1035980" y="1747860"/>
                  </a:cubicBezTo>
                  <a:cubicBezTo>
                    <a:pt x="1035980" y="1740471"/>
                    <a:pt x="1047355" y="1739304"/>
                    <a:pt x="1052216" y="1738672"/>
                  </a:cubicBezTo>
                  <a:cubicBezTo>
                    <a:pt x="1080800" y="1734978"/>
                    <a:pt x="1124211" y="1737020"/>
                    <a:pt x="1140691" y="1740228"/>
                  </a:cubicBezTo>
                  <a:cubicBezTo>
                    <a:pt x="1144774" y="1741006"/>
                    <a:pt x="1150268" y="1743534"/>
                    <a:pt x="1150268" y="1748395"/>
                  </a:cubicBezTo>
                  <a:cubicBezTo>
                    <a:pt x="1150268" y="1757194"/>
                    <a:pt x="1126253" y="1764875"/>
                    <a:pt x="1099711" y="1765263"/>
                  </a:cubicBezTo>
                  <a:lnTo>
                    <a:pt x="1099711" y="1765263"/>
                  </a:lnTo>
                  <a:close/>
                  <a:moveTo>
                    <a:pt x="2187365" y="1093683"/>
                  </a:moveTo>
                  <a:cubicBezTo>
                    <a:pt x="2187365" y="490597"/>
                    <a:pt x="1696720" y="0"/>
                    <a:pt x="1093683" y="0"/>
                  </a:cubicBezTo>
                  <a:cubicBezTo>
                    <a:pt x="490645" y="0"/>
                    <a:pt x="0" y="490645"/>
                    <a:pt x="0" y="1093683"/>
                  </a:cubicBezTo>
                  <a:cubicBezTo>
                    <a:pt x="0" y="1409275"/>
                    <a:pt x="135288" y="1705519"/>
                    <a:pt x="367802" y="1911684"/>
                  </a:cubicBezTo>
                  <a:cubicBezTo>
                    <a:pt x="368920" y="1912754"/>
                    <a:pt x="370087" y="1913775"/>
                    <a:pt x="371253" y="1914747"/>
                  </a:cubicBezTo>
                  <a:cubicBezTo>
                    <a:pt x="378108" y="1920775"/>
                    <a:pt x="385059" y="1926705"/>
                    <a:pt x="392059" y="1932539"/>
                  </a:cubicBezTo>
                  <a:cubicBezTo>
                    <a:pt x="393372" y="1933706"/>
                    <a:pt x="394684" y="1934824"/>
                    <a:pt x="396046" y="1935893"/>
                  </a:cubicBezTo>
                  <a:cubicBezTo>
                    <a:pt x="398233" y="1937789"/>
                    <a:pt x="400518" y="1939588"/>
                    <a:pt x="402705" y="1941532"/>
                  </a:cubicBezTo>
                  <a:cubicBezTo>
                    <a:pt x="403094" y="1941824"/>
                    <a:pt x="403483" y="1942164"/>
                    <a:pt x="403872" y="1942456"/>
                  </a:cubicBezTo>
                  <a:cubicBezTo>
                    <a:pt x="408004" y="1945810"/>
                    <a:pt x="412233" y="1949019"/>
                    <a:pt x="416414" y="1952324"/>
                  </a:cubicBezTo>
                  <a:cubicBezTo>
                    <a:pt x="419574" y="1954852"/>
                    <a:pt x="422782" y="1957380"/>
                    <a:pt x="425991" y="1959859"/>
                  </a:cubicBezTo>
                  <a:cubicBezTo>
                    <a:pt x="428713" y="1961949"/>
                    <a:pt x="431387" y="1964040"/>
                    <a:pt x="434158" y="1966130"/>
                  </a:cubicBezTo>
                  <a:cubicBezTo>
                    <a:pt x="434158" y="1966130"/>
                    <a:pt x="434255" y="1966179"/>
                    <a:pt x="434255" y="1966227"/>
                  </a:cubicBezTo>
                  <a:cubicBezTo>
                    <a:pt x="441158" y="1971477"/>
                    <a:pt x="448158" y="1976582"/>
                    <a:pt x="455207" y="1981686"/>
                  </a:cubicBezTo>
                  <a:cubicBezTo>
                    <a:pt x="455304" y="1981735"/>
                    <a:pt x="455353" y="1981783"/>
                    <a:pt x="455450" y="1981881"/>
                  </a:cubicBezTo>
                  <a:cubicBezTo>
                    <a:pt x="458221" y="1983874"/>
                    <a:pt x="461089" y="1985867"/>
                    <a:pt x="463860" y="1987860"/>
                  </a:cubicBezTo>
                  <a:cubicBezTo>
                    <a:pt x="465756" y="1989172"/>
                    <a:pt x="467603" y="1990533"/>
                    <a:pt x="469499" y="1991797"/>
                  </a:cubicBezTo>
                  <a:cubicBezTo>
                    <a:pt x="469985" y="1992186"/>
                    <a:pt x="470520" y="1992575"/>
                    <a:pt x="471006" y="1992964"/>
                  </a:cubicBezTo>
                  <a:cubicBezTo>
                    <a:pt x="474068" y="1995054"/>
                    <a:pt x="477228" y="1997242"/>
                    <a:pt x="480437" y="1999332"/>
                  </a:cubicBezTo>
                  <a:cubicBezTo>
                    <a:pt x="482527" y="2000742"/>
                    <a:pt x="484520" y="2002201"/>
                    <a:pt x="486611" y="2003610"/>
                  </a:cubicBezTo>
                  <a:lnTo>
                    <a:pt x="486611" y="2003610"/>
                  </a:lnTo>
                  <a:cubicBezTo>
                    <a:pt x="492493" y="2007548"/>
                    <a:pt x="498472" y="2011340"/>
                    <a:pt x="504451" y="2015034"/>
                  </a:cubicBezTo>
                  <a:cubicBezTo>
                    <a:pt x="506736" y="2016541"/>
                    <a:pt x="509167" y="2018097"/>
                    <a:pt x="511597" y="2019507"/>
                  </a:cubicBezTo>
                  <a:cubicBezTo>
                    <a:pt x="523362" y="2026895"/>
                    <a:pt x="535369" y="2034042"/>
                    <a:pt x="547473" y="2040945"/>
                  </a:cubicBezTo>
                  <a:cubicBezTo>
                    <a:pt x="549758" y="2042209"/>
                    <a:pt x="552092" y="2043521"/>
                    <a:pt x="554231" y="2044785"/>
                  </a:cubicBezTo>
                  <a:cubicBezTo>
                    <a:pt x="560210" y="2048236"/>
                    <a:pt x="566238" y="2051542"/>
                    <a:pt x="572363" y="2054751"/>
                  </a:cubicBezTo>
                  <a:cubicBezTo>
                    <a:pt x="572752" y="2054994"/>
                    <a:pt x="573141" y="2055139"/>
                    <a:pt x="573530" y="2055383"/>
                  </a:cubicBezTo>
                  <a:cubicBezTo>
                    <a:pt x="579023" y="2058299"/>
                    <a:pt x="584613" y="2061362"/>
                    <a:pt x="590252" y="2064181"/>
                  </a:cubicBezTo>
                  <a:cubicBezTo>
                    <a:pt x="595357" y="2067001"/>
                    <a:pt x="600461" y="2069529"/>
                    <a:pt x="605711" y="2072105"/>
                  </a:cubicBezTo>
                  <a:cubicBezTo>
                    <a:pt x="612468" y="2075411"/>
                    <a:pt x="619225" y="2078765"/>
                    <a:pt x="626128" y="2081925"/>
                  </a:cubicBezTo>
                  <a:cubicBezTo>
                    <a:pt x="627003" y="2082314"/>
                    <a:pt x="627781" y="2082703"/>
                    <a:pt x="628705" y="2083091"/>
                  </a:cubicBezTo>
                  <a:cubicBezTo>
                    <a:pt x="648101" y="2091502"/>
                    <a:pt x="696227" y="2107981"/>
                    <a:pt x="731374" y="2114884"/>
                  </a:cubicBezTo>
                  <a:cubicBezTo>
                    <a:pt x="752812" y="2119211"/>
                    <a:pt x="769535" y="2121544"/>
                    <a:pt x="773375" y="2107738"/>
                  </a:cubicBezTo>
                  <a:cubicBezTo>
                    <a:pt x="774639" y="2102780"/>
                    <a:pt x="774542" y="2093057"/>
                    <a:pt x="759181" y="2087953"/>
                  </a:cubicBezTo>
                  <a:cubicBezTo>
                    <a:pt x="759181" y="2087953"/>
                    <a:pt x="759099" y="2087904"/>
                    <a:pt x="758937" y="2087807"/>
                  </a:cubicBezTo>
                  <a:cubicBezTo>
                    <a:pt x="724325" y="2076335"/>
                    <a:pt x="627344" y="2041674"/>
                    <a:pt x="520348" y="1970554"/>
                  </a:cubicBezTo>
                  <a:cubicBezTo>
                    <a:pt x="517674" y="1968755"/>
                    <a:pt x="510090" y="1961269"/>
                    <a:pt x="513979" y="1955289"/>
                  </a:cubicBezTo>
                  <a:cubicBezTo>
                    <a:pt x="518257" y="1948727"/>
                    <a:pt x="527931" y="1952421"/>
                    <a:pt x="530362" y="1954025"/>
                  </a:cubicBezTo>
                  <a:cubicBezTo>
                    <a:pt x="664824" y="2042646"/>
                    <a:pt x="758549" y="2065737"/>
                    <a:pt x="778966" y="2067973"/>
                  </a:cubicBezTo>
                  <a:lnTo>
                    <a:pt x="779112" y="2067973"/>
                  </a:lnTo>
                  <a:cubicBezTo>
                    <a:pt x="798119" y="2070161"/>
                    <a:pt x="800161" y="2070015"/>
                    <a:pt x="806432" y="2070161"/>
                  </a:cubicBezTo>
                  <a:cubicBezTo>
                    <a:pt x="818196" y="2070306"/>
                    <a:pt x="828502" y="2069772"/>
                    <a:pt x="829523" y="2061216"/>
                  </a:cubicBezTo>
                  <a:cubicBezTo>
                    <a:pt x="830398" y="2054216"/>
                    <a:pt x="819800" y="2048723"/>
                    <a:pt x="805897" y="2041528"/>
                  </a:cubicBezTo>
                  <a:cubicBezTo>
                    <a:pt x="800939" y="2038854"/>
                    <a:pt x="795445" y="2035889"/>
                    <a:pt x="789952" y="2032583"/>
                  </a:cubicBezTo>
                  <a:cubicBezTo>
                    <a:pt x="782174" y="2027965"/>
                    <a:pt x="777459" y="2021597"/>
                    <a:pt x="778820" y="2017027"/>
                  </a:cubicBezTo>
                  <a:cubicBezTo>
                    <a:pt x="780862" y="2009881"/>
                    <a:pt x="786890" y="2010902"/>
                    <a:pt x="793501" y="2011388"/>
                  </a:cubicBezTo>
                  <a:cubicBezTo>
                    <a:pt x="797730" y="2011631"/>
                    <a:pt x="815474" y="2013333"/>
                    <a:pt x="833071" y="2014840"/>
                  </a:cubicBezTo>
                  <a:cubicBezTo>
                    <a:pt x="844058" y="2015715"/>
                    <a:pt x="854898" y="2016493"/>
                    <a:pt x="862822" y="2017125"/>
                  </a:cubicBezTo>
                  <a:cubicBezTo>
                    <a:pt x="867927" y="2017513"/>
                    <a:pt x="873274" y="2017756"/>
                    <a:pt x="878135" y="2016493"/>
                  </a:cubicBezTo>
                  <a:cubicBezTo>
                    <a:pt x="886059" y="2014305"/>
                    <a:pt x="887469" y="2007159"/>
                    <a:pt x="881198" y="2001957"/>
                  </a:cubicBezTo>
                  <a:cubicBezTo>
                    <a:pt x="877746" y="1999284"/>
                    <a:pt x="873420" y="1997339"/>
                    <a:pt x="869336" y="1995443"/>
                  </a:cubicBezTo>
                  <a:cubicBezTo>
                    <a:pt x="867052" y="1994277"/>
                    <a:pt x="862676" y="1992770"/>
                    <a:pt x="857572" y="1990728"/>
                  </a:cubicBezTo>
                  <a:cubicBezTo>
                    <a:pt x="843912" y="1985381"/>
                    <a:pt x="825148" y="1976679"/>
                    <a:pt x="827675" y="1966325"/>
                  </a:cubicBezTo>
                  <a:cubicBezTo>
                    <a:pt x="829571" y="1958546"/>
                    <a:pt x="840801" y="1960442"/>
                    <a:pt x="848238" y="1960442"/>
                  </a:cubicBezTo>
                  <a:cubicBezTo>
                    <a:pt x="855676" y="1960442"/>
                    <a:pt x="871086" y="1961317"/>
                    <a:pt x="886691" y="1962241"/>
                  </a:cubicBezTo>
                  <a:cubicBezTo>
                    <a:pt x="901226" y="1963019"/>
                    <a:pt x="916199" y="1963894"/>
                    <a:pt x="925532" y="1964137"/>
                  </a:cubicBezTo>
                  <a:cubicBezTo>
                    <a:pt x="932289" y="1964283"/>
                    <a:pt x="944151" y="1963748"/>
                    <a:pt x="944831" y="1957137"/>
                  </a:cubicBezTo>
                  <a:cubicBezTo>
                    <a:pt x="945318" y="1950137"/>
                    <a:pt x="937831" y="1947803"/>
                    <a:pt x="928498" y="1943866"/>
                  </a:cubicBezTo>
                  <a:cubicBezTo>
                    <a:pt x="923004" y="1941678"/>
                    <a:pt x="917511" y="1939539"/>
                    <a:pt x="912018" y="1937351"/>
                  </a:cubicBezTo>
                  <a:cubicBezTo>
                    <a:pt x="905504" y="1934921"/>
                    <a:pt x="898990" y="1932345"/>
                    <a:pt x="892622" y="1929428"/>
                  </a:cubicBezTo>
                  <a:cubicBezTo>
                    <a:pt x="886740" y="1926754"/>
                    <a:pt x="874489" y="1921893"/>
                    <a:pt x="877698" y="1913191"/>
                  </a:cubicBezTo>
                  <a:cubicBezTo>
                    <a:pt x="880128" y="1906434"/>
                    <a:pt x="890483" y="1907212"/>
                    <a:pt x="901080" y="1907552"/>
                  </a:cubicBezTo>
                  <a:cubicBezTo>
                    <a:pt x="914497" y="1907941"/>
                    <a:pt x="927914" y="1908184"/>
                    <a:pt x="941283" y="1908573"/>
                  </a:cubicBezTo>
                  <a:lnTo>
                    <a:pt x="941429" y="1908573"/>
                  </a:lnTo>
                  <a:cubicBezTo>
                    <a:pt x="956353" y="1908816"/>
                    <a:pt x="971325" y="1908962"/>
                    <a:pt x="986249" y="1909205"/>
                  </a:cubicBezTo>
                  <a:cubicBezTo>
                    <a:pt x="993784" y="1909351"/>
                    <a:pt x="1006035" y="1908719"/>
                    <a:pt x="1006278" y="1901816"/>
                  </a:cubicBezTo>
                  <a:cubicBezTo>
                    <a:pt x="1006666" y="1893503"/>
                    <a:pt x="991451" y="1890197"/>
                    <a:pt x="985714" y="1888545"/>
                  </a:cubicBezTo>
                  <a:cubicBezTo>
                    <a:pt x="979978" y="1886892"/>
                    <a:pt x="973707" y="1884947"/>
                    <a:pt x="967436" y="1882905"/>
                  </a:cubicBezTo>
                  <a:cubicBezTo>
                    <a:pt x="953533" y="1878287"/>
                    <a:pt x="939727" y="1873086"/>
                    <a:pt x="932581" y="1869100"/>
                  </a:cubicBezTo>
                  <a:cubicBezTo>
                    <a:pt x="926310" y="1865648"/>
                    <a:pt x="928011" y="1858113"/>
                    <a:pt x="934477" y="1855585"/>
                  </a:cubicBezTo>
                  <a:cubicBezTo>
                    <a:pt x="940116" y="1853544"/>
                    <a:pt x="968457" y="1852523"/>
                    <a:pt x="998937" y="1851891"/>
                  </a:cubicBezTo>
                  <a:cubicBezTo>
                    <a:pt x="1018236" y="1851502"/>
                    <a:pt x="1038264" y="1851113"/>
                    <a:pt x="1054112" y="1850870"/>
                  </a:cubicBezTo>
                  <a:cubicBezTo>
                    <a:pt x="1060869" y="1850627"/>
                    <a:pt x="1072002" y="1849217"/>
                    <a:pt x="1072488" y="1842071"/>
                  </a:cubicBezTo>
                  <a:cubicBezTo>
                    <a:pt x="1072877" y="1834925"/>
                    <a:pt x="1063689" y="1833661"/>
                    <a:pt x="1053966" y="1831717"/>
                  </a:cubicBezTo>
                  <a:cubicBezTo>
                    <a:pt x="1042737" y="1829529"/>
                    <a:pt x="1033792" y="1827730"/>
                    <a:pt x="1025480" y="1825835"/>
                  </a:cubicBezTo>
                  <a:lnTo>
                    <a:pt x="1025334" y="1825835"/>
                  </a:lnTo>
                  <a:cubicBezTo>
                    <a:pt x="1013569" y="1823161"/>
                    <a:pt x="1003507" y="1820487"/>
                    <a:pt x="991888" y="1816890"/>
                  </a:cubicBezTo>
                  <a:cubicBezTo>
                    <a:pt x="986395" y="1815091"/>
                    <a:pt x="977207" y="1810862"/>
                    <a:pt x="979492" y="1803619"/>
                  </a:cubicBezTo>
                  <a:cubicBezTo>
                    <a:pt x="982166" y="1794917"/>
                    <a:pt x="1013326" y="1793556"/>
                    <a:pt x="1058779" y="1793021"/>
                  </a:cubicBezTo>
                  <a:cubicBezTo>
                    <a:pt x="1070543" y="1792875"/>
                    <a:pt x="1083280" y="1792875"/>
                    <a:pt x="1096697" y="1792778"/>
                  </a:cubicBezTo>
                  <a:cubicBezTo>
                    <a:pt x="1106030" y="1792778"/>
                    <a:pt x="1116239" y="1792632"/>
                    <a:pt x="1126448" y="1792924"/>
                  </a:cubicBezTo>
                  <a:cubicBezTo>
                    <a:pt x="1162324" y="1793167"/>
                    <a:pt x="1198588" y="1795209"/>
                    <a:pt x="1201262" y="1803910"/>
                  </a:cubicBezTo>
                  <a:cubicBezTo>
                    <a:pt x="1204859" y="1815529"/>
                    <a:pt x="1185560" y="1818445"/>
                    <a:pt x="1181234" y="1819612"/>
                  </a:cubicBezTo>
                  <a:cubicBezTo>
                    <a:pt x="1172289" y="1821897"/>
                    <a:pt x="1164900" y="1823842"/>
                    <a:pt x="1157219" y="1825592"/>
                  </a:cubicBezTo>
                  <a:cubicBezTo>
                    <a:pt x="1151483" y="1826855"/>
                    <a:pt x="1145601" y="1828168"/>
                    <a:pt x="1138844" y="1829432"/>
                  </a:cubicBezTo>
                  <a:cubicBezTo>
                    <a:pt x="1130920" y="1830842"/>
                    <a:pt x="1114829" y="1832883"/>
                    <a:pt x="1115218" y="1841050"/>
                  </a:cubicBezTo>
                  <a:cubicBezTo>
                    <a:pt x="1115607" y="1850627"/>
                    <a:pt x="1133351" y="1849752"/>
                    <a:pt x="1141906" y="1850092"/>
                  </a:cubicBezTo>
                  <a:cubicBezTo>
                    <a:pt x="1152747" y="1850627"/>
                    <a:pt x="1167428" y="1851259"/>
                    <a:pt x="1182012" y="1852037"/>
                  </a:cubicBezTo>
                  <a:lnTo>
                    <a:pt x="1182157" y="1852037"/>
                  </a:lnTo>
                  <a:cubicBezTo>
                    <a:pt x="1206269" y="1853203"/>
                    <a:pt x="1229409" y="1854321"/>
                    <a:pt x="1232228" y="1854467"/>
                  </a:cubicBezTo>
                  <a:cubicBezTo>
                    <a:pt x="1238499" y="1854613"/>
                    <a:pt x="1246423" y="1855731"/>
                    <a:pt x="1247687" y="1861127"/>
                  </a:cubicBezTo>
                  <a:cubicBezTo>
                    <a:pt x="1249194" y="1867106"/>
                    <a:pt x="1244770" y="1870169"/>
                    <a:pt x="1236701" y="1873766"/>
                  </a:cubicBezTo>
                  <a:cubicBezTo>
                    <a:pt x="1234027" y="1874933"/>
                    <a:pt x="1222797" y="1878628"/>
                    <a:pt x="1210887" y="1882565"/>
                  </a:cubicBezTo>
                  <a:cubicBezTo>
                    <a:pt x="1205248" y="1884461"/>
                    <a:pt x="1199415" y="1886406"/>
                    <a:pt x="1194262" y="1888204"/>
                  </a:cubicBezTo>
                  <a:cubicBezTo>
                    <a:pt x="1188623" y="1890100"/>
                    <a:pt x="1176907" y="1892823"/>
                    <a:pt x="1176372" y="1900357"/>
                  </a:cubicBezTo>
                  <a:cubicBezTo>
                    <a:pt x="1175741" y="1908913"/>
                    <a:pt x="1190276" y="1908524"/>
                    <a:pt x="1198102" y="1908524"/>
                  </a:cubicBezTo>
                  <a:cubicBezTo>
                    <a:pt x="1211228" y="1908524"/>
                    <a:pt x="1223138" y="1908524"/>
                    <a:pt x="1235145" y="1908378"/>
                  </a:cubicBezTo>
                  <a:cubicBezTo>
                    <a:pt x="1247930" y="1908524"/>
                    <a:pt x="1260666" y="1908378"/>
                    <a:pt x="1274618" y="1908233"/>
                  </a:cubicBezTo>
                  <a:cubicBezTo>
                    <a:pt x="1283417" y="1908233"/>
                    <a:pt x="1293626" y="1906726"/>
                    <a:pt x="1295813" y="1915768"/>
                  </a:cubicBezTo>
                  <a:cubicBezTo>
                    <a:pt x="1297709" y="1923934"/>
                    <a:pt x="1288133" y="1927240"/>
                    <a:pt x="1281910" y="1930060"/>
                  </a:cubicBezTo>
                  <a:cubicBezTo>
                    <a:pt x="1275007" y="1933122"/>
                    <a:pt x="1269514" y="1935310"/>
                    <a:pt x="1263000" y="1937983"/>
                  </a:cubicBezTo>
                  <a:cubicBezTo>
                    <a:pt x="1259937" y="1939247"/>
                    <a:pt x="1256729" y="1940560"/>
                    <a:pt x="1253034" y="1942067"/>
                  </a:cubicBezTo>
                  <a:cubicBezTo>
                    <a:pt x="1246277" y="1944886"/>
                    <a:pt x="1233346" y="1948970"/>
                    <a:pt x="1234270" y="1956748"/>
                  </a:cubicBezTo>
                  <a:cubicBezTo>
                    <a:pt x="1235291" y="1966082"/>
                    <a:pt x="1249972" y="1963651"/>
                    <a:pt x="1257750" y="1963116"/>
                  </a:cubicBezTo>
                  <a:cubicBezTo>
                    <a:pt x="1268736" y="1962484"/>
                    <a:pt x="1277535" y="1962095"/>
                    <a:pt x="1285605" y="1961949"/>
                  </a:cubicBezTo>
                  <a:cubicBezTo>
                    <a:pt x="1298098" y="1961560"/>
                    <a:pt x="1308696" y="1961804"/>
                    <a:pt x="1323134" y="1962095"/>
                  </a:cubicBezTo>
                  <a:cubicBezTo>
                    <a:pt x="1331300" y="1962241"/>
                    <a:pt x="1341266" y="1962484"/>
                    <a:pt x="1342919" y="1968998"/>
                  </a:cubicBezTo>
                  <a:cubicBezTo>
                    <a:pt x="1345106" y="1977068"/>
                    <a:pt x="1330425" y="1985235"/>
                    <a:pt x="1321870" y="1989027"/>
                  </a:cubicBezTo>
                  <a:cubicBezTo>
                    <a:pt x="1319050" y="1990290"/>
                    <a:pt x="1316619" y="1991311"/>
                    <a:pt x="1314335" y="1992478"/>
                  </a:cubicBezTo>
                  <a:cubicBezTo>
                    <a:pt x="1306168" y="1996075"/>
                    <a:pt x="1299897" y="1998749"/>
                    <a:pt x="1291876" y="2003076"/>
                  </a:cubicBezTo>
                  <a:cubicBezTo>
                    <a:pt x="1284876" y="2006916"/>
                    <a:pt x="1287015" y="2016736"/>
                    <a:pt x="1295084" y="2017368"/>
                  </a:cubicBezTo>
                  <a:cubicBezTo>
                    <a:pt x="1301987" y="2017902"/>
                    <a:pt x="1310543" y="2017513"/>
                    <a:pt x="1316279" y="2017125"/>
                  </a:cubicBezTo>
                  <a:cubicBezTo>
                    <a:pt x="1323571" y="2016881"/>
                    <a:pt x="1330182" y="2016493"/>
                    <a:pt x="1336696" y="2016249"/>
                  </a:cubicBezTo>
                  <a:lnTo>
                    <a:pt x="1336842" y="2016249"/>
                  </a:lnTo>
                  <a:cubicBezTo>
                    <a:pt x="1348703" y="2015861"/>
                    <a:pt x="1359933" y="2015472"/>
                    <a:pt x="1373253" y="2015229"/>
                  </a:cubicBezTo>
                  <a:cubicBezTo>
                    <a:pt x="1377482" y="2015083"/>
                    <a:pt x="1386670" y="2014451"/>
                    <a:pt x="1388955" y="2021889"/>
                  </a:cubicBezTo>
                  <a:cubicBezTo>
                    <a:pt x="1390996" y="2028014"/>
                    <a:pt x="1385357" y="2030979"/>
                    <a:pt x="1380788" y="2034528"/>
                  </a:cubicBezTo>
                  <a:cubicBezTo>
                    <a:pt x="1375052" y="2038757"/>
                    <a:pt x="1369656" y="2041820"/>
                    <a:pt x="1363919" y="2044979"/>
                  </a:cubicBezTo>
                  <a:lnTo>
                    <a:pt x="1363774" y="2044979"/>
                  </a:lnTo>
                  <a:cubicBezTo>
                    <a:pt x="1361197" y="2046389"/>
                    <a:pt x="1358815" y="2047896"/>
                    <a:pt x="1356093" y="2049452"/>
                  </a:cubicBezTo>
                  <a:cubicBezTo>
                    <a:pt x="1350211" y="2052903"/>
                    <a:pt x="1339759" y="2057376"/>
                    <a:pt x="1341655" y="2064376"/>
                  </a:cubicBezTo>
                  <a:cubicBezTo>
                    <a:pt x="1343842" y="2072689"/>
                    <a:pt x="1356968" y="2071279"/>
                    <a:pt x="1364503" y="2070647"/>
                  </a:cubicBezTo>
                  <a:cubicBezTo>
                    <a:pt x="1371794" y="2070112"/>
                    <a:pt x="1378941" y="2069480"/>
                    <a:pt x="1386232" y="2068848"/>
                  </a:cubicBezTo>
                  <a:cubicBezTo>
                    <a:pt x="1397608" y="2067973"/>
                    <a:pt x="1409080" y="2066952"/>
                    <a:pt x="1420455" y="2066029"/>
                  </a:cubicBezTo>
                  <a:cubicBezTo>
                    <a:pt x="1427213" y="2065542"/>
                    <a:pt x="1433873" y="2064619"/>
                    <a:pt x="1436303" y="2070258"/>
                  </a:cubicBezTo>
                  <a:cubicBezTo>
                    <a:pt x="1438880" y="2076383"/>
                    <a:pt x="1433241" y="2083043"/>
                    <a:pt x="1429157" y="2086105"/>
                  </a:cubicBezTo>
                  <a:cubicBezTo>
                    <a:pt x="1422643" y="2091113"/>
                    <a:pt x="1419337" y="2093154"/>
                    <a:pt x="1412921" y="2097092"/>
                  </a:cubicBezTo>
                  <a:cubicBezTo>
                    <a:pt x="1410879" y="2098356"/>
                    <a:pt x="1408594" y="2099912"/>
                    <a:pt x="1405775" y="2101710"/>
                  </a:cubicBezTo>
                  <a:cubicBezTo>
                    <a:pt x="1402858" y="2103606"/>
                    <a:pt x="1391726" y="2109877"/>
                    <a:pt x="1392601" y="2116148"/>
                  </a:cubicBezTo>
                  <a:cubicBezTo>
                    <a:pt x="1393476" y="2122273"/>
                    <a:pt x="1406504" y="2121009"/>
                    <a:pt x="1411511" y="2120766"/>
                  </a:cubicBezTo>
                  <a:cubicBezTo>
                    <a:pt x="1414330" y="2120766"/>
                    <a:pt x="1422643" y="2120377"/>
                    <a:pt x="1434116" y="2119745"/>
                  </a:cubicBezTo>
                  <a:cubicBezTo>
                    <a:pt x="1440775" y="2119211"/>
                    <a:pt x="1448408" y="2118822"/>
                    <a:pt x="1456866" y="2118336"/>
                  </a:cubicBezTo>
                  <a:cubicBezTo>
                    <a:pt x="1466200" y="2117704"/>
                    <a:pt x="1478547" y="2116148"/>
                    <a:pt x="1482145" y="2121641"/>
                  </a:cubicBezTo>
                  <a:cubicBezTo>
                    <a:pt x="1485839" y="2127523"/>
                    <a:pt x="1480589" y="2134524"/>
                    <a:pt x="1467318" y="2143857"/>
                  </a:cubicBezTo>
                  <a:cubicBezTo>
                    <a:pt x="1465422" y="2145121"/>
                    <a:pt x="1463478" y="2146434"/>
                    <a:pt x="1461436" y="2147795"/>
                  </a:cubicBezTo>
                  <a:cubicBezTo>
                    <a:pt x="1456186" y="2151246"/>
                    <a:pt x="1450693" y="2154795"/>
                    <a:pt x="1447144" y="2158392"/>
                  </a:cubicBezTo>
                  <a:cubicBezTo>
                    <a:pt x="1440775" y="2164517"/>
                    <a:pt x="1443303" y="2172587"/>
                    <a:pt x="1452248" y="2172296"/>
                  </a:cubicBezTo>
                  <a:cubicBezTo>
                    <a:pt x="1462068" y="2171907"/>
                    <a:pt x="1473297" y="2170886"/>
                    <a:pt x="1483409" y="2169865"/>
                  </a:cubicBezTo>
                  <a:cubicBezTo>
                    <a:pt x="1497069" y="2168601"/>
                    <a:pt x="1508930" y="2167045"/>
                    <a:pt x="1513014" y="2166802"/>
                  </a:cubicBezTo>
                  <a:cubicBezTo>
                    <a:pt x="1522833" y="2166170"/>
                    <a:pt x="1526528" y="2167580"/>
                    <a:pt x="1529250" y="2171421"/>
                  </a:cubicBezTo>
                  <a:cubicBezTo>
                    <a:pt x="1532702" y="2176670"/>
                    <a:pt x="1529007" y="2182893"/>
                    <a:pt x="1525702" y="2185956"/>
                  </a:cubicBezTo>
                  <a:cubicBezTo>
                    <a:pt x="1521861" y="2189650"/>
                    <a:pt x="1515979" y="2193490"/>
                    <a:pt x="1510388" y="2197039"/>
                  </a:cubicBezTo>
                  <a:cubicBezTo>
                    <a:pt x="1505771" y="2199956"/>
                    <a:pt x="1501298" y="2202921"/>
                    <a:pt x="1498235" y="2205449"/>
                  </a:cubicBezTo>
                  <a:cubicBezTo>
                    <a:pt x="1490555" y="2211817"/>
                    <a:pt x="1493617" y="2222026"/>
                    <a:pt x="1503583" y="2222172"/>
                  </a:cubicBezTo>
                  <a:cubicBezTo>
                    <a:pt x="1516611" y="2222172"/>
                    <a:pt x="1525167" y="2221297"/>
                    <a:pt x="1533091" y="2219984"/>
                  </a:cubicBezTo>
                  <a:lnTo>
                    <a:pt x="1533236" y="2219984"/>
                  </a:lnTo>
                  <a:cubicBezTo>
                    <a:pt x="1541160" y="2218818"/>
                    <a:pt x="1548160" y="2217408"/>
                    <a:pt x="1558126" y="2216387"/>
                  </a:cubicBezTo>
                  <a:cubicBezTo>
                    <a:pt x="1565515" y="2215755"/>
                    <a:pt x="1575238" y="2216630"/>
                    <a:pt x="1577279" y="2221102"/>
                  </a:cubicBezTo>
                  <a:cubicBezTo>
                    <a:pt x="1580488" y="2228102"/>
                    <a:pt x="1574995" y="2233498"/>
                    <a:pt x="1571154" y="2237047"/>
                  </a:cubicBezTo>
                  <a:cubicBezTo>
                    <a:pt x="1568335" y="2239721"/>
                    <a:pt x="1563862" y="2243173"/>
                    <a:pt x="1559390" y="2246381"/>
                  </a:cubicBezTo>
                  <a:cubicBezTo>
                    <a:pt x="1554431" y="2250318"/>
                    <a:pt x="1549424" y="2254062"/>
                    <a:pt x="1546994" y="2256346"/>
                  </a:cubicBezTo>
                  <a:cubicBezTo>
                    <a:pt x="1541112" y="2262083"/>
                    <a:pt x="1544174" y="2270881"/>
                    <a:pt x="1552098" y="2270784"/>
                  </a:cubicBezTo>
                  <a:cubicBezTo>
                    <a:pt x="1560654" y="2270784"/>
                    <a:pt x="1572272" y="2269617"/>
                    <a:pt x="1576745" y="2269131"/>
                  </a:cubicBezTo>
                  <a:cubicBezTo>
                    <a:pt x="1578397" y="2268986"/>
                    <a:pt x="1579953" y="2268742"/>
                    <a:pt x="1581314" y="2268597"/>
                  </a:cubicBezTo>
                  <a:lnTo>
                    <a:pt x="1581460" y="2268597"/>
                  </a:lnTo>
                  <a:cubicBezTo>
                    <a:pt x="1591523" y="2267333"/>
                    <a:pt x="1596384" y="2266701"/>
                    <a:pt x="1608148" y="2265291"/>
                  </a:cubicBezTo>
                  <a:cubicBezTo>
                    <a:pt x="1614808" y="2264659"/>
                    <a:pt x="1622440" y="2264513"/>
                    <a:pt x="1624482" y="2269763"/>
                  </a:cubicBezTo>
                  <a:cubicBezTo>
                    <a:pt x="1626135" y="2273993"/>
                    <a:pt x="1624093" y="2279972"/>
                    <a:pt x="1617968" y="2286243"/>
                  </a:cubicBezTo>
                  <a:cubicBezTo>
                    <a:pt x="1614662" y="2289549"/>
                    <a:pt x="1611454" y="2292222"/>
                    <a:pt x="1608002" y="2295431"/>
                  </a:cubicBezTo>
                  <a:cubicBezTo>
                    <a:pt x="1605815" y="2297375"/>
                    <a:pt x="1603384" y="2299514"/>
                    <a:pt x="1600710" y="2301945"/>
                  </a:cubicBezTo>
                  <a:cubicBezTo>
                    <a:pt x="1597891" y="2304618"/>
                    <a:pt x="1594196" y="2308848"/>
                    <a:pt x="1596384" y="2314195"/>
                  </a:cubicBezTo>
                  <a:cubicBezTo>
                    <a:pt x="1598961" y="2320563"/>
                    <a:pt x="1608877" y="2319056"/>
                    <a:pt x="1615149" y="2317792"/>
                  </a:cubicBezTo>
                  <a:cubicBezTo>
                    <a:pt x="1618746" y="2317015"/>
                    <a:pt x="1623072" y="2316286"/>
                    <a:pt x="1627933" y="2315605"/>
                  </a:cubicBezTo>
                  <a:cubicBezTo>
                    <a:pt x="1634837" y="2314438"/>
                    <a:pt x="1642760" y="2313563"/>
                    <a:pt x="1649906" y="2312931"/>
                  </a:cubicBezTo>
                  <a:cubicBezTo>
                    <a:pt x="1660504" y="2311910"/>
                    <a:pt x="1667796" y="2310501"/>
                    <a:pt x="1671101" y="2316383"/>
                  </a:cubicBezTo>
                  <a:cubicBezTo>
                    <a:pt x="1674310" y="2321876"/>
                    <a:pt x="1670858" y="2327758"/>
                    <a:pt x="1668428" y="2330918"/>
                  </a:cubicBezTo>
                  <a:cubicBezTo>
                    <a:pt x="1665122" y="2335244"/>
                    <a:pt x="1660650" y="2339085"/>
                    <a:pt x="1655788" y="2343557"/>
                  </a:cubicBezTo>
                  <a:cubicBezTo>
                    <a:pt x="1655156" y="2344189"/>
                    <a:pt x="1654379" y="2344821"/>
                    <a:pt x="1653601" y="2345599"/>
                  </a:cubicBezTo>
                  <a:cubicBezTo>
                    <a:pt x="1648885" y="2350071"/>
                    <a:pt x="1640816" y="2355564"/>
                    <a:pt x="1645434" y="2362953"/>
                  </a:cubicBezTo>
                  <a:cubicBezTo>
                    <a:pt x="1648885" y="2368593"/>
                    <a:pt x="1664053" y="2366405"/>
                    <a:pt x="1676060" y="2364217"/>
                  </a:cubicBezTo>
                  <a:lnTo>
                    <a:pt x="1676206" y="2364217"/>
                  </a:lnTo>
                  <a:cubicBezTo>
                    <a:pt x="1679900" y="2363440"/>
                    <a:pt x="1683206" y="2362710"/>
                    <a:pt x="1685928" y="2362176"/>
                  </a:cubicBezTo>
                  <a:cubicBezTo>
                    <a:pt x="1695262" y="2360377"/>
                    <a:pt x="1711061" y="2358967"/>
                    <a:pt x="1714901" y="2364072"/>
                  </a:cubicBezTo>
                  <a:cubicBezTo>
                    <a:pt x="1719860" y="2370732"/>
                    <a:pt x="1713734" y="2380162"/>
                    <a:pt x="1706734" y="2386676"/>
                  </a:cubicBezTo>
                  <a:cubicBezTo>
                    <a:pt x="1705179" y="2387940"/>
                    <a:pt x="1703818" y="2389350"/>
                    <a:pt x="1702408" y="2390760"/>
                  </a:cubicBezTo>
                  <a:cubicBezTo>
                    <a:pt x="1700123" y="2392947"/>
                    <a:pt x="1697935" y="2395378"/>
                    <a:pt x="1696137" y="2397906"/>
                  </a:cubicBezTo>
                  <a:cubicBezTo>
                    <a:pt x="1690498" y="2406219"/>
                    <a:pt x="1691907" y="2414142"/>
                    <a:pt x="1705325" y="2414239"/>
                  </a:cubicBezTo>
                  <a:cubicBezTo>
                    <a:pt x="1710818" y="2414239"/>
                    <a:pt x="1716943" y="2413219"/>
                    <a:pt x="1723068" y="2411420"/>
                  </a:cubicBezTo>
                  <a:cubicBezTo>
                    <a:pt x="1736728" y="2407969"/>
                    <a:pt x="1750631" y="2401357"/>
                    <a:pt x="1759090" y="2396885"/>
                  </a:cubicBezTo>
                  <a:cubicBezTo>
                    <a:pt x="1774646" y="2388475"/>
                    <a:pt x="1791125" y="2379530"/>
                    <a:pt x="1808529" y="2369711"/>
                  </a:cubicBezTo>
                  <a:lnTo>
                    <a:pt x="1808675" y="2369711"/>
                  </a:lnTo>
                  <a:cubicBezTo>
                    <a:pt x="1837647" y="2353231"/>
                    <a:pt x="1868808" y="2334321"/>
                    <a:pt x="1901233" y="2311862"/>
                  </a:cubicBezTo>
                  <a:cubicBezTo>
                    <a:pt x="1985526" y="2253527"/>
                    <a:pt x="2051785" y="2186588"/>
                    <a:pt x="2054945" y="2183671"/>
                  </a:cubicBezTo>
                  <a:cubicBezTo>
                    <a:pt x="2060292" y="2178809"/>
                    <a:pt x="2066321" y="2170254"/>
                    <a:pt x="2059660" y="2164517"/>
                  </a:cubicBezTo>
                  <a:cubicBezTo>
                    <a:pt x="2053535" y="2159267"/>
                    <a:pt x="2045223" y="2164517"/>
                    <a:pt x="2039632" y="2169379"/>
                  </a:cubicBezTo>
                  <a:cubicBezTo>
                    <a:pt x="2017805" y="2187900"/>
                    <a:pt x="1991992" y="2209338"/>
                    <a:pt x="1954852" y="2236804"/>
                  </a:cubicBezTo>
                  <a:cubicBezTo>
                    <a:pt x="1945421" y="2243853"/>
                    <a:pt x="1930351" y="2254548"/>
                    <a:pt x="1912316" y="2266798"/>
                  </a:cubicBezTo>
                  <a:cubicBezTo>
                    <a:pt x="1889225" y="2282646"/>
                    <a:pt x="1861225" y="2300875"/>
                    <a:pt x="1833807" y="2317112"/>
                  </a:cubicBezTo>
                  <a:cubicBezTo>
                    <a:pt x="1826272" y="2321438"/>
                    <a:pt x="1796667" y="2341224"/>
                    <a:pt x="1790250" y="2329751"/>
                  </a:cubicBezTo>
                  <a:cubicBezTo>
                    <a:pt x="1786556" y="2322994"/>
                    <a:pt x="1812077" y="2307681"/>
                    <a:pt x="1829967" y="2297084"/>
                  </a:cubicBezTo>
                  <a:cubicBezTo>
                    <a:pt x="1863801" y="2276909"/>
                    <a:pt x="1897392" y="2254062"/>
                    <a:pt x="1933900" y="2228394"/>
                  </a:cubicBezTo>
                  <a:cubicBezTo>
                    <a:pt x="1960200" y="2209776"/>
                    <a:pt x="1992381" y="2183962"/>
                    <a:pt x="2014451" y="2165587"/>
                  </a:cubicBezTo>
                  <a:lnTo>
                    <a:pt x="2014986" y="2165052"/>
                  </a:lnTo>
                  <a:cubicBezTo>
                    <a:pt x="2026604" y="2155330"/>
                    <a:pt x="2035403" y="2147843"/>
                    <a:pt x="2038854" y="2144635"/>
                  </a:cubicBezTo>
                  <a:cubicBezTo>
                    <a:pt x="2025826" y="2137343"/>
                    <a:pt x="2012798" y="2130343"/>
                    <a:pt x="2005895" y="2114009"/>
                  </a:cubicBezTo>
                  <a:cubicBezTo>
                    <a:pt x="2004728" y="2115030"/>
                    <a:pt x="2003610" y="2116051"/>
                    <a:pt x="2002444" y="2116926"/>
                  </a:cubicBezTo>
                  <a:cubicBezTo>
                    <a:pt x="1975367" y="2140551"/>
                    <a:pt x="1949991" y="2160483"/>
                    <a:pt x="1933608" y="2172830"/>
                  </a:cubicBezTo>
                  <a:cubicBezTo>
                    <a:pt x="1921115" y="2182407"/>
                    <a:pt x="1903323" y="2193636"/>
                    <a:pt x="1898753" y="2187268"/>
                  </a:cubicBezTo>
                  <a:cubicBezTo>
                    <a:pt x="1894184" y="2181143"/>
                    <a:pt x="1912316" y="2166073"/>
                    <a:pt x="1918053" y="2161747"/>
                  </a:cubicBezTo>
                  <a:cubicBezTo>
                    <a:pt x="1946636" y="2139919"/>
                    <a:pt x="1959568" y="2129322"/>
                    <a:pt x="1982804" y="2109780"/>
                  </a:cubicBezTo>
                  <a:cubicBezTo>
                    <a:pt x="1985381" y="2107592"/>
                    <a:pt x="1987763" y="2105696"/>
                    <a:pt x="1989561" y="2103800"/>
                  </a:cubicBezTo>
                  <a:cubicBezTo>
                    <a:pt x="1991846" y="2101613"/>
                    <a:pt x="1993159" y="2099474"/>
                    <a:pt x="1992770" y="2097141"/>
                  </a:cubicBezTo>
                  <a:cubicBezTo>
                    <a:pt x="1992138" y="2092814"/>
                    <a:pt x="1989172" y="2092036"/>
                    <a:pt x="1984846" y="2091404"/>
                  </a:cubicBezTo>
                  <a:cubicBezTo>
                    <a:pt x="1971672" y="2089363"/>
                    <a:pt x="1967345" y="2082216"/>
                    <a:pt x="1964429" y="2069577"/>
                  </a:cubicBezTo>
                  <a:cubicBezTo>
                    <a:pt x="1961609" y="2057570"/>
                    <a:pt x="1952810" y="2051591"/>
                    <a:pt x="1941435" y="2048625"/>
                  </a:cubicBezTo>
                  <a:cubicBezTo>
                    <a:pt x="1930351" y="2045806"/>
                    <a:pt x="1923303" y="2038903"/>
                    <a:pt x="1921018" y="2027673"/>
                  </a:cubicBezTo>
                  <a:cubicBezTo>
                    <a:pt x="1918101" y="2014159"/>
                    <a:pt x="1914650" y="2010076"/>
                    <a:pt x="1901865" y="2005701"/>
                  </a:cubicBezTo>
                  <a:cubicBezTo>
                    <a:pt x="1898802" y="2004680"/>
                    <a:pt x="1893455" y="2003902"/>
                    <a:pt x="1888448" y="2001860"/>
                  </a:cubicBezTo>
                  <a:cubicBezTo>
                    <a:pt x="1883829" y="1999964"/>
                    <a:pt x="1879503" y="1996756"/>
                    <a:pt x="1877704" y="1991019"/>
                  </a:cubicBezTo>
                  <a:cubicBezTo>
                    <a:pt x="1877218" y="1989513"/>
                    <a:pt x="1876926" y="1987811"/>
                    <a:pt x="1876829" y="1985915"/>
                  </a:cubicBezTo>
                  <a:cubicBezTo>
                    <a:pt x="1875565" y="1960248"/>
                    <a:pt x="1855391" y="1967783"/>
                    <a:pt x="1842995" y="1951546"/>
                  </a:cubicBezTo>
                  <a:cubicBezTo>
                    <a:pt x="1836724" y="1943379"/>
                    <a:pt x="1842120" y="1934046"/>
                    <a:pt x="1833953" y="1925393"/>
                  </a:cubicBezTo>
                  <a:cubicBezTo>
                    <a:pt x="1826418" y="1917372"/>
                    <a:pt x="1819175" y="1921018"/>
                    <a:pt x="1813439" y="1916594"/>
                  </a:cubicBezTo>
                  <a:cubicBezTo>
                    <a:pt x="2047605" y="1710720"/>
                    <a:pt x="2187414" y="1409809"/>
                    <a:pt x="2187414" y="109358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23185-71C2-C868-5883-AF48725968A1}"/>
                </a:ext>
              </a:extLst>
            </p:cNvPr>
            <p:cNvSpPr/>
            <p:nvPr/>
          </p:nvSpPr>
          <p:spPr>
            <a:xfrm>
              <a:off x="2976389" y="4574113"/>
              <a:ext cx="144777" cy="86900"/>
            </a:xfrm>
            <a:custGeom>
              <a:avLst/>
              <a:gdLst>
                <a:gd name="connsiteX0" fmla="*/ 142584 w 144777"/>
                <a:gd name="connsiteY0" fmla="*/ 730 h 86900"/>
                <a:gd name="connsiteX1" fmla="*/ 120028 w 144777"/>
                <a:gd name="connsiteY1" fmla="*/ 8070 h 86900"/>
                <a:gd name="connsiteX2" fmla="*/ 14101 w 144777"/>
                <a:gd name="connsiteY2" fmla="*/ 59648 h 86900"/>
                <a:gd name="connsiteX3" fmla="*/ 830 w 144777"/>
                <a:gd name="connsiteY3" fmla="*/ 80211 h 86900"/>
                <a:gd name="connsiteX4" fmla="*/ 24602 w 144777"/>
                <a:gd name="connsiteY4" fmla="*/ 82884 h 86900"/>
                <a:gd name="connsiteX5" fmla="*/ 129507 w 144777"/>
                <a:gd name="connsiteY5" fmla="*/ 21390 h 86900"/>
                <a:gd name="connsiteX6" fmla="*/ 142536 w 144777"/>
                <a:gd name="connsiteY6" fmla="*/ 730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7" h="86900">
                  <a:moveTo>
                    <a:pt x="142584" y="730"/>
                  </a:moveTo>
                  <a:cubicBezTo>
                    <a:pt x="138501" y="-2236"/>
                    <a:pt x="126056" y="4570"/>
                    <a:pt x="120028" y="8070"/>
                  </a:cubicBezTo>
                  <a:cubicBezTo>
                    <a:pt x="86194" y="27904"/>
                    <a:pt x="49588" y="42925"/>
                    <a:pt x="14101" y="59648"/>
                  </a:cubicBezTo>
                  <a:cubicBezTo>
                    <a:pt x="2969" y="64898"/>
                    <a:pt x="-2135" y="73357"/>
                    <a:pt x="830" y="80211"/>
                  </a:cubicBezTo>
                  <a:cubicBezTo>
                    <a:pt x="4039" y="87551"/>
                    <a:pt x="13129" y="89447"/>
                    <a:pt x="24602" y="82884"/>
                  </a:cubicBezTo>
                  <a:cubicBezTo>
                    <a:pt x="59797" y="62807"/>
                    <a:pt x="94701" y="42196"/>
                    <a:pt x="129507" y="21390"/>
                  </a:cubicBezTo>
                  <a:cubicBezTo>
                    <a:pt x="133883" y="18765"/>
                    <a:pt x="150800" y="6709"/>
                    <a:pt x="142536" y="730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8783F2-8E63-5390-5701-91EA82CE7AF2}"/>
                </a:ext>
              </a:extLst>
            </p:cNvPr>
            <p:cNvSpPr/>
            <p:nvPr/>
          </p:nvSpPr>
          <p:spPr>
            <a:xfrm>
              <a:off x="2281838" y="3401332"/>
              <a:ext cx="89297" cy="32430"/>
            </a:xfrm>
            <a:custGeom>
              <a:avLst/>
              <a:gdLst>
                <a:gd name="connsiteX0" fmla="*/ 77469 w 89297"/>
                <a:gd name="connsiteY0" fmla="*/ 1076 h 32430"/>
                <a:gd name="connsiteX1" fmla="*/ 68525 w 89297"/>
                <a:gd name="connsiteY1" fmla="*/ 444 h 32430"/>
                <a:gd name="connsiteX2" fmla="*/ 44024 w 89297"/>
                <a:gd name="connsiteY2" fmla="*/ 55 h 32430"/>
                <a:gd name="connsiteX3" fmla="*/ 16947 w 89297"/>
                <a:gd name="connsiteY3" fmla="*/ 542 h 32430"/>
                <a:gd name="connsiteX4" fmla="*/ 10044 w 89297"/>
                <a:gd name="connsiteY4" fmla="*/ 930 h 32430"/>
                <a:gd name="connsiteX5" fmla="*/ 224 w 89297"/>
                <a:gd name="connsiteY5" fmla="*/ 8465 h 32430"/>
                <a:gd name="connsiteX6" fmla="*/ 1634 w 89297"/>
                <a:gd name="connsiteY6" fmla="*/ 15757 h 32430"/>
                <a:gd name="connsiteX7" fmla="*/ 4842 w 89297"/>
                <a:gd name="connsiteY7" fmla="*/ 19841 h 32430"/>
                <a:gd name="connsiteX8" fmla="*/ 82865 w 89297"/>
                <a:gd name="connsiteY8" fmla="*/ 21639 h 32430"/>
                <a:gd name="connsiteX9" fmla="*/ 85928 w 89297"/>
                <a:gd name="connsiteY9" fmla="*/ 18577 h 32430"/>
                <a:gd name="connsiteX10" fmla="*/ 88991 w 89297"/>
                <a:gd name="connsiteY10" fmla="*/ 9146 h 32430"/>
                <a:gd name="connsiteX11" fmla="*/ 77518 w 89297"/>
                <a:gd name="connsiteY11" fmla="*/ 1125 h 3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97" h="32430">
                  <a:moveTo>
                    <a:pt x="77469" y="1076"/>
                  </a:moveTo>
                  <a:cubicBezTo>
                    <a:pt x="75574" y="687"/>
                    <a:pt x="72365" y="542"/>
                    <a:pt x="68525" y="444"/>
                  </a:cubicBezTo>
                  <a:cubicBezTo>
                    <a:pt x="61865" y="55"/>
                    <a:pt x="52969" y="-90"/>
                    <a:pt x="44024" y="55"/>
                  </a:cubicBezTo>
                  <a:cubicBezTo>
                    <a:pt x="34058" y="55"/>
                    <a:pt x="23996" y="298"/>
                    <a:pt x="16947" y="542"/>
                  </a:cubicBezTo>
                  <a:cubicBezTo>
                    <a:pt x="14030" y="687"/>
                    <a:pt x="11697" y="785"/>
                    <a:pt x="10044" y="930"/>
                  </a:cubicBezTo>
                  <a:cubicBezTo>
                    <a:pt x="6447" y="1173"/>
                    <a:pt x="1634" y="3507"/>
                    <a:pt x="224" y="8465"/>
                  </a:cubicBezTo>
                  <a:cubicBezTo>
                    <a:pt x="-408" y="10750"/>
                    <a:pt x="370" y="13424"/>
                    <a:pt x="1634" y="15757"/>
                  </a:cubicBezTo>
                  <a:cubicBezTo>
                    <a:pt x="2509" y="17264"/>
                    <a:pt x="3676" y="18820"/>
                    <a:pt x="4842" y="19841"/>
                  </a:cubicBezTo>
                  <a:cubicBezTo>
                    <a:pt x="22343" y="35786"/>
                    <a:pt x="63858" y="36806"/>
                    <a:pt x="82865" y="21639"/>
                  </a:cubicBezTo>
                  <a:cubicBezTo>
                    <a:pt x="83886" y="20716"/>
                    <a:pt x="85053" y="19743"/>
                    <a:pt x="85928" y="18577"/>
                  </a:cubicBezTo>
                  <a:cubicBezTo>
                    <a:pt x="88359" y="15757"/>
                    <a:pt x="90011" y="12209"/>
                    <a:pt x="88991" y="9146"/>
                  </a:cubicBezTo>
                  <a:cubicBezTo>
                    <a:pt x="87192" y="4188"/>
                    <a:pt x="82331" y="1854"/>
                    <a:pt x="77518" y="1125"/>
                  </a:cubicBezTo>
                </a:path>
              </a:pathLst>
            </a:custGeom>
            <a:solidFill>
              <a:srgbClr val="000000"/>
            </a:solidFill>
            <a:ln w="48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F4F8A5-DDFF-370A-F5D0-E0EFC8D517F4}"/>
              </a:ext>
            </a:extLst>
          </p:cNvPr>
          <p:cNvCxnSpPr>
            <a:cxnSpLocks/>
          </p:cNvCxnSpPr>
          <p:nvPr userDrawn="1"/>
        </p:nvCxnSpPr>
        <p:spPr>
          <a:xfrm>
            <a:off x="659891" y="6535545"/>
            <a:ext cx="10910318" cy="0"/>
          </a:xfrm>
          <a:prstGeom prst="line">
            <a:avLst/>
          </a:prstGeom>
          <a:ln cap="rnd">
            <a:solidFill>
              <a:schemeClr val="tx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A0630-8A45-4D00-B035-062CB65EBE1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 flipH="1">
            <a:off x="10020188" y="6481683"/>
            <a:ext cx="1717902" cy="10772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" tIns="0" rIns="0" bIns="0" rtlCol="0" anchor="ctr">
            <a:spAutoFit/>
          </a:bodyPr>
          <a:lstStyle>
            <a:lvl1pPr algn="ctr">
              <a:defRPr kumimoji="0" lang="en-US" sz="700" b="0" i="0" u="none" strike="noStrike" kern="1200" cap="all" spc="0" normalizeH="0" baseline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DA31B-9EF5-A529-44BE-81F8A6B31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85600" y="6491095"/>
            <a:ext cx="0" cy="88900"/>
          </a:xfrm>
          <a:prstGeom prst="line">
            <a:avLst/>
          </a:prstGeom>
          <a:ln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0F350-28A0-B940-41E8-F166F2E1EDC6}"/>
              </a:ext>
            </a:extLst>
          </p:cNvPr>
          <p:cNvSpPr txBox="1"/>
          <p:nvPr userDrawn="1"/>
        </p:nvSpPr>
        <p:spPr>
          <a:xfrm flipH="1">
            <a:off x="11833225" y="6481684"/>
            <a:ext cx="192091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C67AC-589B-465F-8375-83B2CE47653E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BC Oracle" panose="020B0504040202060203" pitchFamily="34" charset="0"/>
              <a:ea typeface="+mn-ea"/>
              <a:cs typeface="+mn-cs"/>
            </a:endParaRP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73B058B-95F7-3550-EFB8-35F0192D7B0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308" y="6213090"/>
            <a:ext cx="4708319" cy="9637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>
              <a:lnSpc>
                <a:spcPct val="100000"/>
              </a:lnSpc>
              <a:spcAft>
                <a:spcPts val="0"/>
              </a:spcAft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2" name="Title 22">
            <a:extLst>
              <a:ext uri="{FF2B5EF4-FFF2-40B4-BE49-F238E27FC236}">
                <a16:creationId xmlns:a16="http://schemas.microsoft.com/office/drawing/2014/main" id="{281B41D5-CB98-B98F-C0C8-878EA4C15E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58773" y="2506460"/>
            <a:ext cx="5453271" cy="2139047"/>
          </a:xfrm>
        </p:spPr>
        <p:txBody>
          <a:bodyPr/>
          <a:lstStyle>
            <a:lvl1pPr>
              <a:lnSpc>
                <a:spcPct val="86000"/>
              </a:lnSpc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7E23D83-B31C-365F-9FAC-AC9A7F89CFC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8774" y="2234037"/>
            <a:ext cx="5453269" cy="15145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6DF21D61-B8BE-3E7B-FB4C-0B19C7170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9513" y="1292500"/>
            <a:ext cx="4712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B14A5D74-7054-C31B-D94C-225E82B7F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99308" y="1032070"/>
            <a:ext cx="4365150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02578779-4DEE-21AD-C10C-C12FB53BE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25548" y="1001084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C700DBC-D367-3466-8743-4D56E87BE8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99308" y="1516099"/>
            <a:ext cx="4712812" cy="1615314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 Donec </a:t>
            </a:r>
            <a:r>
              <a:rPr lang="en-US" err="1"/>
              <a:t>quis</a:t>
            </a:r>
            <a:r>
              <a:rPr lang="en-US"/>
              <a:t> eros </a:t>
            </a:r>
            <a:r>
              <a:rPr lang="en-US" err="1"/>
              <a:t>pellentesque</a:t>
            </a:r>
            <a:r>
              <a:rPr lang="en-US"/>
              <a:t>, semper </a:t>
            </a:r>
            <a:r>
              <a:rPr lang="en-US" err="1"/>
              <a:t>odio</a:t>
            </a:r>
            <a:r>
              <a:rPr lang="en-US"/>
              <a:t> in, </a:t>
            </a:r>
            <a:r>
              <a:rPr lang="en-US" err="1"/>
              <a:t>ullamcorper</a:t>
            </a:r>
            <a:r>
              <a:rPr lang="en-US"/>
              <a:t> eros.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nisi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 </a:t>
            </a:r>
            <a:r>
              <a:rPr lang="en-US" err="1"/>
              <a:t>sagittis</a:t>
            </a:r>
            <a:r>
              <a:rPr lang="en-US"/>
              <a:t> dolor pulvinar non. Vestibulum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,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non, </a:t>
            </a:r>
            <a:r>
              <a:rPr lang="en-US" err="1"/>
              <a:t>sagittis</a:t>
            </a:r>
            <a:r>
              <a:rPr lang="en-US"/>
              <a:t> magna. 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8C53E9F7-CC93-4113-3696-FCE02D4F59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9513" y="4019590"/>
            <a:ext cx="4712400" cy="635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B2B1F8AB-32B3-9097-6A3E-58D6B51397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99308" y="3759160"/>
            <a:ext cx="4365150" cy="151452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7650B225-08E3-F554-C123-C01EDEA56C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25548" y="3728174"/>
            <a:ext cx="186572" cy="189420"/>
          </a:xfrm>
          <a:custGeom>
            <a:avLst/>
            <a:gdLst>
              <a:gd name="connsiteX0" fmla="*/ 87187 w 169668"/>
              <a:gd name="connsiteY0" fmla="*/ 0 h 172259"/>
              <a:gd name="connsiteX1" fmla="*/ 169668 w 169668"/>
              <a:gd name="connsiteY1" fmla="*/ 86131 h 172259"/>
              <a:gd name="connsiteX2" fmla="*/ 87187 w 169668"/>
              <a:gd name="connsiteY2" fmla="*/ 172259 h 172259"/>
              <a:gd name="connsiteX3" fmla="*/ 72189 w 169668"/>
              <a:gd name="connsiteY3" fmla="*/ 156600 h 172259"/>
              <a:gd name="connsiteX4" fmla="*/ 129070 w 169668"/>
              <a:gd name="connsiteY4" fmla="*/ 97204 h 172259"/>
              <a:gd name="connsiteX5" fmla="*/ 0 w 169668"/>
              <a:gd name="connsiteY5" fmla="*/ 97204 h 172259"/>
              <a:gd name="connsiteX6" fmla="*/ 0 w 169668"/>
              <a:gd name="connsiteY6" fmla="*/ 75058 h 172259"/>
              <a:gd name="connsiteX7" fmla="*/ 129070 w 169668"/>
              <a:gd name="connsiteY7" fmla="*/ 75058 h 172259"/>
              <a:gd name="connsiteX8" fmla="*/ 72189 w 169668"/>
              <a:gd name="connsiteY8" fmla="*/ 15660 h 1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68" h="172259">
                <a:moveTo>
                  <a:pt x="87187" y="0"/>
                </a:moveTo>
                <a:lnTo>
                  <a:pt x="169668" y="86131"/>
                </a:lnTo>
                <a:lnTo>
                  <a:pt x="87187" y="172259"/>
                </a:lnTo>
                <a:lnTo>
                  <a:pt x="72189" y="156600"/>
                </a:lnTo>
                <a:lnTo>
                  <a:pt x="129070" y="97204"/>
                </a:lnTo>
                <a:lnTo>
                  <a:pt x="0" y="97204"/>
                </a:lnTo>
                <a:lnTo>
                  <a:pt x="0" y="75058"/>
                </a:lnTo>
                <a:lnTo>
                  <a:pt x="129070" y="75058"/>
                </a:lnTo>
                <a:lnTo>
                  <a:pt x="72189" y="1566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5pPr>
            <a:lvl6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6pPr>
            <a:lvl7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8pPr>
            <a:lvl9pPr>
              <a:lnSpc>
                <a:spcPct val="100000"/>
              </a:lnSpc>
              <a:spcAft>
                <a:spcPts val="0"/>
              </a:spcAft>
              <a:defRPr sz="100" cap="none" baseline="0">
                <a:noFill/>
              </a:defRPr>
            </a:lvl9pPr>
          </a:lstStyle>
          <a:p>
            <a:pPr lvl="0"/>
            <a:endParaRPr lang="en-US"/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A7195A69-581A-2098-7C51-B25C6605DF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9308" y="4243189"/>
            <a:ext cx="4712812" cy="1615314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eros ipsum,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maximus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Sed </a:t>
            </a:r>
            <a:r>
              <a:rPr lang="en-US" err="1"/>
              <a:t>ornare</a:t>
            </a:r>
            <a:r>
              <a:rPr lang="en-US"/>
              <a:t> vitae nisi ac </a:t>
            </a:r>
            <a:r>
              <a:rPr lang="en-US" err="1"/>
              <a:t>viverra</a:t>
            </a:r>
            <a:r>
              <a:rPr lang="en-US"/>
              <a:t>. Donec </a:t>
            </a:r>
            <a:r>
              <a:rPr lang="en-US" err="1"/>
              <a:t>quis</a:t>
            </a:r>
            <a:r>
              <a:rPr lang="en-US"/>
              <a:t> eros </a:t>
            </a:r>
            <a:r>
              <a:rPr lang="en-US" err="1"/>
              <a:t>pellentesque</a:t>
            </a:r>
            <a:r>
              <a:rPr lang="en-US"/>
              <a:t>, semper </a:t>
            </a:r>
            <a:r>
              <a:rPr lang="en-US" err="1"/>
              <a:t>odio</a:t>
            </a:r>
            <a:r>
              <a:rPr lang="en-US"/>
              <a:t> in, </a:t>
            </a:r>
            <a:r>
              <a:rPr lang="en-US" err="1"/>
              <a:t>ullamcorper</a:t>
            </a:r>
            <a:r>
              <a:rPr lang="en-US"/>
              <a:t> eros.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nisi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.</a:t>
            </a:r>
          </a:p>
          <a:p>
            <a:pPr lvl="0"/>
            <a:r>
              <a:rPr lang="en-US"/>
              <a:t>Morbi </a:t>
            </a:r>
            <a:r>
              <a:rPr lang="en-US" err="1"/>
              <a:t>ut</a:t>
            </a:r>
            <a:r>
              <a:rPr lang="en-US"/>
              <a:t> ligula et nisi fermentum </a:t>
            </a:r>
            <a:r>
              <a:rPr lang="en-US" err="1"/>
              <a:t>euismod</a:t>
            </a:r>
            <a:r>
              <a:rPr lang="en-US"/>
              <a:t> at vitae mi. Sed </a:t>
            </a:r>
            <a:r>
              <a:rPr lang="en-US" err="1"/>
              <a:t>tristique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sed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ex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convallis magna, vitae </a:t>
            </a:r>
            <a:r>
              <a:rPr lang="en-US" err="1"/>
              <a:t>sagittis</a:t>
            </a:r>
            <a:r>
              <a:rPr lang="en-US"/>
              <a:t> dolor pulvinar non. Vestibulum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,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non, </a:t>
            </a:r>
            <a:r>
              <a:rPr lang="en-US" err="1"/>
              <a:t>sagittis</a:t>
            </a:r>
            <a:r>
              <a:rPr lang="en-US"/>
              <a:t> magna. 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5272336-B656-661C-3C56-D80E68411E4A}"/>
              </a:ext>
            </a:extLst>
          </p:cNvPr>
          <p:cNvSpPr txBox="1">
            <a:spLocks/>
          </p:cNvSpPr>
          <p:nvPr userDrawn="1"/>
        </p:nvSpPr>
        <p:spPr>
          <a:xfrm>
            <a:off x="3760891" y="6606890"/>
            <a:ext cx="4708319" cy="963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BC Oracle" panose="020B0504040202060203" pitchFamily="34" charset="0"/>
              <a:buNone/>
              <a:def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BC Oracle" panose="020B0504040202060203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500"/>
              <a:t>CONFIDENTIAL - COPYRIGHT QUANDELA</a:t>
            </a:r>
          </a:p>
        </p:txBody>
      </p:sp>
    </p:spTree>
    <p:extLst>
      <p:ext uri="{BB962C8B-B14F-4D97-AF65-F5344CB8AC3E}">
        <p14:creationId xmlns:p14="http://schemas.microsoft.com/office/powerpoint/2010/main" val="322937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6CE78BF-7B9C-44FA-B17F-7BD3F96C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65125"/>
            <a:ext cx="11472863" cy="9128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F96D4A-A23D-45AF-AD6F-035575B42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416050"/>
            <a:ext cx="11472863" cy="48014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  <a:p>
            <a:pPr lvl="5"/>
            <a:r>
              <a:rPr lang="fr-FR"/>
              <a:t>Sixième niveau</a:t>
            </a:r>
          </a:p>
          <a:p>
            <a:pPr lvl="6"/>
            <a:r>
              <a:rPr lang="fr-FR"/>
              <a:t>Septième niveau</a:t>
            </a:r>
          </a:p>
          <a:p>
            <a:pPr lvl="7"/>
            <a:r>
              <a:rPr lang="fr-FR"/>
              <a:t>Huitième niveau</a:t>
            </a:r>
          </a:p>
          <a:p>
            <a:pPr lvl="8"/>
            <a:r>
              <a:rPr lang="fr-FR"/>
              <a:t>Neuvième niveau</a:t>
            </a:r>
          </a:p>
        </p:txBody>
      </p:sp>
    </p:spTree>
    <p:extLst>
      <p:ext uri="{BB962C8B-B14F-4D97-AF65-F5344CB8AC3E}">
        <p14:creationId xmlns:p14="http://schemas.microsoft.com/office/powerpoint/2010/main" val="1100558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0" r:id="rId2"/>
    <p:sldLayoutId id="2147483672" r:id="rId3"/>
    <p:sldLayoutId id="2147483674" r:id="rId4"/>
    <p:sldLayoutId id="2147483675" r:id="rId5"/>
    <p:sldLayoutId id="2147483671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fr-FR" sz="4000" b="1" i="0" u="none" strike="noStrike" kern="120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ABC Oracle" panose="020B0504040202060203" pitchFamily="34" charset="0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lnSpc>
          <a:spcPct val="86000"/>
        </a:lnSpc>
        <a:spcBef>
          <a:spcPts val="0"/>
        </a:spcBef>
        <a:spcAft>
          <a:spcPts val="1200"/>
        </a:spcAft>
        <a:buFont typeface="ABC Oracle" panose="020B0504040202060203" pitchFamily="34" charset="0"/>
        <a:buNone/>
        <a:defRPr kumimoji="0" lang="fr-FR" sz="1100" b="0" i="0" u="none" strike="noStrike" kern="1200" cap="all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ABC Oracle" panose="020B0504040202060203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86000"/>
        </a:lnSpc>
        <a:spcBef>
          <a:spcPts val="0"/>
        </a:spcBef>
        <a:spcAft>
          <a:spcPts val="1200"/>
        </a:spcAft>
        <a:buFont typeface="ABC Oracle" panose="020B0504040202060203" pitchFamily="34" charset="0"/>
        <a:buNone/>
        <a:defRPr kumimoji="0" lang="fr-FR" sz="1100" b="0" i="0" u="none" strike="noStrike" kern="120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ABC Oracle" panose="020B0504040202060203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86000"/>
        </a:lnSpc>
        <a:spcBef>
          <a:spcPts val="0"/>
        </a:spcBef>
        <a:spcAft>
          <a:spcPts val="1200"/>
        </a:spcAft>
        <a:buFont typeface="ABC Oracle" panose="020B0504040202060203" pitchFamily="34" charset="0"/>
        <a:buNone/>
        <a:defRPr kumimoji="0" lang="fr-FR" sz="1100" b="0" i="0" u="none" strike="noStrike" kern="120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ABC Oracle" panose="020B0504040202060203" pitchFamily="34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86000"/>
        </a:lnSpc>
        <a:spcBef>
          <a:spcPts val="0"/>
        </a:spcBef>
        <a:spcAft>
          <a:spcPts val="1200"/>
        </a:spcAft>
        <a:buFont typeface="ABC Oracle" panose="020B0504040202060203" pitchFamily="34" charset="0"/>
        <a:buNone/>
        <a:defRPr kumimoji="0" lang="fr-FR" sz="1100" b="0" i="0" u="none" strike="noStrike" kern="120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ABC Oracle" panose="020B0504040202060203" pitchFamily="34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86000"/>
        </a:lnSpc>
        <a:spcBef>
          <a:spcPts val="0"/>
        </a:spcBef>
        <a:spcAft>
          <a:spcPts val="1200"/>
        </a:spcAft>
        <a:buFont typeface="ABC Oracle" panose="020B0504040202060203" pitchFamily="34" charset="0"/>
        <a:buNone/>
        <a:defRPr kumimoji="0" lang="fr-FR" sz="1100" b="0" i="0" u="none" strike="noStrike" kern="120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ABC Oracle" panose="020B0504040202060203" pitchFamily="34" charset="0"/>
          <a:ea typeface="+mn-ea"/>
          <a:cs typeface="+mn-cs"/>
        </a:defRPr>
      </a:lvl5pPr>
      <a:lvl6pPr marL="0" indent="0" algn="l" defTabSz="914400" rtl="0" eaLnBrk="1" latinLnBrk="0" hangingPunct="1">
        <a:lnSpc>
          <a:spcPct val="86000"/>
        </a:lnSpc>
        <a:spcBef>
          <a:spcPts val="0"/>
        </a:spcBef>
        <a:spcAft>
          <a:spcPts val="1200"/>
        </a:spcAft>
        <a:buFont typeface="ABC Oracle" panose="020B0504040202060203" pitchFamily="34" charset="0"/>
        <a:buNone/>
        <a:defRPr kumimoji="0" lang="fr-FR" sz="1100" b="0" i="0" u="none" strike="noStrike" kern="120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ABC Oracle" panose="020B0504040202060203" pitchFamily="34" charset="0"/>
          <a:ea typeface="+mn-ea"/>
          <a:cs typeface="+mn-cs"/>
        </a:defRPr>
      </a:lvl6pPr>
      <a:lvl7pPr marL="0" indent="0" algn="l" defTabSz="914400" rtl="0" eaLnBrk="1" latinLnBrk="0" hangingPunct="1">
        <a:lnSpc>
          <a:spcPct val="86000"/>
        </a:lnSpc>
        <a:spcBef>
          <a:spcPts val="0"/>
        </a:spcBef>
        <a:spcAft>
          <a:spcPts val="1200"/>
        </a:spcAft>
        <a:buFont typeface="ABC Oracle" panose="020B0504040202060203" pitchFamily="34" charset="0"/>
        <a:buNone/>
        <a:defRPr kumimoji="0" lang="fr-FR" sz="1100" b="0" i="0" u="none" strike="noStrike" kern="120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ABC Oracle" panose="020B0504040202060203" pitchFamily="34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86000"/>
        </a:lnSpc>
        <a:spcBef>
          <a:spcPts val="0"/>
        </a:spcBef>
        <a:spcAft>
          <a:spcPts val="1200"/>
        </a:spcAft>
        <a:buFont typeface="ABC Oracle" panose="020B0504040202060203" pitchFamily="34" charset="0"/>
        <a:buNone/>
        <a:defRPr kumimoji="0" lang="fr-FR" sz="1100" b="0" i="0" u="none" strike="noStrike" kern="120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ABC Oracle" panose="020B0504040202060203" pitchFamily="34" charset="0"/>
          <a:ea typeface="+mn-ea"/>
          <a:cs typeface="+mn-cs"/>
        </a:defRPr>
      </a:lvl8pPr>
      <a:lvl9pPr marL="0" indent="0" algn="l" defTabSz="914400" rtl="0" eaLnBrk="1" latinLnBrk="0" hangingPunct="1">
        <a:lnSpc>
          <a:spcPct val="86000"/>
        </a:lnSpc>
        <a:spcBef>
          <a:spcPts val="0"/>
        </a:spcBef>
        <a:spcAft>
          <a:spcPts val="1200"/>
        </a:spcAft>
        <a:buFont typeface="ABC Oracle" panose="020B0504040202060203" pitchFamily="34" charset="0"/>
        <a:buNone/>
        <a:defRPr kumimoji="0" lang="fr-FR" sz="1100" b="0" i="0" u="none" strike="noStrike" kern="120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ABC Oracle" panose="020B0504040202060203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26">
          <p15:clr>
            <a:srgbClr val="F26B43"/>
          </p15:clr>
        </p15:guide>
        <p15:guide id="4" pos="756">
          <p15:clr>
            <a:srgbClr val="F26B43"/>
          </p15:clr>
        </p15:guide>
        <p15:guide id="5" pos="835">
          <p15:clr>
            <a:srgbClr val="F26B43"/>
          </p15:clr>
        </p15:guide>
        <p15:guide id="6" pos="1365">
          <p15:clr>
            <a:srgbClr val="F26B43"/>
          </p15:clr>
        </p15:guide>
        <p15:guide id="7" pos="1444">
          <p15:clr>
            <a:srgbClr val="F26B43"/>
          </p15:clr>
        </p15:guide>
        <p15:guide id="8" pos="1973">
          <p15:clr>
            <a:srgbClr val="F26B43"/>
          </p15:clr>
        </p15:guide>
        <p15:guide id="9" pos="2053">
          <p15:clr>
            <a:srgbClr val="F26B43"/>
          </p15:clr>
        </p15:guide>
        <p15:guide id="10" pos="2582">
          <p15:clr>
            <a:srgbClr val="F26B43"/>
          </p15:clr>
        </p15:guide>
        <p15:guide id="11" pos="2662">
          <p15:clr>
            <a:srgbClr val="F26B43"/>
          </p15:clr>
        </p15:guide>
        <p15:guide id="12" pos="3191">
          <p15:clr>
            <a:srgbClr val="F26B43"/>
          </p15:clr>
        </p15:guide>
        <p15:guide id="13" pos="3270">
          <p15:clr>
            <a:srgbClr val="F26B43"/>
          </p15:clr>
        </p15:guide>
        <p15:guide id="14" pos="3800">
          <p15:clr>
            <a:srgbClr val="F26B43"/>
          </p15:clr>
        </p15:guide>
        <p15:guide id="15" pos="3879">
          <p15:clr>
            <a:srgbClr val="F26B43"/>
          </p15:clr>
        </p15:guide>
        <p15:guide id="16" pos="4409">
          <p15:clr>
            <a:srgbClr val="F26B43"/>
          </p15:clr>
        </p15:guide>
        <p15:guide id="17" pos="4488">
          <p15:clr>
            <a:srgbClr val="F26B43"/>
          </p15:clr>
        </p15:guide>
        <p15:guide id="18" pos="5017">
          <p15:clr>
            <a:srgbClr val="F26B43"/>
          </p15:clr>
        </p15:guide>
        <p15:guide id="19" pos="5097">
          <p15:clr>
            <a:srgbClr val="F26B43"/>
          </p15:clr>
        </p15:guide>
        <p15:guide id="20" pos="5626">
          <p15:clr>
            <a:srgbClr val="F26B43"/>
          </p15:clr>
        </p15:guide>
        <p15:guide id="21" pos="5706">
          <p15:clr>
            <a:srgbClr val="F26B43"/>
          </p15:clr>
        </p15:guide>
        <p15:guide id="22" pos="6235">
          <p15:clr>
            <a:srgbClr val="F26B43"/>
          </p15:clr>
        </p15:guide>
        <p15:guide id="23" pos="6314">
          <p15:clr>
            <a:srgbClr val="F26B43"/>
          </p15:clr>
        </p15:guide>
        <p15:guide id="24" pos="6844">
          <p15:clr>
            <a:srgbClr val="F26B43"/>
          </p15:clr>
        </p15:guide>
        <p15:guide id="25" pos="6923">
          <p15:clr>
            <a:srgbClr val="F26B43"/>
          </p15:clr>
        </p15:guide>
        <p15:guide id="26" pos="7453">
          <p15:clr>
            <a:srgbClr val="F26B43"/>
          </p15:clr>
        </p15:guide>
        <p15:guide id="27" orient="horz">
          <p15:clr>
            <a:srgbClr val="F26B43"/>
          </p15:clr>
        </p15:guide>
        <p15:guide id="28" orient="horz" pos="4320">
          <p15:clr>
            <a:srgbClr val="F26B43"/>
          </p15:clr>
        </p15:guide>
        <p15:guide id="29" orient="horz" pos="226">
          <p15:clr>
            <a:srgbClr val="F26B43"/>
          </p15:clr>
        </p15:guide>
        <p15:guide id="30" orient="horz" pos="805">
          <p15:clr>
            <a:srgbClr val="F26B43"/>
          </p15:clr>
        </p15:guide>
        <p15:guide id="31" orient="horz" pos="884">
          <p15:clr>
            <a:srgbClr val="F26B43"/>
          </p15:clr>
        </p15:guide>
        <p15:guide id="32" orient="horz" pos="1462">
          <p15:clr>
            <a:srgbClr val="F26B43"/>
          </p15:clr>
        </p15:guide>
        <p15:guide id="33" orient="horz" pos="1542">
          <p15:clr>
            <a:srgbClr val="F26B43"/>
          </p15:clr>
        </p15:guide>
        <p15:guide id="34" orient="horz" pos="2120">
          <p15:clr>
            <a:srgbClr val="F26B43"/>
          </p15:clr>
        </p15:guide>
        <p15:guide id="35" orient="horz" pos="2199">
          <p15:clr>
            <a:srgbClr val="F26B43"/>
          </p15:clr>
        </p15:guide>
        <p15:guide id="36" orient="horz" pos="2777">
          <p15:clr>
            <a:srgbClr val="F26B43"/>
          </p15:clr>
        </p15:guide>
        <p15:guide id="37" orient="horz" pos="2857">
          <p15:clr>
            <a:srgbClr val="F26B43"/>
          </p15:clr>
        </p15:guide>
        <p15:guide id="38" orient="horz" pos="3435">
          <p15:clr>
            <a:srgbClr val="F26B43"/>
          </p15:clr>
        </p15:guide>
        <p15:guide id="39" orient="horz" pos="3514">
          <p15:clr>
            <a:srgbClr val="F26B43"/>
          </p15:clr>
        </p15:guide>
        <p15:guide id="40" orient="horz" pos="40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hyperlink" Target="https://hub.quandela.com/experime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quandela.com/experiment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Cassandre.notton@quandela.co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301.09594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hyperlink" Target="https://www.youtube.com/watch?v=ZwXS3UzNANA" TargetMode="External"/><Relationship Id="rId4" Type="http://schemas.microsoft.com/office/2007/relationships/hdphoto" Target="../media/hdphoto1.wdp"/><Relationship Id="rId9" Type="http://schemas.openxmlformats.org/officeDocument/2006/relationships/hyperlink" Target="https://cloud.quandela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759BBD0-DA13-D53F-1864-7F9CCADB63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8774" y="4819156"/>
            <a:ext cx="1630746" cy="514710"/>
          </a:xfrm>
          <a:prstGeom prst="roundRect">
            <a:avLst>
              <a:gd name="adj" fmla="val 25187"/>
            </a:avLst>
          </a:prstGeom>
        </p:spPr>
        <p:txBody>
          <a:bodyPr/>
          <a:lstStyle/>
          <a:p>
            <a:r>
              <a:rPr lang="en-US" dirty="0">
                <a:latin typeface="+mn-lt"/>
              </a:rPr>
              <a:t>05-06/05/2025</a:t>
            </a:r>
          </a:p>
          <a:p>
            <a:r>
              <a:rPr lang="en-US" dirty="0">
                <a:latin typeface="+mn-lt"/>
              </a:rPr>
              <a:t>Cassandre </a:t>
            </a:r>
            <a:r>
              <a:rPr lang="en-US" dirty="0" err="1">
                <a:latin typeface="+mn-lt"/>
              </a:rPr>
              <a:t>notton</a:t>
            </a:r>
            <a:endParaRPr lang="en-US" dirty="0">
              <a:latin typeface="+mn-lt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7D6EFAC-1AEB-0885-0D7F-BD77F814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4" y="2857172"/>
            <a:ext cx="10768262" cy="1653658"/>
          </a:xfrm>
        </p:spPr>
        <p:txBody>
          <a:bodyPr>
            <a:normAutofit fontScale="90000"/>
          </a:bodyPr>
          <a:lstStyle/>
          <a:p>
            <a:r>
              <a:rPr lang="en-US" dirty="0"/>
              <a:t>Le </a:t>
            </a:r>
            <a:r>
              <a:rPr lang="en-US" dirty="0" err="1"/>
              <a:t>Quantique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Photonique</a:t>
            </a:r>
            <a:r>
              <a:rPr lang="en-US" dirty="0"/>
              <a:t> chez</a:t>
            </a:r>
            <a:br>
              <a:rPr lang="en-US" dirty="0"/>
            </a:br>
            <a:r>
              <a:rPr lang="en-US" dirty="0" err="1"/>
              <a:t>Quandela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06D4-2EFB-BFB8-5AE7-2BDF43AF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5B00AB3-947F-FB6F-0F51-040A94687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0BAA1AF-1E25-3C6A-B8CE-576077DE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Encoder des qubits avec des photons</a:t>
            </a:r>
            <a:endParaRPr lang="fr-CA"/>
          </a:p>
        </p:txBody>
      </p:sp>
      <p:pic>
        <p:nvPicPr>
          <p:cNvPr id="15" name="Picture 10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1A86D1-BC44-A7F8-6D4C-521A61BE2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5865" y="1199341"/>
            <a:ext cx="558681" cy="55868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B259AC8-8975-F89F-0495-57E5CE0A711F}"/>
              </a:ext>
            </a:extLst>
          </p:cNvPr>
          <p:cNvSpPr txBox="1"/>
          <p:nvPr/>
        </p:nvSpPr>
        <p:spPr>
          <a:xfrm>
            <a:off x="145774" y="2623930"/>
            <a:ext cx="384313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CA" sz="1600" b="1" dirty="0">
                <a:solidFill>
                  <a:schemeClr val="accent1"/>
                </a:solidFill>
              </a:rPr>
              <a:t>Quels sont les différents encodages possibles</a:t>
            </a:r>
            <a:endParaRPr lang="fr-CA" sz="1600" dirty="0"/>
          </a:p>
          <a:p>
            <a:pPr marL="285750" indent="-285750" algn="l">
              <a:buBlip>
                <a:blip r:embed="rId5"/>
              </a:buBlip>
            </a:pPr>
            <a:r>
              <a:rPr lang="fr-CA" sz="1600" dirty="0"/>
              <a:t>Polarisation</a:t>
            </a:r>
          </a:p>
          <a:p>
            <a:pPr marL="285750" indent="-285750" algn="l">
              <a:buBlip>
                <a:blip r:embed="rId5"/>
              </a:buBlip>
            </a:pPr>
            <a:r>
              <a:rPr lang="fr-CA" sz="1600" dirty="0"/>
              <a:t>Temporel</a:t>
            </a:r>
          </a:p>
          <a:p>
            <a:pPr marL="285750" indent="-285750" algn="l">
              <a:buBlip>
                <a:blip r:embed="rId5"/>
              </a:buBlip>
            </a:pPr>
            <a:r>
              <a:rPr lang="fr-CA" sz="1600" dirty="0"/>
              <a:t>Spatial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0DDFF42-B275-6509-80AA-A1FCB823296D}"/>
              </a:ext>
            </a:extLst>
          </p:cNvPr>
          <p:cNvSpPr txBox="1"/>
          <p:nvPr/>
        </p:nvSpPr>
        <p:spPr>
          <a:xfrm>
            <a:off x="4259780" y="2610677"/>
            <a:ext cx="3670852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CA" sz="1600" b="1">
                <a:solidFill>
                  <a:schemeClr val="accent1"/>
                </a:solidFill>
              </a:rPr>
              <a:t>L’encodage dual rail</a:t>
            </a:r>
            <a:endParaRPr lang="fr-CA" sz="1600"/>
          </a:p>
          <a:p>
            <a:pPr marL="285750" indent="-285750" algn="just">
              <a:buBlip>
                <a:blip r:embed="rId5"/>
              </a:buBlip>
            </a:pPr>
            <a:r>
              <a:rPr lang="fr-CA" sz="1600"/>
              <a:t>Utilise le degré de liberté spatial et encode le qubit sous la forme d'un photon superposé sur deux modes spatiaux</a:t>
            </a:r>
          </a:p>
          <a:p>
            <a:pPr marL="285750" indent="-285750" algn="just">
              <a:buBlip>
                <a:blip r:embed="rId5"/>
              </a:buBlip>
            </a:pPr>
            <a:r>
              <a:rPr lang="fr-CA" sz="1600"/>
              <a:t>Utilisation de deux chemins ou modes optiques distincts pour représenter un seul qubit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92DAD4-589E-6454-845F-4E26412B4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Espace réservé du contenu 16">
            <a:extLst>
              <a:ext uri="{FF2B5EF4-FFF2-40B4-BE49-F238E27FC236}">
                <a16:creationId xmlns:a16="http://schemas.microsoft.com/office/drawing/2014/main" id="{7A4C818D-BB98-A821-5623-83B9D52ECB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831" b="30710"/>
          <a:stretch/>
        </p:blipFill>
        <p:spPr>
          <a:xfrm>
            <a:off x="4676687" y="4977984"/>
            <a:ext cx="2838485" cy="928016"/>
          </a:xfrm>
          <a:prstGeom prst="rect">
            <a:avLst/>
          </a:prstGeom>
        </p:spPr>
      </p:pic>
      <p:pic>
        <p:nvPicPr>
          <p:cNvPr id="6" name="Espace réservé du contenu 16">
            <a:extLst>
              <a:ext uri="{FF2B5EF4-FFF2-40B4-BE49-F238E27FC236}">
                <a16:creationId xmlns:a16="http://schemas.microsoft.com/office/drawing/2014/main" id="{BC4C426A-56D3-BD08-FFF4-A5C7ACF96B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21" r="9161" b="54349"/>
          <a:stretch/>
        </p:blipFill>
        <p:spPr>
          <a:xfrm>
            <a:off x="940827" y="4275805"/>
            <a:ext cx="1776081" cy="1420142"/>
          </a:xfrm>
          <a:prstGeom prst="rect">
            <a:avLst/>
          </a:prstGeom>
        </p:spPr>
      </p:pic>
      <p:pic>
        <p:nvPicPr>
          <p:cNvPr id="8" name="Espace réservé du contenu 16">
            <a:extLst>
              <a:ext uri="{FF2B5EF4-FFF2-40B4-BE49-F238E27FC236}">
                <a16:creationId xmlns:a16="http://schemas.microsoft.com/office/drawing/2014/main" id="{C25B2E3D-F675-C26E-4BA5-4940107E5F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04" t="65414" b="-1"/>
          <a:stretch/>
        </p:blipFill>
        <p:spPr>
          <a:xfrm>
            <a:off x="8712301" y="3505200"/>
            <a:ext cx="2615773" cy="14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F174A-13C8-DBBD-A268-E8AEE40A1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4F9583C-5564-70A0-B6EB-0DCA2A042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4A5B9BF8-268E-DAEB-04FB-D05C2797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Composants</a:t>
            </a:r>
            <a:r>
              <a:rPr lang="en-US"/>
              <a:t> </a:t>
            </a:r>
            <a:r>
              <a:rPr lang="en-US" err="1"/>
              <a:t>d’optique</a:t>
            </a:r>
            <a:r>
              <a:rPr lang="en-US"/>
              <a:t> </a:t>
            </a:r>
            <a:r>
              <a:rPr lang="en-US" err="1"/>
              <a:t>linéaire</a:t>
            </a:r>
            <a:endParaRPr lang="fr-CA"/>
          </a:p>
        </p:txBody>
      </p:sp>
      <p:pic>
        <p:nvPicPr>
          <p:cNvPr id="15" name="Picture 10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FF685CC-68EA-E7F3-0FC7-5D9DA81C1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5865" y="1199341"/>
            <a:ext cx="558681" cy="558681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82AE3E-2AB3-88B5-106B-FA5A58488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68F17B-CDCE-5086-BACB-D4149E7168AF}"/>
              </a:ext>
            </a:extLst>
          </p:cNvPr>
          <p:cNvSpPr txBox="1"/>
          <p:nvPr/>
        </p:nvSpPr>
        <p:spPr>
          <a:xfrm>
            <a:off x="358776" y="2476748"/>
            <a:ext cx="3724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Beamsplitter</a:t>
            </a:r>
          </a:p>
          <a:p>
            <a:r>
              <a:rPr lang="en-US" err="1"/>
              <a:t>Divise</a:t>
            </a:r>
            <a:r>
              <a:rPr lang="en-US"/>
              <a:t> la lumière </a:t>
            </a:r>
            <a:r>
              <a:rPr lang="en-US" err="1"/>
              <a:t>entrante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deux chemins </a:t>
            </a:r>
            <a:r>
              <a:rPr lang="en-US">
                <a:sym typeface="Wingdings" pitchFamily="2" charset="2"/>
              </a:rPr>
              <a:t> </a:t>
            </a:r>
            <a:r>
              <a:rPr lang="en-US"/>
              <a:t>superposition </a:t>
            </a:r>
            <a:r>
              <a:rPr lang="en-US" err="1"/>
              <a:t>cruciale</a:t>
            </a:r>
            <a:r>
              <a:rPr lang="en-US"/>
              <a:t> pour </a:t>
            </a:r>
            <a:r>
              <a:rPr lang="en-US" err="1"/>
              <a:t>l’effet</a:t>
            </a:r>
            <a:r>
              <a:rPr lang="en-US"/>
              <a:t> </a:t>
            </a:r>
            <a:r>
              <a:rPr lang="en-US" err="1"/>
              <a:t>d’interférence</a:t>
            </a:r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BA4387B-B2E2-714F-E7A9-F51CCF7B4466}"/>
              </a:ext>
            </a:extLst>
          </p:cNvPr>
          <p:cNvSpPr txBox="1"/>
          <p:nvPr/>
        </p:nvSpPr>
        <p:spPr>
          <a:xfrm>
            <a:off x="4307518" y="2476748"/>
            <a:ext cx="3724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Phase-shifter</a:t>
            </a:r>
          </a:p>
          <a:p>
            <a:r>
              <a:rPr lang="en-US" dirty="0" err="1"/>
              <a:t>Ajuste</a:t>
            </a:r>
            <a:r>
              <a:rPr lang="en-US" dirty="0"/>
              <a:t> la phase de la lumière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essentiel</a:t>
            </a:r>
            <a:r>
              <a:rPr lang="en-US" dirty="0">
                <a:sym typeface="Wingdings" pitchFamily="2" charset="2"/>
              </a:rPr>
              <a:t> pour controller les </a:t>
            </a:r>
            <a:r>
              <a:rPr lang="en-US" dirty="0" err="1">
                <a:sym typeface="Wingdings" pitchFamily="2" charset="2"/>
              </a:rPr>
              <a:t>interférences</a:t>
            </a:r>
            <a:endParaRPr lang="en-US" dirty="0"/>
          </a:p>
        </p:txBody>
      </p:sp>
      <p:pic>
        <p:nvPicPr>
          <p:cNvPr id="28" name="Image 27" descr="Une image contenant objets métalliques, chaîne&#10;&#10;Description générée automatiquement">
            <a:extLst>
              <a:ext uri="{FF2B5EF4-FFF2-40B4-BE49-F238E27FC236}">
                <a16:creationId xmlns:a16="http://schemas.microsoft.com/office/drawing/2014/main" id="{8FC3834F-D4D3-0BCC-FDF5-0CE13F0AF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0446" y="2771857"/>
            <a:ext cx="1593705" cy="375569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C3E612E-1B7E-1FDB-79E1-B7C9DB7CC8C6}"/>
              </a:ext>
            </a:extLst>
          </p:cNvPr>
          <p:cNvSpPr txBox="1"/>
          <p:nvPr/>
        </p:nvSpPr>
        <p:spPr>
          <a:xfrm>
            <a:off x="8298004" y="2502096"/>
            <a:ext cx="3755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accent1"/>
                </a:solidFill>
              </a:rPr>
              <a:t>Interferomètre</a:t>
            </a:r>
            <a:r>
              <a:rPr lang="en-US" b="1">
                <a:solidFill>
                  <a:schemeClr val="accent1"/>
                </a:solidFill>
              </a:rPr>
              <a:t> </a:t>
            </a:r>
            <a:r>
              <a:rPr lang="en-US" b="1" err="1">
                <a:solidFill>
                  <a:schemeClr val="accent1"/>
                </a:solidFill>
              </a:rPr>
              <a:t>universel</a:t>
            </a:r>
            <a:endParaRPr lang="en-US" b="1">
              <a:solidFill>
                <a:schemeClr val="accent1"/>
              </a:solidFill>
            </a:endParaRPr>
          </a:p>
          <a:p>
            <a:r>
              <a:rPr lang="en-US" err="1"/>
              <a:t>Implémente</a:t>
            </a:r>
            <a:r>
              <a:rPr lang="en-US"/>
              <a:t> </a:t>
            </a:r>
            <a:r>
              <a:rPr lang="en-US" err="1"/>
              <a:t>n’importe</a:t>
            </a:r>
            <a:r>
              <a:rPr lang="en-US"/>
              <a:t> quelle transformation </a:t>
            </a:r>
            <a:r>
              <a:rPr lang="en-US" b="1" err="1"/>
              <a:t>unitaire</a:t>
            </a:r>
            <a:endParaRPr lang="en-US" b="1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8A09D9-4D0E-8D85-97ED-333C46FA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1" y="3885648"/>
            <a:ext cx="1717902" cy="9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025091-4283-810E-AC92-A6261AC3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05" y="3852849"/>
            <a:ext cx="2523694" cy="12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279654B-9E17-B09D-A735-985F26A7F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907" y="5489803"/>
            <a:ext cx="3101349" cy="63539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066AAD8-E532-6C2A-D954-7D77DEC814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6720" y="5612554"/>
            <a:ext cx="2912148" cy="34520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11DD0CB-400B-8DE2-5F4C-3B0619EDCB1E}"/>
              </a:ext>
            </a:extLst>
          </p:cNvPr>
          <p:cNvSpPr txBox="1"/>
          <p:nvPr/>
        </p:nvSpPr>
        <p:spPr>
          <a:xfrm>
            <a:off x="8077506" y="5864402"/>
            <a:ext cx="3976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800" i="0" dirty="0">
                <a:solidFill>
                  <a:srgbClr val="545454"/>
                </a:solidFill>
                <a:effectLst/>
                <a:latin typeface="Archivo"/>
              </a:rPr>
              <a:t>William R. Clements, Peter C. </a:t>
            </a:r>
            <a:r>
              <a:rPr lang="fr-CA" sz="800" i="0" dirty="0" err="1">
                <a:solidFill>
                  <a:srgbClr val="545454"/>
                </a:solidFill>
                <a:effectLst/>
                <a:latin typeface="Archivo"/>
              </a:rPr>
              <a:t>Humphreys</a:t>
            </a:r>
            <a:r>
              <a:rPr lang="fr-CA" sz="800" i="0" dirty="0">
                <a:solidFill>
                  <a:srgbClr val="545454"/>
                </a:solidFill>
                <a:effectLst/>
                <a:latin typeface="Archivo"/>
              </a:rPr>
              <a:t>, Benjamin J. </a:t>
            </a:r>
            <a:r>
              <a:rPr lang="fr-CA" sz="800" i="0" dirty="0" err="1">
                <a:solidFill>
                  <a:srgbClr val="545454"/>
                </a:solidFill>
                <a:effectLst/>
                <a:latin typeface="Archivo"/>
              </a:rPr>
              <a:t>Metcalf</a:t>
            </a:r>
            <a:r>
              <a:rPr lang="fr-CA" sz="800" i="0" dirty="0">
                <a:solidFill>
                  <a:srgbClr val="545454"/>
                </a:solidFill>
                <a:effectLst/>
                <a:latin typeface="Archivo"/>
              </a:rPr>
              <a:t>, W. Steven </a:t>
            </a:r>
            <a:r>
              <a:rPr lang="fr-CA" sz="800" i="0" dirty="0" err="1">
                <a:solidFill>
                  <a:srgbClr val="545454"/>
                </a:solidFill>
                <a:effectLst/>
                <a:latin typeface="Archivo"/>
              </a:rPr>
              <a:t>Kolthammer</a:t>
            </a:r>
            <a:r>
              <a:rPr lang="fr-CA" sz="800" i="0" dirty="0">
                <a:solidFill>
                  <a:srgbClr val="545454"/>
                </a:solidFill>
                <a:effectLst/>
                <a:latin typeface="Archivo"/>
              </a:rPr>
              <a:t>, and Ian A. </a:t>
            </a:r>
            <a:r>
              <a:rPr lang="fr-CA" sz="800" i="0" dirty="0" err="1">
                <a:solidFill>
                  <a:srgbClr val="545454"/>
                </a:solidFill>
                <a:effectLst/>
                <a:latin typeface="Archivo"/>
              </a:rPr>
              <a:t>Walmsley</a:t>
            </a:r>
            <a:r>
              <a:rPr lang="fr-CA" sz="800" i="0" dirty="0">
                <a:solidFill>
                  <a:srgbClr val="545454"/>
                </a:solidFill>
                <a:effectLst/>
                <a:latin typeface="Archivo"/>
              </a:rPr>
              <a:t>, "Optimal design for </a:t>
            </a:r>
            <a:r>
              <a:rPr lang="fr-CA" sz="800" i="0" dirty="0" err="1">
                <a:solidFill>
                  <a:srgbClr val="545454"/>
                </a:solidFill>
                <a:effectLst/>
                <a:latin typeface="Archivo"/>
              </a:rPr>
              <a:t>universal</a:t>
            </a:r>
            <a:r>
              <a:rPr lang="fr-CA" sz="800" i="0" dirty="0">
                <a:solidFill>
                  <a:srgbClr val="545454"/>
                </a:solidFill>
                <a:effectLst/>
                <a:latin typeface="Archivo"/>
              </a:rPr>
              <a:t> multiport </a:t>
            </a:r>
            <a:r>
              <a:rPr lang="fr-CA" sz="800" i="0" dirty="0" err="1">
                <a:solidFill>
                  <a:srgbClr val="545454"/>
                </a:solidFill>
                <a:effectLst/>
                <a:latin typeface="Archivo"/>
              </a:rPr>
              <a:t>interferometers</a:t>
            </a:r>
            <a:r>
              <a:rPr lang="fr-CA" sz="800" i="0" dirty="0">
                <a:solidFill>
                  <a:srgbClr val="545454"/>
                </a:solidFill>
                <a:effectLst/>
                <a:latin typeface="Archivo"/>
              </a:rPr>
              <a:t>," </a:t>
            </a:r>
            <a:r>
              <a:rPr lang="fr-CA" sz="800" i="0" dirty="0" err="1">
                <a:solidFill>
                  <a:srgbClr val="545454"/>
                </a:solidFill>
                <a:effectLst/>
                <a:latin typeface="Archivo"/>
              </a:rPr>
              <a:t>Optica</a:t>
            </a:r>
            <a:r>
              <a:rPr lang="fr-CA" sz="800" i="0" dirty="0">
                <a:solidFill>
                  <a:srgbClr val="545454"/>
                </a:solidFill>
                <a:effectLst/>
                <a:latin typeface="Archivo"/>
              </a:rPr>
              <a:t> 3, 1460-1465 (2016)</a:t>
            </a:r>
            <a:endParaRPr lang="fr-CA" sz="800" dirty="0"/>
          </a:p>
        </p:txBody>
      </p:sp>
    </p:spTree>
    <p:extLst>
      <p:ext uri="{BB962C8B-B14F-4D97-AF65-F5344CB8AC3E}">
        <p14:creationId xmlns:p14="http://schemas.microsoft.com/office/powerpoint/2010/main" val="178951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8AD6-7120-6864-D498-9A6A56F2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3AF8A9-7EF2-FCAF-EC8A-4DBCDD5F4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72DDB0D1-A9DA-40DC-A934-355E1007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Composants</a:t>
            </a:r>
            <a:r>
              <a:rPr lang="en-US"/>
              <a:t> </a:t>
            </a:r>
            <a:r>
              <a:rPr lang="en-US" err="1"/>
              <a:t>d’optique</a:t>
            </a:r>
            <a:r>
              <a:rPr lang="en-US"/>
              <a:t> </a:t>
            </a:r>
            <a:r>
              <a:rPr lang="en-US" err="1"/>
              <a:t>linéaire</a:t>
            </a:r>
            <a:endParaRPr lang="fr-CA"/>
          </a:p>
        </p:txBody>
      </p:sp>
      <p:pic>
        <p:nvPicPr>
          <p:cNvPr id="15" name="Picture 10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57C20FA-1476-6F04-2971-442E533F5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5865" y="1199341"/>
            <a:ext cx="558681" cy="558681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C025F7-D9EB-29BF-1614-D6A4C7131E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28" name="Image 27" descr="Une image contenant objets métalliques, chaîne&#10;&#10;Description générée automatiquement">
            <a:extLst>
              <a:ext uri="{FF2B5EF4-FFF2-40B4-BE49-F238E27FC236}">
                <a16:creationId xmlns:a16="http://schemas.microsoft.com/office/drawing/2014/main" id="{C7A19918-2BB7-3E3A-1563-1C52FE8BA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8804" y="2348008"/>
            <a:ext cx="1593705" cy="3755690"/>
          </a:xfrm>
          <a:prstGeom prst="rect">
            <a:avLst/>
          </a:prstGeom>
        </p:spPr>
      </p:pic>
      <p:pic>
        <p:nvPicPr>
          <p:cNvPr id="5" name="Image 8">
            <a:extLst>
              <a:ext uri="{FF2B5EF4-FFF2-40B4-BE49-F238E27FC236}">
                <a16:creationId xmlns:a16="http://schemas.microsoft.com/office/drawing/2014/main" id="{64A86183-B305-2699-D821-CA8E3F8E0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308" y="2871428"/>
            <a:ext cx="3059793" cy="24600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C10D07-27A3-1FB3-36FB-A564DD7E4652}"/>
              </a:ext>
            </a:extLst>
          </p:cNvPr>
          <p:cNvSpPr/>
          <p:nvPr/>
        </p:nvSpPr>
        <p:spPr>
          <a:xfrm>
            <a:off x="3009024" y="3476064"/>
            <a:ext cx="352742" cy="246049"/>
          </a:xfrm>
          <a:custGeom>
            <a:avLst/>
            <a:gdLst>
              <a:gd name="connsiteX0" fmla="*/ 0 w 352742"/>
              <a:gd name="connsiteY0" fmla="*/ 0 h 246049"/>
              <a:gd name="connsiteX1" fmla="*/ 352742 w 352742"/>
              <a:gd name="connsiteY1" fmla="*/ 0 h 246049"/>
              <a:gd name="connsiteX2" fmla="*/ 352742 w 352742"/>
              <a:gd name="connsiteY2" fmla="*/ 246049 h 246049"/>
              <a:gd name="connsiteX3" fmla="*/ 0 w 352742"/>
              <a:gd name="connsiteY3" fmla="*/ 246049 h 246049"/>
              <a:gd name="connsiteX4" fmla="*/ 0 w 352742"/>
              <a:gd name="connsiteY4" fmla="*/ 0 h 2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742" h="246049" extrusionOk="0">
                <a:moveTo>
                  <a:pt x="0" y="0"/>
                </a:moveTo>
                <a:cubicBezTo>
                  <a:pt x="160058" y="4951"/>
                  <a:pt x="199516" y="-9592"/>
                  <a:pt x="352742" y="0"/>
                </a:cubicBezTo>
                <a:cubicBezTo>
                  <a:pt x="371655" y="93534"/>
                  <a:pt x="365051" y="151814"/>
                  <a:pt x="352742" y="246049"/>
                </a:cubicBezTo>
                <a:cubicBezTo>
                  <a:pt x="292817" y="265140"/>
                  <a:pt x="170116" y="261578"/>
                  <a:pt x="0" y="246049"/>
                </a:cubicBezTo>
                <a:cubicBezTo>
                  <a:pt x="-5937" y="199735"/>
                  <a:pt x="10898" y="3724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5810A04-9544-F33A-CC4E-3EA6A3DAC472}"/>
              </a:ext>
            </a:extLst>
          </p:cNvPr>
          <p:cNvCxnSpPr/>
          <p:nvPr/>
        </p:nvCxnSpPr>
        <p:spPr>
          <a:xfrm flipH="1" flipV="1">
            <a:off x="3415553" y="3623982"/>
            <a:ext cx="1149755" cy="1331259"/>
          </a:xfrm>
          <a:prstGeom prst="straightConnector1">
            <a:avLst/>
          </a:prstGeom>
          <a:ln w="285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7FE540F-B445-5DED-3912-ED46B18AEF46}"/>
              </a:ext>
            </a:extLst>
          </p:cNvPr>
          <p:cNvSpPr/>
          <p:nvPr/>
        </p:nvSpPr>
        <p:spPr>
          <a:xfrm>
            <a:off x="8379672" y="3144462"/>
            <a:ext cx="3544731" cy="218699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Construisez votre propre circuit !</a:t>
            </a:r>
          </a:p>
          <a:p>
            <a:pPr algn="ctr"/>
            <a:r>
              <a:rPr lang="fr-CA">
                <a:hlinkClick r:id="rId7"/>
              </a:rPr>
              <a:t>https://hub.quandela.com/experiment</a:t>
            </a:r>
            <a:r>
              <a:rPr lang="fr-CA"/>
              <a:t> </a:t>
            </a:r>
          </a:p>
          <a:p>
            <a:pPr algn="ctr"/>
            <a:endParaRPr lang="fr-CA"/>
          </a:p>
        </p:txBody>
      </p:sp>
      <p:pic>
        <p:nvPicPr>
          <p:cNvPr id="18" name="Picture 15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6FB76D-63FD-8D81-2FA9-E5F7F6E72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2696" y="4592382"/>
            <a:ext cx="558681" cy="5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2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DA5EC-0F54-2F23-5E8B-7803AD623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5C1E5B-81BE-B874-1930-F463923F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Ascella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4066D-B2BC-EFC6-70D6-B5EE2724F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pic>
        <p:nvPicPr>
          <p:cNvPr id="2" name="Picture 10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01869F-D31D-E281-040E-C1679FA79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5865" y="1592784"/>
            <a:ext cx="558681" cy="558681"/>
          </a:xfrm>
          <a:prstGeom prst="rect">
            <a:avLst/>
          </a:prstGeom>
        </p:spPr>
      </p:pic>
      <p:pic>
        <p:nvPicPr>
          <p:cNvPr id="3076" name="Picture 4" descr="A screen shot of a device&#10;&#10;Description automatically generated">
            <a:extLst>
              <a:ext uri="{FF2B5EF4-FFF2-40B4-BE49-F238E27FC236}">
                <a16:creationId xmlns:a16="http://schemas.microsoft.com/office/drawing/2014/main" id="{333B9C68-D92D-F807-B460-F3EC7B198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61" y="1532721"/>
            <a:ext cx="2216234" cy="48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8485C90-8D24-DBA2-8FB6-A01A4ED47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436" y="2278653"/>
            <a:ext cx="6050418" cy="38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5A3D2C-D0EF-76ED-92F7-EE666E66C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D3FFC1FC-1120-16DE-5961-3944CC854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AC36AD5-8BF0-DD2D-9FEC-FE95DEB5EE33}"/>
              </a:ext>
            </a:extLst>
          </p:cNvPr>
          <p:cNvSpPr/>
          <p:nvPr/>
        </p:nvSpPr>
        <p:spPr>
          <a:xfrm>
            <a:off x="3176111" y="653844"/>
            <a:ext cx="5554639" cy="5550312"/>
          </a:xfrm>
          <a:prstGeom prst="ellipse">
            <a:avLst/>
          </a:prstGeom>
          <a:noFill/>
          <a:ln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1034507-73F1-D115-51AA-08A679893B17}"/>
              </a:ext>
            </a:extLst>
          </p:cNvPr>
          <p:cNvSpPr/>
          <p:nvPr/>
        </p:nvSpPr>
        <p:spPr>
          <a:xfrm>
            <a:off x="4714566" y="2725993"/>
            <a:ext cx="2477730" cy="140601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Ordinateur Quantique Photonique</a:t>
            </a:r>
          </a:p>
          <a:p>
            <a:pPr algn="ctr"/>
            <a:r>
              <a:rPr lang="fr-CA" dirty="0"/>
              <a:t>Full-Stack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6379EF2-D73F-D11C-5255-31C1935241C3}"/>
              </a:ext>
            </a:extLst>
          </p:cNvPr>
          <p:cNvSpPr/>
          <p:nvPr/>
        </p:nvSpPr>
        <p:spPr>
          <a:xfrm>
            <a:off x="476865" y="467031"/>
            <a:ext cx="3377380" cy="1914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Hardware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dirty="0"/>
              <a:t>Source de photon unique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dirty="0"/>
              <a:t>Design de la puce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dirty="0"/>
              <a:t>Analyse des composants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dirty="0"/>
              <a:t>Construction de l’ordinateur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2FAA5CC-9119-427D-7FCF-C4B49EE19D87}"/>
              </a:ext>
            </a:extLst>
          </p:cNvPr>
          <p:cNvSpPr/>
          <p:nvPr/>
        </p:nvSpPr>
        <p:spPr>
          <a:xfrm>
            <a:off x="7895303" y="467031"/>
            <a:ext cx="3377380" cy="191483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Théorie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dirty="0"/>
              <a:t>Élaboration des algorithmes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dirty="0"/>
              <a:t>Correction d’erreur 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F4503F7-FF40-4C12-67CC-58461CAC155A}"/>
              </a:ext>
            </a:extLst>
          </p:cNvPr>
          <p:cNvSpPr/>
          <p:nvPr/>
        </p:nvSpPr>
        <p:spPr>
          <a:xfrm>
            <a:off x="7895303" y="4132006"/>
            <a:ext cx="3377380" cy="1914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Application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dirty="0"/>
              <a:t>Mise en application des algorithmes sur des problèmes de la « vie réelle »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FF77B89-F074-D43B-029C-846220319183}"/>
              </a:ext>
            </a:extLst>
          </p:cNvPr>
          <p:cNvSpPr/>
          <p:nvPr/>
        </p:nvSpPr>
        <p:spPr>
          <a:xfrm>
            <a:off x="309715" y="4132006"/>
            <a:ext cx="3701845" cy="207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Software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dirty="0"/>
              <a:t>Accessibilité du QPU via le cloud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dirty="0"/>
              <a:t>Intégration du QPU dans des centres HPC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CA" dirty="0"/>
              <a:t>Développement du </a:t>
            </a:r>
            <a:r>
              <a:rPr lang="fr-CA" dirty="0" err="1"/>
              <a:t>framework</a:t>
            </a:r>
            <a:r>
              <a:rPr lang="fr-CA" dirty="0"/>
              <a:t> open-source Perceval</a:t>
            </a:r>
          </a:p>
        </p:txBody>
      </p:sp>
    </p:spTree>
    <p:extLst>
      <p:ext uri="{BB962C8B-B14F-4D97-AF65-F5344CB8AC3E}">
        <p14:creationId xmlns:p14="http://schemas.microsoft.com/office/powerpoint/2010/main" val="134845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4E225E-2031-EEB4-9A6C-51C0A2A44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BEA6144-C198-AB25-278B-6F4F06A9F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9D86E61B-7784-6610-FCC2-4F0885C8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Dans un </a:t>
            </a:r>
            <a:r>
              <a:rPr lang="en-US" err="1"/>
              <a:t>futur</a:t>
            </a:r>
            <a:r>
              <a:rPr lang="en-US"/>
              <a:t> </a:t>
            </a:r>
            <a:r>
              <a:rPr lang="en-US" err="1"/>
              <a:t>proche</a:t>
            </a:r>
            <a:r>
              <a:rPr lang="en-US"/>
              <a:t> et </a:t>
            </a:r>
            <a:r>
              <a:rPr lang="en-US" err="1"/>
              <a:t>lointain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3C151F-5FE7-2E94-7DC2-03331E9C7E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BB5D7-08BE-34A2-13B2-C21F84F88B27}"/>
              </a:ext>
            </a:extLst>
          </p:cNvPr>
          <p:cNvSpPr/>
          <p:nvPr/>
        </p:nvSpPr>
        <p:spPr>
          <a:xfrm>
            <a:off x="777766" y="4232469"/>
            <a:ext cx="6642538" cy="2249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2 phases de </a:t>
            </a:r>
            <a:r>
              <a:rPr lang="en-US" sz="1400" b="1" err="1">
                <a:solidFill>
                  <a:schemeClr val="tx1"/>
                </a:solidFill>
              </a:rPr>
              <a:t>développement</a:t>
            </a:r>
            <a:r>
              <a:rPr lang="en-US" sz="1400" b="1">
                <a:solidFill>
                  <a:schemeClr val="tx1"/>
                </a:solidFill>
              </a:rPr>
              <a:t>:</a:t>
            </a:r>
          </a:p>
          <a:p>
            <a:endParaRPr lang="en-US" sz="1400" b="1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  <a:effectLst/>
              </a:rPr>
              <a:t>NISQ </a:t>
            </a:r>
            <a:r>
              <a:rPr lang="en-US" sz="1400">
                <a:solidFill>
                  <a:schemeClr val="tx1"/>
                </a:solidFill>
                <a:effectLst/>
              </a:rPr>
              <a:t>(Noisy Inter</a:t>
            </a:r>
            <a:r>
              <a:rPr lang="en-US" sz="1400">
                <a:solidFill>
                  <a:schemeClr val="tx1"/>
                </a:solidFill>
              </a:rPr>
              <a:t>mediate Scale Quantum): petit </a:t>
            </a:r>
            <a:r>
              <a:rPr lang="en-US" sz="1400" err="1">
                <a:solidFill>
                  <a:schemeClr val="tx1"/>
                </a:solidFill>
              </a:rPr>
              <a:t>nombre</a:t>
            </a:r>
            <a:r>
              <a:rPr lang="en-US" sz="1400">
                <a:solidFill>
                  <a:schemeClr val="tx1"/>
                </a:solidFill>
              </a:rPr>
              <a:t> de qubits </a:t>
            </a:r>
            <a:r>
              <a:rPr lang="en-US" sz="1400" err="1">
                <a:solidFill>
                  <a:schemeClr val="tx1"/>
                </a:solidFill>
              </a:rPr>
              <a:t>mais</a:t>
            </a:r>
            <a:r>
              <a:rPr lang="en-US" sz="1400">
                <a:solidFill>
                  <a:schemeClr val="tx1"/>
                </a:solidFill>
              </a:rPr>
              <a:t> beaucoup de bruit </a:t>
            </a:r>
            <a:r>
              <a:rPr lang="en-US" sz="140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400" err="1">
                <a:solidFill>
                  <a:schemeClr val="tx1"/>
                </a:solidFill>
                <a:sym typeface="Wingdings" pitchFamily="2" charset="2"/>
              </a:rPr>
              <a:t>ici</a:t>
            </a:r>
            <a:r>
              <a:rPr lang="en-US" sz="1400">
                <a:solidFill>
                  <a:schemeClr val="tx1"/>
                </a:solidFill>
                <a:sym typeface="Wingdings" pitchFamily="2" charset="2"/>
              </a:rPr>
              <a:t>, on </a:t>
            </a:r>
            <a:r>
              <a:rPr lang="en-US" sz="1400" err="1">
                <a:solidFill>
                  <a:schemeClr val="tx1"/>
                </a:solidFill>
                <a:sym typeface="Wingdings" pitchFamily="2" charset="2"/>
              </a:rPr>
              <a:t>travaille</a:t>
            </a:r>
            <a:r>
              <a:rPr lang="en-US" sz="1400">
                <a:solidFill>
                  <a:schemeClr val="tx1"/>
                </a:solidFill>
                <a:sym typeface="Wingdings" pitchFamily="2" charset="2"/>
              </a:rPr>
              <a:t> avec des </a:t>
            </a:r>
            <a:r>
              <a:rPr lang="en-US" sz="1400" b="1">
                <a:solidFill>
                  <a:schemeClr val="accent1"/>
                </a:solidFill>
                <a:sym typeface="Wingdings" pitchFamily="2" charset="2"/>
              </a:rPr>
              <a:t>qubits physiques</a:t>
            </a:r>
            <a:endParaRPr lang="en-US" sz="1400" b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  <a:effectLst/>
              </a:rPr>
              <a:t>FTQC</a:t>
            </a:r>
            <a:r>
              <a:rPr lang="en-US" sz="1400">
                <a:solidFill>
                  <a:schemeClr val="tx1"/>
                </a:solidFill>
                <a:effectLst/>
              </a:rPr>
              <a:t> (Fau</a:t>
            </a:r>
            <a:r>
              <a:rPr lang="en-US" sz="1400">
                <a:solidFill>
                  <a:schemeClr val="tx1"/>
                </a:solidFill>
              </a:rPr>
              <a:t>lt-Tolerant Quantum Computing): codes de correction </a:t>
            </a:r>
            <a:r>
              <a:rPr lang="en-US" sz="1400" err="1">
                <a:solidFill>
                  <a:schemeClr val="tx1"/>
                </a:solidFill>
              </a:rPr>
              <a:t>d’erreurs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400" err="1">
                <a:solidFill>
                  <a:schemeClr val="tx1"/>
                </a:solidFill>
                <a:sym typeface="Wingdings" pitchFamily="2" charset="2"/>
              </a:rPr>
              <a:t>ici</a:t>
            </a:r>
            <a:r>
              <a:rPr lang="en-US" sz="1400">
                <a:solidFill>
                  <a:schemeClr val="tx1"/>
                </a:solidFill>
                <a:sym typeface="Wingdings" pitchFamily="2" charset="2"/>
              </a:rPr>
              <a:t>, on </a:t>
            </a:r>
            <a:r>
              <a:rPr lang="en-US" sz="1400" err="1">
                <a:solidFill>
                  <a:schemeClr val="tx1"/>
                </a:solidFill>
                <a:sym typeface="Wingdings" pitchFamily="2" charset="2"/>
              </a:rPr>
              <a:t>travaille</a:t>
            </a:r>
            <a:r>
              <a:rPr lang="en-US" sz="1400">
                <a:solidFill>
                  <a:schemeClr val="tx1"/>
                </a:solidFill>
                <a:sym typeface="Wingdings" pitchFamily="2" charset="2"/>
              </a:rPr>
              <a:t> avec des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b="1">
                <a:solidFill>
                  <a:schemeClr val="accent1"/>
                </a:solidFill>
              </a:rPr>
              <a:t>qubits </a:t>
            </a:r>
            <a:r>
              <a:rPr lang="en-US" sz="1400" b="1" err="1">
                <a:solidFill>
                  <a:schemeClr val="accent1"/>
                </a:solidFill>
              </a:rPr>
              <a:t>logiques</a:t>
            </a:r>
            <a:endParaRPr lang="fr-CA" b="1">
              <a:solidFill>
                <a:schemeClr val="accen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222956-936B-C7A0-1171-13C10C6B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61" y="2473502"/>
            <a:ext cx="7772400" cy="17272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1B455D3-E3EE-E1A9-7667-4E2E4EA6E24F}"/>
              </a:ext>
            </a:extLst>
          </p:cNvPr>
          <p:cNvSpPr txBox="1"/>
          <p:nvPr/>
        </p:nvSpPr>
        <p:spPr>
          <a:xfrm>
            <a:off x="8295746" y="4232469"/>
            <a:ext cx="3448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b="1" dirty="0"/>
              <a:t>Notre roadmap pour plus d’informations! </a:t>
            </a:r>
            <a:endParaRPr lang="fr-CA" dirty="0"/>
          </a:p>
        </p:txBody>
      </p:sp>
      <p:pic>
        <p:nvPicPr>
          <p:cNvPr id="10" name="Picture 14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11AF10-7AF7-A781-7D9B-7CEA43782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5865" y="1434415"/>
            <a:ext cx="558681" cy="5586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D94669-B478-8576-AEFC-29C5728E6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884" y="4834370"/>
            <a:ext cx="1563255" cy="15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0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F0E9D-D187-6159-AAF9-4F90F045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A74D25E-3896-4800-4D97-10D3CDA4C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189" y="4626426"/>
            <a:ext cx="7375394" cy="1289199"/>
          </a:xfrm>
        </p:spPr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 de petit </a:t>
            </a:r>
            <a:r>
              <a:rPr lang="en-US" dirty="0" err="1"/>
              <a:t>algorithme</a:t>
            </a:r>
            <a:endParaRPr lang="en-US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39BAFC-3F4A-062C-20E8-F4EB612F4B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03.</a:t>
            </a:r>
            <a:endParaRPr lang="en-US" dirty="0"/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9170E093-1A21-6650-9261-FAD829EB5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</p:spTree>
    <p:extLst>
      <p:ext uri="{BB962C8B-B14F-4D97-AF65-F5344CB8AC3E}">
        <p14:creationId xmlns:p14="http://schemas.microsoft.com/office/powerpoint/2010/main" val="3605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76E97-35FD-7386-7FD4-94FE2B94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E808C703-9EA6-2860-4BD6-1FC65D69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L’effet</a:t>
            </a:r>
            <a:r>
              <a:rPr lang="en-US"/>
              <a:t> Hong-Ou-Mandel</a:t>
            </a:r>
            <a:endParaRPr lang="fr-CA"/>
          </a:p>
        </p:txBody>
      </p:sp>
      <p:sp>
        <p:nvSpPr>
          <p:cNvPr id="51" name="Footer Placeholder 2">
            <a:extLst>
              <a:ext uri="{FF2B5EF4-FFF2-40B4-BE49-F238E27FC236}">
                <a16:creationId xmlns:a16="http://schemas.microsoft.com/office/drawing/2014/main" id="{F8EA26EE-854A-DE1D-0E8C-A789EF322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flipH="1">
            <a:off x="10020188" y="6481683"/>
            <a:ext cx="1717902" cy="107722"/>
          </a:xfrm>
        </p:spPr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pic>
        <p:nvPicPr>
          <p:cNvPr id="2" name="Picture 1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8758AD-E4CC-2EA2-1AFC-A0E5E0F6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5865" y="1334223"/>
            <a:ext cx="558681" cy="558681"/>
          </a:xfrm>
          <a:prstGeom prst="rect">
            <a:avLst/>
          </a:prstGeom>
        </p:spPr>
      </p:pic>
      <p:grpSp>
        <p:nvGrpSpPr>
          <p:cNvPr id="3" name="Group 16">
            <a:extLst>
              <a:ext uri="{FF2B5EF4-FFF2-40B4-BE49-F238E27FC236}">
                <a16:creationId xmlns:a16="http://schemas.microsoft.com/office/drawing/2014/main" id="{53913344-CE58-AE98-FCAE-35A7CBE27662}"/>
              </a:ext>
            </a:extLst>
          </p:cNvPr>
          <p:cNvGrpSpPr/>
          <p:nvPr/>
        </p:nvGrpSpPr>
        <p:grpSpPr>
          <a:xfrm>
            <a:off x="979667" y="3740632"/>
            <a:ext cx="2175343" cy="1933898"/>
            <a:chOff x="6231680" y="2028396"/>
            <a:chExt cx="5094738" cy="4682037"/>
          </a:xfrm>
        </p:grpSpPr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412B5C94-119A-1901-939C-A8D9B82FD454}"/>
                </a:ext>
              </a:extLst>
            </p:cNvPr>
            <p:cNvGrpSpPr/>
            <p:nvPr/>
          </p:nvGrpSpPr>
          <p:grpSpPr>
            <a:xfrm>
              <a:off x="6712853" y="2028396"/>
              <a:ext cx="4613565" cy="4274015"/>
              <a:chOff x="598380" y="2028396"/>
              <a:chExt cx="4613565" cy="4274015"/>
            </a:xfrm>
          </p:grpSpPr>
          <p:grpSp>
            <p:nvGrpSpPr>
              <p:cNvPr id="16" name="Group 24">
                <a:extLst>
                  <a:ext uri="{FF2B5EF4-FFF2-40B4-BE49-F238E27FC236}">
                    <a16:creationId xmlns:a16="http://schemas.microsoft.com/office/drawing/2014/main" id="{75D8E7AF-E354-7E97-59E7-24580E6120E7}"/>
                  </a:ext>
                </a:extLst>
              </p:cNvPr>
              <p:cNvGrpSpPr/>
              <p:nvPr/>
            </p:nvGrpSpPr>
            <p:grpSpPr>
              <a:xfrm>
                <a:off x="681506" y="2087058"/>
                <a:ext cx="4267201" cy="4181947"/>
                <a:chOff x="3565236" y="2066544"/>
                <a:chExt cx="4267201" cy="4181947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D451A20-5716-F38F-2EF9-4367D1890A33}"/>
                    </a:ext>
                  </a:extLst>
                </p:cNvPr>
                <p:cNvSpPr/>
                <p:nvPr/>
              </p:nvSpPr>
              <p:spPr>
                <a:xfrm>
                  <a:off x="4922982" y="3429000"/>
                  <a:ext cx="1551709" cy="14570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30">
                  <a:extLst>
                    <a:ext uri="{FF2B5EF4-FFF2-40B4-BE49-F238E27FC236}">
                      <a16:creationId xmlns:a16="http://schemas.microsoft.com/office/drawing/2014/main" id="{0BA227B6-1AAE-46A6-CE9F-0FB2A029DC46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>
                  <a:off x="3565236" y="4157518"/>
                  <a:ext cx="1357746" cy="0"/>
                </a:xfrm>
                <a:prstGeom prst="straightConnector1">
                  <a:avLst/>
                </a:prstGeom>
                <a:ln>
                  <a:solidFill>
                    <a:srgbClr val="8F68B2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31">
                  <a:extLst>
                    <a:ext uri="{FF2B5EF4-FFF2-40B4-BE49-F238E27FC236}">
                      <a16:creationId xmlns:a16="http://schemas.microsoft.com/office/drawing/2014/main" id="{9929BD57-F828-FC0C-3E99-EADCB10E92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3454" y="4886035"/>
                  <a:ext cx="0" cy="1362456"/>
                </a:xfrm>
                <a:prstGeom prst="straightConnector1">
                  <a:avLst/>
                </a:prstGeom>
                <a:ln>
                  <a:solidFill>
                    <a:srgbClr val="7AA0D1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32">
                  <a:extLst>
                    <a:ext uri="{FF2B5EF4-FFF2-40B4-BE49-F238E27FC236}">
                      <a16:creationId xmlns:a16="http://schemas.microsoft.com/office/drawing/2014/main" id="{E169F3B1-87D3-321C-96CD-302C257F6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691" y="4157518"/>
                  <a:ext cx="1357746" cy="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33">
                  <a:extLst>
                    <a:ext uri="{FF2B5EF4-FFF2-40B4-BE49-F238E27FC236}">
                      <a16:creationId xmlns:a16="http://schemas.microsoft.com/office/drawing/2014/main" id="{F822EF66-CE41-B97F-5666-3B5BF59C7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3455" y="2066544"/>
                  <a:ext cx="0" cy="1362456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34">
                  <a:extLst>
                    <a:ext uri="{FF2B5EF4-FFF2-40B4-BE49-F238E27FC236}">
                      <a16:creationId xmlns:a16="http://schemas.microsoft.com/office/drawing/2014/main" id="{ACEB8AE4-EC30-993D-0260-2A7FE1CBF52A}"/>
                    </a:ext>
                  </a:extLst>
                </p:cNvPr>
                <p:cNvCxnSpPr/>
                <p:nvPr/>
              </p:nvCxnSpPr>
              <p:spPr>
                <a:xfrm flipV="1">
                  <a:off x="4922982" y="3429000"/>
                  <a:ext cx="1542474" cy="145703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35">
                  <a:extLst>
                    <a:ext uri="{FF2B5EF4-FFF2-40B4-BE49-F238E27FC236}">
                      <a16:creationId xmlns:a16="http://schemas.microsoft.com/office/drawing/2014/main" id="{CA8ABE0E-9F31-874F-1F62-E8AD687669F8}"/>
                    </a:ext>
                  </a:extLst>
                </p:cNvPr>
                <p:cNvCxnSpPr>
                  <a:stCxn id="23" idx="1"/>
                </p:cNvCxnSpPr>
                <p:nvPr/>
              </p:nvCxnSpPr>
              <p:spPr>
                <a:xfrm>
                  <a:off x="4922982" y="4157518"/>
                  <a:ext cx="803563" cy="0"/>
                </a:xfrm>
                <a:prstGeom prst="line">
                  <a:avLst/>
                </a:prstGeom>
                <a:ln w="9525" cap="flat" cmpd="sng" algn="ctr">
                  <a:solidFill>
                    <a:srgbClr val="8F68B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36">
                  <a:extLst>
                    <a:ext uri="{FF2B5EF4-FFF2-40B4-BE49-F238E27FC236}">
                      <a16:creationId xmlns:a16="http://schemas.microsoft.com/office/drawing/2014/main" id="{53478FC9-C864-4913-8B71-24DC1DA6F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4219" y="4192201"/>
                  <a:ext cx="1" cy="646545"/>
                </a:xfrm>
                <a:prstGeom prst="line">
                  <a:avLst/>
                </a:prstGeom>
                <a:ln w="9525" cap="flat" cmpd="sng" algn="ctr">
                  <a:solidFill>
                    <a:srgbClr val="7AA0D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37">
                  <a:extLst>
                    <a:ext uri="{FF2B5EF4-FFF2-40B4-BE49-F238E27FC236}">
                      <a16:creationId xmlns:a16="http://schemas.microsoft.com/office/drawing/2014/main" id="{051A2FE0-931C-BEB0-B18A-9BFC02925358}"/>
                    </a:ext>
                  </a:extLst>
                </p:cNvPr>
                <p:cNvCxnSpPr/>
                <p:nvPr/>
              </p:nvCxnSpPr>
              <p:spPr>
                <a:xfrm>
                  <a:off x="5726545" y="4157517"/>
                  <a:ext cx="803563" cy="0"/>
                </a:xfrm>
                <a:prstGeom prst="line">
                  <a:avLst/>
                </a:prstGeom>
                <a:ln w="9525" cap="flat" cmpd="sng" algn="ctr">
                  <a:solidFill>
                    <a:schemeClr val="bg2">
                      <a:lumMod val="50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38">
                  <a:extLst>
                    <a:ext uri="{FF2B5EF4-FFF2-40B4-BE49-F238E27FC236}">
                      <a16:creationId xmlns:a16="http://schemas.microsoft.com/office/drawing/2014/main" id="{4188AFD8-966E-E427-0FCE-DB830C40C74B}"/>
                    </a:ext>
                  </a:extLst>
                </p:cNvPr>
                <p:cNvCxnSpPr>
                  <a:cxnSpLocks/>
                  <a:endCxn id="23" idx="0"/>
                </p:cNvCxnSpPr>
                <p:nvPr/>
              </p:nvCxnSpPr>
              <p:spPr>
                <a:xfrm flipV="1">
                  <a:off x="5698837" y="3429000"/>
                  <a:ext cx="0" cy="763200"/>
                </a:xfrm>
                <a:prstGeom prst="line">
                  <a:avLst/>
                </a:prstGeom>
                <a:ln w="9525" cap="flat" cmpd="sng" algn="ctr">
                  <a:solidFill>
                    <a:schemeClr val="bg2">
                      <a:lumMod val="50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25">
                <a:extLst>
                  <a:ext uri="{FF2B5EF4-FFF2-40B4-BE49-F238E27FC236}">
                    <a16:creationId xmlns:a16="http://schemas.microsoft.com/office/drawing/2014/main" id="{F60A8BB3-E12B-435F-4E05-AD0E2C801218}"/>
                  </a:ext>
                </a:extLst>
              </p:cNvPr>
              <p:cNvSpPr txBox="1"/>
              <p:nvPr/>
            </p:nvSpPr>
            <p:spPr>
              <a:xfrm>
                <a:off x="598380" y="4212714"/>
                <a:ext cx="1220732" cy="536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8F68B2"/>
                    </a:solidFill>
                    <a:latin typeface="General Sans" pitchFamily="50" charset="0"/>
                  </a:rPr>
                  <a:t>a</a:t>
                </a:r>
              </a:p>
            </p:txBody>
          </p:sp>
          <p:sp>
            <p:nvSpPr>
              <p:cNvPr id="18" name="TextBox 26">
                <a:extLst>
                  <a:ext uri="{FF2B5EF4-FFF2-40B4-BE49-F238E27FC236}">
                    <a16:creationId xmlns:a16="http://schemas.microsoft.com/office/drawing/2014/main" id="{58EFE785-0449-A7D3-E61D-91500DE2F797}"/>
                  </a:ext>
                </a:extLst>
              </p:cNvPr>
              <p:cNvSpPr txBox="1"/>
              <p:nvPr/>
            </p:nvSpPr>
            <p:spPr>
              <a:xfrm>
                <a:off x="2842815" y="5766403"/>
                <a:ext cx="1393994" cy="536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7AA0D1"/>
                    </a:solidFill>
                    <a:latin typeface="General Sans" pitchFamily="50" charset="0"/>
                  </a:rPr>
                  <a:t>b</a:t>
                </a:r>
              </a:p>
            </p:txBody>
          </p:sp>
          <p:sp>
            <p:nvSpPr>
              <p:cNvPr id="19" name="TextBox 27">
                <a:extLst>
                  <a:ext uri="{FF2B5EF4-FFF2-40B4-BE49-F238E27FC236}">
                    <a16:creationId xmlns:a16="http://schemas.microsoft.com/office/drawing/2014/main" id="{E77E7A11-BEF3-DF1B-17D0-7679B8AD55E3}"/>
                  </a:ext>
                </a:extLst>
              </p:cNvPr>
              <p:cNvSpPr txBox="1"/>
              <p:nvPr/>
            </p:nvSpPr>
            <p:spPr>
              <a:xfrm>
                <a:off x="2810488" y="2028396"/>
                <a:ext cx="469443" cy="53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131B2D">
                        <a:alpha val="60000"/>
                      </a:srgbClr>
                    </a:solidFill>
                    <a:latin typeface="General Sans" pitchFamily="50" charset="0"/>
                  </a:rPr>
                  <a:t>c</a:t>
                </a:r>
              </a:p>
            </p:txBody>
          </p:sp>
          <p:sp>
            <p:nvSpPr>
              <p:cNvPr id="20" name="TextBox 28">
                <a:extLst>
                  <a:ext uri="{FF2B5EF4-FFF2-40B4-BE49-F238E27FC236}">
                    <a16:creationId xmlns:a16="http://schemas.microsoft.com/office/drawing/2014/main" id="{BB9B88AF-32A2-DBC5-A5AB-92EDE97D459A}"/>
                  </a:ext>
                </a:extLst>
              </p:cNvPr>
              <p:cNvSpPr txBox="1"/>
              <p:nvPr/>
            </p:nvSpPr>
            <p:spPr>
              <a:xfrm>
                <a:off x="4603732" y="4236005"/>
                <a:ext cx="608213" cy="536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131B2D">
                        <a:alpha val="60000"/>
                      </a:srgbClr>
                    </a:solidFill>
                    <a:latin typeface="General Sans" pitchFamily="50" charset="0"/>
                  </a:rPr>
                  <a:t>d</a:t>
                </a:r>
              </a:p>
            </p:txBody>
          </p:sp>
        </p:grpSp>
        <p:grpSp>
          <p:nvGrpSpPr>
            <p:cNvPr id="6" name="Group 18">
              <a:extLst>
                <a:ext uri="{FF2B5EF4-FFF2-40B4-BE49-F238E27FC236}">
                  <a16:creationId xmlns:a16="http://schemas.microsoft.com/office/drawing/2014/main" id="{75BE5903-13CC-A7EA-B2EF-B071464944FE}"/>
                </a:ext>
              </a:extLst>
            </p:cNvPr>
            <p:cNvGrpSpPr/>
            <p:nvPr/>
          </p:nvGrpSpPr>
          <p:grpSpPr>
            <a:xfrm>
              <a:off x="6231680" y="4071663"/>
              <a:ext cx="291828" cy="282102"/>
              <a:chOff x="3725694" y="5223753"/>
              <a:chExt cx="486381" cy="437745"/>
            </a:xfrm>
          </p:grpSpPr>
          <p:sp>
            <p:nvSpPr>
              <p:cNvPr id="11" name="Oval 22">
                <a:extLst>
                  <a:ext uri="{FF2B5EF4-FFF2-40B4-BE49-F238E27FC236}">
                    <a16:creationId xmlns:a16="http://schemas.microsoft.com/office/drawing/2014/main" id="{EE4C2B27-1E32-A5C3-DA64-E216DC082F80}"/>
                  </a:ext>
                </a:extLst>
              </p:cNvPr>
              <p:cNvSpPr/>
              <p:nvPr/>
            </p:nvSpPr>
            <p:spPr>
              <a:xfrm>
                <a:off x="3847288" y="5334858"/>
                <a:ext cx="243191" cy="2529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Star: 5 Points 8">
                <a:extLst>
                  <a:ext uri="{FF2B5EF4-FFF2-40B4-BE49-F238E27FC236}">
                    <a16:creationId xmlns:a16="http://schemas.microsoft.com/office/drawing/2014/main" id="{C647AD21-E831-EEC1-B73B-5AE2BC227974}"/>
                  </a:ext>
                </a:extLst>
              </p:cNvPr>
              <p:cNvSpPr/>
              <p:nvPr/>
            </p:nvSpPr>
            <p:spPr>
              <a:xfrm>
                <a:off x="3725694" y="5223753"/>
                <a:ext cx="486381" cy="437745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09E31149-D61C-EC4D-5793-D2C4B71F0528}"/>
                </a:ext>
              </a:extLst>
            </p:cNvPr>
            <p:cNvGrpSpPr/>
            <p:nvPr/>
          </p:nvGrpSpPr>
          <p:grpSpPr>
            <a:xfrm>
              <a:off x="8779048" y="6428331"/>
              <a:ext cx="291828" cy="282102"/>
              <a:chOff x="3725694" y="5223753"/>
              <a:chExt cx="486381" cy="437745"/>
            </a:xfrm>
          </p:grpSpPr>
          <p:sp>
            <p:nvSpPr>
              <p:cNvPr id="9" name="Oval 20">
                <a:extLst>
                  <a:ext uri="{FF2B5EF4-FFF2-40B4-BE49-F238E27FC236}">
                    <a16:creationId xmlns:a16="http://schemas.microsoft.com/office/drawing/2014/main" id="{F78FF4AF-C577-95CC-8AFA-2733876DF22A}"/>
                  </a:ext>
                </a:extLst>
              </p:cNvPr>
              <p:cNvSpPr/>
              <p:nvPr/>
            </p:nvSpPr>
            <p:spPr>
              <a:xfrm>
                <a:off x="3847288" y="5334858"/>
                <a:ext cx="243191" cy="2529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Star: 5 Points 13">
                <a:extLst>
                  <a:ext uri="{FF2B5EF4-FFF2-40B4-BE49-F238E27FC236}">
                    <a16:creationId xmlns:a16="http://schemas.microsoft.com/office/drawing/2014/main" id="{0B23FA70-0AFC-6640-51D8-B0E279E94033}"/>
                  </a:ext>
                </a:extLst>
              </p:cNvPr>
              <p:cNvSpPr/>
              <p:nvPr/>
            </p:nvSpPr>
            <p:spPr>
              <a:xfrm>
                <a:off x="3725694" y="5223753"/>
                <a:ext cx="486381" cy="437745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3E941366-ACFC-43A9-137B-AD7F8C588651}"/>
              </a:ext>
            </a:extLst>
          </p:cNvPr>
          <p:cNvSpPr txBox="1"/>
          <p:nvPr/>
        </p:nvSpPr>
        <p:spPr>
          <a:xfrm>
            <a:off x="145774" y="2623930"/>
            <a:ext cx="38431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CA" sz="1600" b="1" dirty="0" err="1">
                <a:solidFill>
                  <a:schemeClr val="accent1"/>
                </a:solidFill>
              </a:rPr>
              <a:t>Set-up</a:t>
            </a:r>
            <a:endParaRPr lang="fr-CA" sz="1600" dirty="0"/>
          </a:p>
          <a:p>
            <a:pPr marL="285750" indent="-285750" algn="l">
              <a:buBlip>
                <a:blip r:embed="rId5"/>
              </a:buBlip>
            </a:pPr>
            <a:r>
              <a:rPr lang="fr-CA" sz="1600" dirty="0"/>
              <a:t>2 photons </a:t>
            </a:r>
            <a:r>
              <a:rPr lang="fr-CA" sz="1600" b="1" dirty="0"/>
              <a:t>identiques</a:t>
            </a:r>
            <a:r>
              <a:rPr lang="fr-CA" sz="1600" dirty="0"/>
              <a:t> entrent dans un </a:t>
            </a:r>
            <a:r>
              <a:rPr lang="fr-CA" sz="1600" dirty="0" err="1"/>
              <a:t>beam</a:t>
            </a:r>
            <a:r>
              <a:rPr lang="fr-CA" sz="1600" dirty="0"/>
              <a:t>-splitter par deux input port</a:t>
            </a:r>
          </a:p>
        </p:txBody>
      </p:sp>
      <p:grpSp>
        <p:nvGrpSpPr>
          <p:cNvPr id="59" name="Group 3">
            <a:extLst>
              <a:ext uri="{FF2B5EF4-FFF2-40B4-BE49-F238E27FC236}">
                <a16:creationId xmlns:a16="http://schemas.microsoft.com/office/drawing/2014/main" id="{9D01C058-1169-89F3-BF6D-91A6F8E760C5}"/>
              </a:ext>
            </a:extLst>
          </p:cNvPr>
          <p:cNvGrpSpPr/>
          <p:nvPr/>
        </p:nvGrpSpPr>
        <p:grpSpPr>
          <a:xfrm>
            <a:off x="8371354" y="3979130"/>
            <a:ext cx="1638902" cy="2226143"/>
            <a:chOff x="6215957" y="1704605"/>
            <a:chExt cx="3897099" cy="5012559"/>
          </a:xfrm>
        </p:grpSpPr>
        <p:grpSp>
          <p:nvGrpSpPr>
            <p:cNvPr id="60" name="Group 4">
              <a:extLst>
                <a:ext uri="{FF2B5EF4-FFF2-40B4-BE49-F238E27FC236}">
                  <a16:creationId xmlns:a16="http://schemas.microsoft.com/office/drawing/2014/main" id="{982BF142-BB64-2982-A218-CC10C86C776D}"/>
                </a:ext>
              </a:extLst>
            </p:cNvPr>
            <p:cNvGrpSpPr/>
            <p:nvPr/>
          </p:nvGrpSpPr>
          <p:grpSpPr>
            <a:xfrm>
              <a:off x="6712853" y="2087058"/>
              <a:ext cx="3400203" cy="4181948"/>
              <a:chOff x="598380" y="2087058"/>
              <a:chExt cx="3400203" cy="4181948"/>
            </a:xfrm>
          </p:grpSpPr>
          <p:grpSp>
            <p:nvGrpSpPr>
              <p:cNvPr id="73" name="Group 42">
                <a:extLst>
                  <a:ext uri="{FF2B5EF4-FFF2-40B4-BE49-F238E27FC236}">
                    <a16:creationId xmlns:a16="http://schemas.microsoft.com/office/drawing/2014/main" id="{CCE77016-2FB1-00A7-3A2E-029550CE5EBC}"/>
                  </a:ext>
                </a:extLst>
              </p:cNvPr>
              <p:cNvGrpSpPr/>
              <p:nvPr/>
            </p:nvGrpSpPr>
            <p:grpSpPr>
              <a:xfrm>
                <a:off x="681506" y="2087058"/>
                <a:ext cx="2909455" cy="4181948"/>
                <a:chOff x="3565236" y="2066544"/>
                <a:chExt cx="2909455" cy="4181948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39EFE94A-57B3-065E-9EAB-F4C14E52833E}"/>
                    </a:ext>
                  </a:extLst>
                </p:cNvPr>
                <p:cNvSpPr/>
                <p:nvPr/>
              </p:nvSpPr>
              <p:spPr>
                <a:xfrm>
                  <a:off x="4922982" y="3429000"/>
                  <a:ext cx="1551709" cy="14570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Arrow Connector 47">
                  <a:extLst>
                    <a:ext uri="{FF2B5EF4-FFF2-40B4-BE49-F238E27FC236}">
                      <a16:creationId xmlns:a16="http://schemas.microsoft.com/office/drawing/2014/main" id="{6FAC689C-298D-37A8-DD00-8840EB0D1A81}"/>
                    </a:ext>
                  </a:extLst>
                </p:cNvPr>
                <p:cNvCxnSpPr>
                  <a:cxnSpLocks/>
                  <a:endCxn id="77" idx="1"/>
                </p:cNvCxnSpPr>
                <p:nvPr/>
              </p:nvCxnSpPr>
              <p:spPr>
                <a:xfrm>
                  <a:off x="3565236" y="4157518"/>
                  <a:ext cx="1357746" cy="0"/>
                </a:xfrm>
                <a:prstGeom prst="straightConnector1">
                  <a:avLst/>
                </a:prstGeom>
                <a:ln>
                  <a:solidFill>
                    <a:srgbClr val="8F68B2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48">
                  <a:extLst>
                    <a:ext uri="{FF2B5EF4-FFF2-40B4-BE49-F238E27FC236}">
                      <a16:creationId xmlns:a16="http://schemas.microsoft.com/office/drawing/2014/main" id="{82FD5E99-137C-A971-DAB5-CC2E235A46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7399" y="4886037"/>
                  <a:ext cx="0" cy="1362455"/>
                </a:xfrm>
                <a:prstGeom prst="straightConnector1">
                  <a:avLst/>
                </a:prstGeom>
                <a:ln>
                  <a:solidFill>
                    <a:srgbClr val="7AA0D1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49">
                  <a:extLst>
                    <a:ext uri="{FF2B5EF4-FFF2-40B4-BE49-F238E27FC236}">
                      <a16:creationId xmlns:a16="http://schemas.microsoft.com/office/drawing/2014/main" id="{1562C4DA-A96A-11FD-7B64-550918405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882" y="2066544"/>
                  <a:ext cx="0" cy="136245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50">
                  <a:extLst>
                    <a:ext uri="{FF2B5EF4-FFF2-40B4-BE49-F238E27FC236}">
                      <a16:creationId xmlns:a16="http://schemas.microsoft.com/office/drawing/2014/main" id="{9A9BAC5B-0C2D-5D35-80DD-9FE00AA2536B}"/>
                    </a:ext>
                  </a:extLst>
                </p:cNvPr>
                <p:cNvCxnSpPr/>
                <p:nvPr/>
              </p:nvCxnSpPr>
              <p:spPr>
                <a:xfrm flipV="1">
                  <a:off x="4922982" y="3429000"/>
                  <a:ext cx="1542474" cy="145703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51">
                  <a:extLst>
                    <a:ext uri="{FF2B5EF4-FFF2-40B4-BE49-F238E27FC236}">
                      <a16:creationId xmlns:a16="http://schemas.microsoft.com/office/drawing/2014/main" id="{9FE460EA-2232-0E0D-D84A-7681C74A2E54}"/>
                    </a:ext>
                  </a:extLst>
                </p:cNvPr>
                <p:cNvCxnSpPr>
                  <a:stCxn id="77" idx="1"/>
                </p:cNvCxnSpPr>
                <p:nvPr/>
              </p:nvCxnSpPr>
              <p:spPr>
                <a:xfrm>
                  <a:off x="4922982" y="4157518"/>
                  <a:ext cx="803563" cy="0"/>
                </a:xfrm>
                <a:prstGeom prst="line">
                  <a:avLst/>
                </a:prstGeom>
                <a:ln w="9525" cap="flat" cmpd="sng" algn="ctr">
                  <a:solidFill>
                    <a:srgbClr val="8F68B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52">
                  <a:extLst>
                    <a:ext uri="{FF2B5EF4-FFF2-40B4-BE49-F238E27FC236}">
                      <a16:creationId xmlns:a16="http://schemas.microsoft.com/office/drawing/2014/main" id="{3B94C546-90CF-A8BA-BC73-C975BE81A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4219" y="4192201"/>
                  <a:ext cx="1" cy="646545"/>
                </a:xfrm>
                <a:prstGeom prst="line">
                  <a:avLst/>
                </a:prstGeom>
                <a:ln w="9525" cap="flat" cmpd="sng" algn="ctr">
                  <a:solidFill>
                    <a:srgbClr val="7AA0D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53">
                  <a:extLst>
                    <a:ext uri="{FF2B5EF4-FFF2-40B4-BE49-F238E27FC236}">
                      <a16:creationId xmlns:a16="http://schemas.microsoft.com/office/drawing/2014/main" id="{92FBAC23-543E-AD50-FAE7-EC63519B9E48}"/>
                    </a:ext>
                  </a:extLst>
                </p:cNvPr>
                <p:cNvCxnSpPr>
                  <a:cxnSpLocks/>
                  <a:endCxn id="77" idx="0"/>
                </p:cNvCxnSpPr>
                <p:nvPr/>
              </p:nvCxnSpPr>
              <p:spPr>
                <a:xfrm flipV="1">
                  <a:off x="5698837" y="3429000"/>
                  <a:ext cx="0" cy="763200"/>
                </a:xfrm>
                <a:prstGeom prst="line">
                  <a:avLst/>
                </a:prstGeom>
                <a:ln w="9525" cap="flat" cmpd="sng" algn="ctr">
                  <a:solidFill>
                    <a:schemeClr val="bg1">
                      <a:lumMod val="6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TextBox 43">
                <a:extLst>
                  <a:ext uri="{FF2B5EF4-FFF2-40B4-BE49-F238E27FC236}">
                    <a16:creationId xmlns:a16="http://schemas.microsoft.com/office/drawing/2014/main" id="{92E6AC51-8607-29B7-EC2D-EDAD27F52DA2}"/>
                  </a:ext>
                </a:extLst>
              </p:cNvPr>
              <p:cNvSpPr txBox="1"/>
              <p:nvPr/>
            </p:nvSpPr>
            <p:spPr>
              <a:xfrm>
                <a:off x="598380" y="4212713"/>
                <a:ext cx="1114351" cy="479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8F68B2"/>
                    </a:solidFill>
                    <a:latin typeface="General Sans" pitchFamily="50" charset="0"/>
                  </a:rPr>
                  <a:t>a</a:t>
                </a:r>
              </a:p>
            </p:txBody>
          </p:sp>
          <p:sp>
            <p:nvSpPr>
              <p:cNvPr id="75" name="TextBox 44">
                <a:extLst>
                  <a:ext uri="{FF2B5EF4-FFF2-40B4-BE49-F238E27FC236}">
                    <a16:creationId xmlns:a16="http://schemas.microsoft.com/office/drawing/2014/main" id="{22DDE085-DBAA-D3C8-648F-595FDA8812DB}"/>
                  </a:ext>
                </a:extLst>
              </p:cNvPr>
              <p:cNvSpPr txBox="1"/>
              <p:nvPr/>
            </p:nvSpPr>
            <p:spPr>
              <a:xfrm>
                <a:off x="2822524" y="5496030"/>
                <a:ext cx="1176059" cy="479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7AA0D1"/>
                    </a:solidFill>
                    <a:latin typeface="General Sans" pitchFamily="50" charset="0"/>
                  </a:rPr>
                  <a:t>b</a:t>
                </a:r>
              </a:p>
            </p:txBody>
          </p:sp>
          <p:sp>
            <p:nvSpPr>
              <p:cNvPr id="76" name="TextBox 45">
                <a:extLst>
                  <a:ext uri="{FF2B5EF4-FFF2-40B4-BE49-F238E27FC236}">
                    <a16:creationId xmlns:a16="http://schemas.microsoft.com/office/drawing/2014/main" id="{C77663A8-9A13-E44F-EBFC-41D2158C0DEE}"/>
                  </a:ext>
                </a:extLst>
              </p:cNvPr>
              <p:cNvSpPr txBox="1"/>
              <p:nvPr/>
            </p:nvSpPr>
            <p:spPr>
              <a:xfrm>
                <a:off x="2359514" y="2223336"/>
                <a:ext cx="414799" cy="479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131B2D">
                        <a:alpha val="60000"/>
                      </a:srgbClr>
                    </a:solidFill>
                    <a:latin typeface="General Sans" pitchFamily="50" charset="0"/>
                  </a:rPr>
                  <a:t>c</a:t>
                </a:r>
              </a:p>
            </p:txBody>
          </p:sp>
        </p:grpSp>
        <p:grpSp>
          <p:nvGrpSpPr>
            <p:cNvPr id="61" name="Group 6">
              <a:extLst>
                <a:ext uri="{FF2B5EF4-FFF2-40B4-BE49-F238E27FC236}">
                  <a16:creationId xmlns:a16="http://schemas.microsoft.com/office/drawing/2014/main" id="{DB3551F0-B2BF-872E-24C0-101D538AD6C2}"/>
                </a:ext>
              </a:extLst>
            </p:cNvPr>
            <p:cNvGrpSpPr/>
            <p:nvPr/>
          </p:nvGrpSpPr>
          <p:grpSpPr>
            <a:xfrm>
              <a:off x="8811374" y="6435062"/>
              <a:ext cx="291828" cy="282102"/>
              <a:chOff x="3725694" y="5223753"/>
              <a:chExt cx="486381" cy="437745"/>
            </a:xfrm>
          </p:grpSpPr>
          <p:sp>
            <p:nvSpPr>
              <p:cNvPr id="71" name="Oval 40">
                <a:extLst>
                  <a:ext uri="{FF2B5EF4-FFF2-40B4-BE49-F238E27FC236}">
                    <a16:creationId xmlns:a16="http://schemas.microsoft.com/office/drawing/2014/main" id="{296A2ABC-C41A-0E6A-C2D5-224A2013B6CC}"/>
                  </a:ext>
                </a:extLst>
              </p:cNvPr>
              <p:cNvSpPr/>
              <p:nvPr/>
            </p:nvSpPr>
            <p:spPr>
              <a:xfrm>
                <a:off x="3847288" y="5334858"/>
                <a:ext cx="243191" cy="2529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tar: 5 Points 8">
                <a:extLst>
                  <a:ext uri="{FF2B5EF4-FFF2-40B4-BE49-F238E27FC236}">
                    <a16:creationId xmlns:a16="http://schemas.microsoft.com/office/drawing/2014/main" id="{E4487AE2-BC28-2A96-A67C-FAA25541B34E}"/>
                  </a:ext>
                </a:extLst>
              </p:cNvPr>
              <p:cNvSpPr/>
              <p:nvPr/>
            </p:nvSpPr>
            <p:spPr>
              <a:xfrm>
                <a:off x="3725694" y="5223753"/>
                <a:ext cx="486381" cy="437745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7">
              <a:extLst>
                <a:ext uri="{FF2B5EF4-FFF2-40B4-BE49-F238E27FC236}">
                  <a16:creationId xmlns:a16="http://schemas.microsoft.com/office/drawing/2014/main" id="{459E6AD2-BEF1-1433-86AD-37E1C2FDAF3D}"/>
                </a:ext>
              </a:extLst>
            </p:cNvPr>
            <p:cNvGrpSpPr/>
            <p:nvPr/>
          </p:nvGrpSpPr>
          <p:grpSpPr>
            <a:xfrm>
              <a:off x="6215957" y="4036980"/>
              <a:ext cx="291828" cy="282102"/>
              <a:chOff x="3725694" y="5223753"/>
              <a:chExt cx="486381" cy="437745"/>
            </a:xfrm>
          </p:grpSpPr>
          <p:sp>
            <p:nvSpPr>
              <p:cNvPr id="69" name="Oval 15">
                <a:extLst>
                  <a:ext uri="{FF2B5EF4-FFF2-40B4-BE49-F238E27FC236}">
                    <a16:creationId xmlns:a16="http://schemas.microsoft.com/office/drawing/2014/main" id="{7018CB97-5D10-A78A-EDE4-652C0BAD6EF3}"/>
                  </a:ext>
                </a:extLst>
              </p:cNvPr>
              <p:cNvSpPr/>
              <p:nvPr/>
            </p:nvSpPr>
            <p:spPr>
              <a:xfrm>
                <a:off x="3847288" y="5334858"/>
                <a:ext cx="243191" cy="2529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tar: 5 Points 12">
                <a:extLst>
                  <a:ext uri="{FF2B5EF4-FFF2-40B4-BE49-F238E27FC236}">
                    <a16:creationId xmlns:a16="http://schemas.microsoft.com/office/drawing/2014/main" id="{802E15D4-1160-2905-480A-47FBF32A2A0C}"/>
                  </a:ext>
                </a:extLst>
              </p:cNvPr>
              <p:cNvSpPr/>
              <p:nvPr/>
            </p:nvSpPr>
            <p:spPr>
              <a:xfrm>
                <a:off x="3725694" y="5223753"/>
                <a:ext cx="486381" cy="437745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9">
              <a:extLst>
                <a:ext uri="{FF2B5EF4-FFF2-40B4-BE49-F238E27FC236}">
                  <a16:creationId xmlns:a16="http://schemas.microsoft.com/office/drawing/2014/main" id="{987DB2BC-8BC7-C470-3F7E-5A20FCD6D1EB}"/>
                </a:ext>
              </a:extLst>
            </p:cNvPr>
            <p:cNvGrpSpPr/>
            <p:nvPr/>
          </p:nvGrpSpPr>
          <p:grpSpPr>
            <a:xfrm>
              <a:off x="8541866" y="1712919"/>
              <a:ext cx="291828" cy="282102"/>
              <a:chOff x="3725694" y="5223753"/>
              <a:chExt cx="486381" cy="437745"/>
            </a:xfrm>
          </p:grpSpPr>
          <p:sp>
            <p:nvSpPr>
              <p:cNvPr id="67" name="Oval 13">
                <a:extLst>
                  <a:ext uri="{FF2B5EF4-FFF2-40B4-BE49-F238E27FC236}">
                    <a16:creationId xmlns:a16="http://schemas.microsoft.com/office/drawing/2014/main" id="{F32F547E-AC49-6DE2-C619-73037D3B20A7}"/>
                  </a:ext>
                </a:extLst>
              </p:cNvPr>
              <p:cNvSpPr/>
              <p:nvPr/>
            </p:nvSpPr>
            <p:spPr>
              <a:xfrm>
                <a:off x="3847288" y="5334858"/>
                <a:ext cx="243191" cy="2529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Star: 5 Points 16">
                <a:extLst>
                  <a:ext uri="{FF2B5EF4-FFF2-40B4-BE49-F238E27FC236}">
                    <a16:creationId xmlns:a16="http://schemas.microsoft.com/office/drawing/2014/main" id="{EEB4965E-8B94-F9BB-EFA9-746CC94FABA8}"/>
                  </a:ext>
                </a:extLst>
              </p:cNvPr>
              <p:cNvSpPr/>
              <p:nvPr/>
            </p:nvSpPr>
            <p:spPr>
              <a:xfrm>
                <a:off x="3725694" y="5223753"/>
                <a:ext cx="486381" cy="437745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10">
              <a:extLst>
                <a:ext uri="{FF2B5EF4-FFF2-40B4-BE49-F238E27FC236}">
                  <a16:creationId xmlns:a16="http://schemas.microsoft.com/office/drawing/2014/main" id="{71494D36-24EF-BF3C-24F5-B8769A85289B}"/>
                </a:ext>
              </a:extLst>
            </p:cNvPr>
            <p:cNvGrpSpPr/>
            <p:nvPr/>
          </p:nvGrpSpPr>
          <p:grpSpPr>
            <a:xfrm>
              <a:off x="9036543" y="1704605"/>
              <a:ext cx="291828" cy="282102"/>
              <a:chOff x="3725694" y="5223753"/>
              <a:chExt cx="486381" cy="437745"/>
            </a:xfrm>
          </p:grpSpPr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CDB15F85-79BE-E055-E493-18D16E5CABDC}"/>
                  </a:ext>
                </a:extLst>
              </p:cNvPr>
              <p:cNvSpPr/>
              <p:nvPr/>
            </p:nvSpPr>
            <p:spPr>
              <a:xfrm>
                <a:off x="3847288" y="5334858"/>
                <a:ext cx="243191" cy="2529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Star: 5 Points 22">
                <a:extLst>
                  <a:ext uri="{FF2B5EF4-FFF2-40B4-BE49-F238E27FC236}">
                    <a16:creationId xmlns:a16="http://schemas.microsoft.com/office/drawing/2014/main" id="{BAFAC46B-81C3-4C36-CEA1-41B7307ABF39}"/>
                  </a:ext>
                </a:extLst>
              </p:cNvPr>
              <p:cNvSpPr/>
              <p:nvPr/>
            </p:nvSpPr>
            <p:spPr>
              <a:xfrm>
                <a:off x="3725694" y="5223753"/>
                <a:ext cx="486381" cy="437745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5" name="Group 54">
            <a:extLst>
              <a:ext uri="{FF2B5EF4-FFF2-40B4-BE49-F238E27FC236}">
                <a16:creationId xmlns:a16="http://schemas.microsoft.com/office/drawing/2014/main" id="{A587571A-6B46-2142-1948-88121850863A}"/>
              </a:ext>
            </a:extLst>
          </p:cNvPr>
          <p:cNvGrpSpPr/>
          <p:nvPr/>
        </p:nvGrpSpPr>
        <p:grpSpPr>
          <a:xfrm>
            <a:off x="9491877" y="2590692"/>
            <a:ext cx="2465482" cy="1464347"/>
            <a:chOff x="6231680" y="3449514"/>
            <a:chExt cx="5699947" cy="3260919"/>
          </a:xfrm>
        </p:grpSpPr>
        <p:grpSp>
          <p:nvGrpSpPr>
            <p:cNvPr id="86" name="Group 55">
              <a:extLst>
                <a:ext uri="{FF2B5EF4-FFF2-40B4-BE49-F238E27FC236}">
                  <a16:creationId xmlns:a16="http://schemas.microsoft.com/office/drawing/2014/main" id="{6542829F-A98E-2CAB-B1DD-0048E8A69BDE}"/>
                </a:ext>
              </a:extLst>
            </p:cNvPr>
            <p:cNvGrpSpPr/>
            <p:nvPr/>
          </p:nvGrpSpPr>
          <p:grpSpPr>
            <a:xfrm>
              <a:off x="6712851" y="3449514"/>
              <a:ext cx="4456872" cy="2819491"/>
              <a:chOff x="598378" y="3449514"/>
              <a:chExt cx="4456872" cy="2819491"/>
            </a:xfrm>
          </p:grpSpPr>
          <p:grpSp>
            <p:nvGrpSpPr>
              <p:cNvPr id="99" name="Group 68">
                <a:extLst>
                  <a:ext uri="{FF2B5EF4-FFF2-40B4-BE49-F238E27FC236}">
                    <a16:creationId xmlns:a16="http://schemas.microsoft.com/office/drawing/2014/main" id="{8800480B-45EB-9BBE-ACC8-06376F05D9FB}"/>
                  </a:ext>
                </a:extLst>
              </p:cNvPr>
              <p:cNvGrpSpPr/>
              <p:nvPr/>
            </p:nvGrpSpPr>
            <p:grpSpPr>
              <a:xfrm>
                <a:off x="681506" y="3449514"/>
                <a:ext cx="4267201" cy="2819491"/>
                <a:chOff x="3565236" y="3429000"/>
                <a:chExt cx="4267201" cy="2819491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9DC8A0A-2D24-9A3B-74BB-F9E4768E8ABB}"/>
                    </a:ext>
                  </a:extLst>
                </p:cNvPr>
                <p:cNvSpPr/>
                <p:nvPr/>
              </p:nvSpPr>
              <p:spPr>
                <a:xfrm>
                  <a:off x="4922982" y="3429000"/>
                  <a:ext cx="1551709" cy="14570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4" name="Straight Arrow Connector 73">
                  <a:extLst>
                    <a:ext uri="{FF2B5EF4-FFF2-40B4-BE49-F238E27FC236}">
                      <a16:creationId xmlns:a16="http://schemas.microsoft.com/office/drawing/2014/main" id="{A8B9DA20-9494-FBB0-B12F-1DF232CA2D57}"/>
                    </a:ext>
                  </a:extLst>
                </p:cNvPr>
                <p:cNvCxnSpPr>
                  <a:cxnSpLocks/>
                  <a:endCxn id="103" idx="1"/>
                </p:cNvCxnSpPr>
                <p:nvPr/>
              </p:nvCxnSpPr>
              <p:spPr>
                <a:xfrm>
                  <a:off x="3565236" y="4157518"/>
                  <a:ext cx="1357746" cy="0"/>
                </a:xfrm>
                <a:prstGeom prst="straightConnector1">
                  <a:avLst/>
                </a:prstGeom>
                <a:ln>
                  <a:solidFill>
                    <a:srgbClr val="8F68B2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74">
                  <a:extLst>
                    <a:ext uri="{FF2B5EF4-FFF2-40B4-BE49-F238E27FC236}">
                      <a16:creationId xmlns:a16="http://schemas.microsoft.com/office/drawing/2014/main" id="{813C6918-106D-F651-8C75-0DB82B41EB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3454" y="4886035"/>
                  <a:ext cx="0" cy="1362456"/>
                </a:xfrm>
                <a:prstGeom prst="straightConnector1">
                  <a:avLst/>
                </a:prstGeom>
                <a:ln>
                  <a:solidFill>
                    <a:srgbClr val="7AA0D1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75">
                  <a:extLst>
                    <a:ext uri="{FF2B5EF4-FFF2-40B4-BE49-F238E27FC236}">
                      <a16:creationId xmlns:a16="http://schemas.microsoft.com/office/drawing/2014/main" id="{8834FFD8-059D-DFCB-15C6-23C4F42EB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4691" y="4157518"/>
                  <a:ext cx="1357746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76">
                  <a:extLst>
                    <a:ext uri="{FF2B5EF4-FFF2-40B4-BE49-F238E27FC236}">
                      <a16:creationId xmlns:a16="http://schemas.microsoft.com/office/drawing/2014/main" id="{6A1FC19A-BCB5-3BFE-6B3A-14552C57CDA5}"/>
                    </a:ext>
                  </a:extLst>
                </p:cNvPr>
                <p:cNvCxnSpPr/>
                <p:nvPr/>
              </p:nvCxnSpPr>
              <p:spPr>
                <a:xfrm flipV="1">
                  <a:off x="4922982" y="3429000"/>
                  <a:ext cx="1542474" cy="145703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77">
                  <a:extLst>
                    <a:ext uri="{FF2B5EF4-FFF2-40B4-BE49-F238E27FC236}">
                      <a16:creationId xmlns:a16="http://schemas.microsoft.com/office/drawing/2014/main" id="{4CB5962C-39F9-8F07-124E-C14C623C01F5}"/>
                    </a:ext>
                  </a:extLst>
                </p:cNvPr>
                <p:cNvCxnSpPr>
                  <a:stCxn id="103" idx="1"/>
                </p:cNvCxnSpPr>
                <p:nvPr/>
              </p:nvCxnSpPr>
              <p:spPr>
                <a:xfrm>
                  <a:off x="4922982" y="4157518"/>
                  <a:ext cx="803563" cy="0"/>
                </a:xfrm>
                <a:prstGeom prst="line">
                  <a:avLst/>
                </a:prstGeom>
                <a:ln w="9525" cap="flat" cmpd="sng" algn="ctr">
                  <a:solidFill>
                    <a:srgbClr val="8F68B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78">
                  <a:extLst>
                    <a:ext uri="{FF2B5EF4-FFF2-40B4-BE49-F238E27FC236}">
                      <a16:creationId xmlns:a16="http://schemas.microsoft.com/office/drawing/2014/main" id="{1A5955D4-B8F7-5AFF-C75E-C47518EF5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4219" y="4192201"/>
                  <a:ext cx="1" cy="646545"/>
                </a:xfrm>
                <a:prstGeom prst="line">
                  <a:avLst/>
                </a:prstGeom>
                <a:ln w="9525" cap="flat" cmpd="sng" algn="ctr">
                  <a:solidFill>
                    <a:srgbClr val="7AA0D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79">
                  <a:extLst>
                    <a:ext uri="{FF2B5EF4-FFF2-40B4-BE49-F238E27FC236}">
                      <a16:creationId xmlns:a16="http://schemas.microsoft.com/office/drawing/2014/main" id="{43FF2A0F-5074-6174-A0A2-6D5A8BDE03B4}"/>
                    </a:ext>
                  </a:extLst>
                </p:cNvPr>
                <p:cNvCxnSpPr/>
                <p:nvPr/>
              </p:nvCxnSpPr>
              <p:spPr>
                <a:xfrm>
                  <a:off x="5726545" y="4157517"/>
                  <a:ext cx="803563" cy="0"/>
                </a:xfrm>
                <a:prstGeom prst="line">
                  <a:avLst/>
                </a:prstGeom>
                <a:ln w="9525" cap="flat" cmpd="sng" algn="ctr">
                  <a:solidFill>
                    <a:schemeClr val="bg1">
                      <a:lumMod val="6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TextBox 69">
                <a:extLst>
                  <a:ext uri="{FF2B5EF4-FFF2-40B4-BE49-F238E27FC236}">
                    <a16:creationId xmlns:a16="http://schemas.microsoft.com/office/drawing/2014/main" id="{EE1B3DCD-6EC0-0416-1468-5152BD41CBA9}"/>
                  </a:ext>
                </a:extLst>
              </p:cNvPr>
              <p:cNvSpPr txBox="1"/>
              <p:nvPr/>
            </p:nvSpPr>
            <p:spPr>
              <a:xfrm>
                <a:off x="598378" y="4212713"/>
                <a:ext cx="1273403" cy="549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8F68B2"/>
                    </a:solidFill>
                    <a:latin typeface="General Sans" pitchFamily="50" charset="0"/>
                  </a:rPr>
                  <a:t>a</a:t>
                </a:r>
              </a:p>
            </p:txBody>
          </p:sp>
          <p:sp>
            <p:nvSpPr>
              <p:cNvPr id="101" name="TextBox 70">
                <a:extLst>
                  <a:ext uri="{FF2B5EF4-FFF2-40B4-BE49-F238E27FC236}">
                    <a16:creationId xmlns:a16="http://schemas.microsoft.com/office/drawing/2014/main" id="{C6FCFE83-4B97-E354-AC9C-2FC15925043D}"/>
                  </a:ext>
                </a:extLst>
              </p:cNvPr>
              <p:cNvSpPr txBox="1"/>
              <p:nvPr/>
            </p:nvSpPr>
            <p:spPr>
              <a:xfrm>
                <a:off x="2819723" y="5639887"/>
                <a:ext cx="1542475" cy="549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7AA0D1"/>
                    </a:solidFill>
                    <a:latin typeface="General Sans" pitchFamily="50" charset="0"/>
                  </a:rPr>
                  <a:t>b</a:t>
                </a:r>
              </a:p>
            </p:txBody>
          </p:sp>
          <p:sp>
            <p:nvSpPr>
              <p:cNvPr id="102" name="TextBox 71">
                <a:extLst>
                  <a:ext uri="{FF2B5EF4-FFF2-40B4-BE49-F238E27FC236}">
                    <a16:creationId xmlns:a16="http://schemas.microsoft.com/office/drawing/2014/main" id="{0CF2875A-361F-A226-9BC9-A42149630359}"/>
                  </a:ext>
                </a:extLst>
              </p:cNvPr>
              <p:cNvSpPr txBox="1"/>
              <p:nvPr/>
            </p:nvSpPr>
            <p:spPr>
              <a:xfrm>
                <a:off x="4406309" y="4212714"/>
                <a:ext cx="648941" cy="549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131B2D">
                        <a:alpha val="60000"/>
                      </a:srgbClr>
                    </a:solidFill>
                    <a:latin typeface="General Sans" pitchFamily="50" charset="0"/>
                  </a:rPr>
                  <a:t>d</a:t>
                </a:r>
              </a:p>
            </p:txBody>
          </p:sp>
        </p:grpSp>
        <p:grpSp>
          <p:nvGrpSpPr>
            <p:cNvPr id="87" name="Group 56">
              <a:extLst>
                <a:ext uri="{FF2B5EF4-FFF2-40B4-BE49-F238E27FC236}">
                  <a16:creationId xmlns:a16="http://schemas.microsoft.com/office/drawing/2014/main" id="{8451C5BD-958D-A918-3291-41C7E69726A7}"/>
                </a:ext>
              </a:extLst>
            </p:cNvPr>
            <p:cNvGrpSpPr/>
            <p:nvPr/>
          </p:nvGrpSpPr>
          <p:grpSpPr>
            <a:xfrm>
              <a:off x="6231680" y="4071663"/>
              <a:ext cx="291828" cy="282102"/>
              <a:chOff x="3725694" y="5223753"/>
              <a:chExt cx="486381" cy="437745"/>
            </a:xfrm>
          </p:grpSpPr>
          <p:sp>
            <p:nvSpPr>
              <p:cNvPr id="97" name="Oval 66">
                <a:extLst>
                  <a:ext uri="{FF2B5EF4-FFF2-40B4-BE49-F238E27FC236}">
                    <a16:creationId xmlns:a16="http://schemas.microsoft.com/office/drawing/2014/main" id="{80D0C47B-3D2C-3B3A-BB18-23E32919A3C5}"/>
                  </a:ext>
                </a:extLst>
              </p:cNvPr>
              <p:cNvSpPr/>
              <p:nvPr/>
            </p:nvSpPr>
            <p:spPr>
              <a:xfrm>
                <a:off x="3847288" y="5334858"/>
                <a:ext cx="243191" cy="2529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Star: 5 Points 8">
                <a:extLst>
                  <a:ext uri="{FF2B5EF4-FFF2-40B4-BE49-F238E27FC236}">
                    <a16:creationId xmlns:a16="http://schemas.microsoft.com/office/drawing/2014/main" id="{FB9165ED-610D-7715-993B-50166A6802BF}"/>
                  </a:ext>
                </a:extLst>
              </p:cNvPr>
              <p:cNvSpPr/>
              <p:nvPr/>
            </p:nvSpPr>
            <p:spPr>
              <a:xfrm>
                <a:off x="3725694" y="5223753"/>
                <a:ext cx="486381" cy="437745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57">
              <a:extLst>
                <a:ext uri="{FF2B5EF4-FFF2-40B4-BE49-F238E27FC236}">
                  <a16:creationId xmlns:a16="http://schemas.microsoft.com/office/drawing/2014/main" id="{64CD1269-30A2-CBE8-B13E-26F5A8042A68}"/>
                </a:ext>
              </a:extLst>
            </p:cNvPr>
            <p:cNvGrpSpPr/>
            <p:nvPr/>
          </p:nvGrpSpPr>
          <p:grpSpPr>
            <a:xfrm>
              <a:off x="8779048" y="6428331"/>
              <a:ext cx="291828" cy="282102"/>
              <a:chOff x="3725694" y="5223753"/>
              <a:chExt cx="486381" cy="437745"/>
            </a:xfrm>
          </p:grpSpPr>
          <p:sp>
            <p:nvSpPr>
              <p:cNvPr id="95" name="Oval 64">
                <a:extLst>
                  <a:ext uri="{FF2B5EF4-FFF2-40B4-BE49-F238E27FC236}">
                    <a16:creationId xmlns:a16="http://schemas.microsoft.com/office/drawing/2014/main" id="{F1D8E8F0-F43F-8FA5-8825-4F59F1564233}"/>
                  </a:ext>
                </a:extLst>
              </p:cNvPr>
              <p:cNvSpPr/>
              <p:nvPr/>
            </p:nvSpPr>
            <p:spPr>
              <a:xfrm>
                <a:off x="3847288" y="5334858"/>
                <a:ext cx="243191" cy="2529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Star: 5 Points 13">
                <a:extLst>
                  <a:ext uri="{FF2B5EF4-FFF2-40B4-BE49-F238E27FC236}">
                    <a16:creationId xmlns:a16="http://schemas.microsoft.com/office/drawing/2014/main" id="{D5C4FAEF-950C-AB83-FAC8-8C62CDC746B7}"/>
                  </a:ext>
                </a:extLst>
              </p:cNvPr>
              <p:cNvSpPr/>
              <p:nvPr/>
            </p:nvSpPr>
            <p:spPr>
              <a:xfrm>
                <a:off x="3725694" y="5223753"/>
                <a:ext cx="486381" cy="437745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58">
              <a:extLst>
                <a:ext uri="{FF2B5EF4-FFF2-40B4-BE49-F238E27FC236}">
                  <a16:creationId xmlns:a16="http://schemas.microsoft.com/office/drawing/2014/main" id="{F85284D6-5145-E04F-B5F6-AF3E25640EB0}"/>
                </a:ext>
              </a:extLst>
            </p:cNvPr>
            <p:cNvGrpSpPr/>
            <p:nvPr/>
          </p:nvGrpSpPr>
          <p:grpSpPr>
            <a:xfrm>
              <a:off x="11639799" y="4085192"/>
              <a:ext cx="291828" cy="282102"/>
              <a:chOff x="3725694" y="5223753"/>
              <a:chExt cx="486381" cy="437745"/>
            </a:xfrm>
          </p:grpSpPr>
          <p:sp>
            <p:nvSpPr>
              <p:cNvPr id="93" name="Oval 62">
                <a:extLst>
                  <a:ext uri="{FF2B5EF4-FFF2-40B4-BE49-F238E27FC236}">
                    <a16:creationId xmlns:a16="http://schemas.microsoft.com/office/drawing/2014/main" id="{4B759DF1-1B6C-6C09-FDEB-708D5008B2C5}"/>
                  </a:ext>
                </a:extLst>
              </p:cNvPr>
              <p:cNvSpPr/>
              <p:nvPr/>
            </p:nvSpPr>
            <p:spPr>
              <a:xfrm>
                <a:off x="3847288" y="5334858"/>
                <a:ext cx="243191" cy="2529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Star: 5 Points 17">
                <a:extLst>
                  <a:ext uri="{FF2B5EF4-FFF2-40B4-BE49-F238E27FC236}">
                    <a16:creationId xmlns:a16="http://schemas.microsoft.com/office/drawing/2014/main" id="{BB2B8101-9E87-8853-8699-F7B423B52A73}"/>
                  </a:ext>
                </a:extLst>
              </p:cNvPr>
              <p:cNvSpPr/>
              <p:nvPr/>
            </p:nvSpPr>
            <p:spPr>
              <a:xfrm>
                <a:off x="3725694" y="5223753"/>
                <a:ext cx="486381" cy="437745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59">
              <a:extLst>
                <a:ext uri="{FF2B5EF4-FFF2-40B4-BE49-F238E27FC236}">
                  <a16:creationId xmlns:a16="http://schemas.microsoft.com/office/drawing/2014/main" id="{7022D6E6-6892-7D26-998C-8A0A89DE31EA}"/>
                </a:ext>
              </a:extLst>
            </p:cNvPr>
            <p:cNvGrpSpPr/>
            <p:nvPr/>
          </p:nvGrpSpPr>
          <p:grpSpPr>
            <a:xfrm>
              <a:off x="11180502" y="4071663"/>
              <a:ext cx="291828" cy="282102"/>
              <a:chOff x="3725694" y="5223753"/>
              <a:chExt cx="486381" cy="437745"/>
            </a:xfrm>
          </p:grpSpPr>
          <p:sp>
            <p:nvSpPr>
              <p:cNvPr id="91" name="Oval 60">
                <a:extLst>
                  <a:ext uri="{FF2B5EF4-FFF2-40B4-BE49-F238E27FC236}">
                    <a16:creationId xmlns:a16="http://schemas.microsoft.com/office/drawing/2014/main" id="{80392159-F787-7B28-7303-3FCB324B54A8}"/>
                  </a:ext>
                </a:extLst>
              </p:cNvPr>
              <p:cNvSpPr/>
              <p:nvPr/>
            </p:nvSpPr>
            <p:spPr>
              <a:xfrm>
                <a:off x="3847288" y="5334858"/>
                <a:ext cx="243191" cy="2529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Star: 5 Points 25">
                <a:extLst>
                  <a:ext uri="{FF2B5EF4-FFF2-40B4-BE49-F238E27FC236}">
                    <a16:creationId xmlns:a16="http://schemas.microsoft.com/office/drawing/2014/main" id="{EC587E44-2D4F-71DD-B58C-D6BCFF4409D2}"/>
                  </a:ext>
                </a:extLst>
              </p:cNvPr>
              <p:cNvSpPr/>
              <p:nvPr/>
            </p:nvSpPr>
            <p:spPr>
              <a:xfrm>
                <a:off x="3725694" y="5223753"/>
                <a:ext cx="486381" cy="437745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1" name="ZoneTexte 110">
            <a:extLst>
              <a:ext uri="{FF2B5EF4-FFF2-40B4-BE49-F238E27FC236}">
                <a16:creationId xmlns:a16="http://schemas.microsoft.com/office/drawing/2014/main" id="{42ED80C8-50C3-97F5-E383-7E13A74F7062}"/>
              </a:ext>
            </a:extLst>
          </p:cNvPr>
          <p:cNvSpPr txBox="1"/>
          <p:nvPr/>
        </p:nvSpPr>
        <p:spPr>
          <a:xfrm>
            <a:off x="4308298" y="2629435"/>
            <a:ext cx="3630032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CA" sz="1600" b="1" dirty="0">
                <a:solidFill>
                  <a:schemeClr val="accent1"/>
                </a:solidFill>
              </a:rPr>
              <a:t>Observations</a:t>
            </a:r>
            <a:endParaRPr lang="fr-CA" sz="1600" dirty="0"/>
          </a:p>
          <a:p>
            <a:pPr marL="285750" indent="-285750" algn="l">
              <a:buBlip>
                <a:blip r:embed="rId5"/>
              </a:buBlip>
            </a:pPr>
            <a:r>
              <a:rPr lang="fr-CA" sz="1600" dirty="0"/>
              <a:t>Si le </a:t>
            </a:r>
            <a:r>
              <a:rPr lang="fr-CA" sz="1600" b="1" dirty="0"/>
              <a:t>chevauchement temporel </a:t>
            </a:r>
            <a:r>
              <a:rPr lang="fr-CA" sz="1600" dirty="0"/>
              <a:t>des photons sur le </a:t>
            </a:r>
            <a:r>
              <a:rPr lang="fr-CA" sz="1600" dirty="0" err="1"/>
              <a:t>beam</a:t>
            </a:r>
            <a:r>
              <a:rPr lang="fr-CA" sz="1600" dirty="0"/>
              <a:t>-splitter est </a:t>
            </a:r>
            <a:r>
              <a:rPr lang="fr-CA" sz="1600" b="1" dirty="0"/>
              <a:t>parfait</a:t>
            </a:r>
            <a:r>
              <a:rPr lang="fr-CA" sz="1600" dirty="0"/>
              <a:t>, alors les 2 photons sortent du </a:t>
            </a:r>
            <a:r>
              <a:rPr lang="fr-CA" sz="1600" dirty="0" err="1"/>
              <a:t>beam</a:t>
            </a:r>
            <a:r>
              <a:rPr lang="fr-CA" sz="1600" dirty="0"/>
              <a:t>-splitter par le même output</a:t>
            </a:r>
          </a:p>
          <a:p>
            <a:pPr marL="285750" indent="-285750" algn="l">
              <a:buBlip>
                <a:blip r:embed="rId5"/>
              </a:buBlip>
            </a:pPr>
            <a:r>
              <a:rPr lang="fr-CA" sz="1600" dirty="0"/>
              <a:t>S’ils sont distincts, cet événement a moins de chances de se produire</a:t>
            </a:r>
          </a:p>
          <a:p>
            <a:pPr marL="285750" indent="-285750" algn="l">
              <a:buBlip>
                <a:blip r:embed="rId5"/>
              </a:buBlip>
            </a:pPr>
            <a:r>
              <a:rPr lang="fr-CA" sz="1600" dirty="0"/>
              <a:t>Cet effet repose sur la </a:t>
            </a:r>
            <a:r>
              <a:rPr lang="fr-CA" sz="1600" b="1" dirty="0">
                <a:solidFill>
                  <a:schemeClr val="accent2">
                    <a:lumMod val="50000"/>
                  </a:schemeClr>
                </a:solidFill>
              </a:rPr>
              <a:t>seconde quantification</a:t>
            </a:r>
          </a:p>
          <a:p>
            <a:pPr marL="285750" indent="-285750" algn="l">
              <a:buBlip>
                <a:blip r:embed="rId5"/>
              </a:buBlip>
            </a:pPr>
            <a:r>
              <a:rPr lang="fr-CA" sz="1600" dirty="0"/>
              <a:t>Phénomène de</a:t>
            </a:r>
            <a:r>
              <a:rPr lang="fr-CA" sz="1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CA" sz="1600" b="1" dirty="0" err="1">
                <a:solidFill>
                  <a:schemeClr val="accent2">
                    <a:lumMod val="50000"/>
                  </a:schemeClr>
                </a:solidFill>
              </a:rPr>
              <a:t>bunching</a:t>
            </a:r>
            <a:endParaRPr lang="fr-CA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74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7ABBA-571B-C3A5-2695-7A1583D4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F312CD26-A5B1-7070-6C9A-C47C54827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BE36743-3A84-3786-00CE-E59636345FD3}"/>
              </a:ext>
            </a:extLst>
          </p:cNvPr>
          <p:cNvSpPr/>
          <p:nvPr/>
        </p:nvSpPr>
        <p:spPr>
          <a:xfrm>
            <a:off x="4407310" y="778758"/>
            <a:ext cx="3377380" cy="1914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Exemple visuel</a:t>
            </a:r>
          </a:p>
          <a:p>
            <a:pPr algn="ctr"/>
            <a:r>
              <a:rPr lang="fr-CA" dirty="0">
                <a:hlinkClick r:id="rId2"/>
              </a:rPr>
              <a:t>https://hub.quandela.com/experiment</a:t>
            </a:r>
            <a:r>
              <a:rPr lang="fr-CA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CE0A11D-1C0C-FCC0-95DF-73F66397FDE1}"/>
              </a:ext>
            </a:extLst>
          </p:cNvPr>
          <p:cNvSpPr/>
          <p:nvPr/>
        </p:nvSpPr>
        <p:spPr>
          <a:xfrm>
            <a:off x="4245077" y="3622851"/>
            <a:ext cx="3701845" cy="207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Et sur le QPU ?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0271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57EA0-D315-5FF2-70BD-0EF16B8AE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2FF6CD7-2DA4-83F0-1B52-B2CEE8B2B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28128" y="700695"/>
            <a:ext cx="5535743" cy="2541080"/>
          </a:xfrm>
        </p:spPr>
        <p:txBody>
          <a:bodyPr/>
          <a:lstStyle/>
          <a:p>
            <a:pPr lvl="0" algn="ctr"/>
            <a:r>
              <a:rPr lang="en-US"/>
              <a:t>Merci !</a:t>
            </a:r>
            <a:br>
              <a:rPr lang="en-US"/>
            </a:br>
            <a:r>
              <a:rPr lang="en-US"/>
              <a:t>On attend </a:t>
            </a:r>
            <a:r>
              <a:rPr lang="en-US" err="1"/>
              <a:t>vos</a:t>
            </a:r>
            <a:r>
              <a:rPr lang="en-US"/>
              <a:t> questions </a:t>
            </a:r>
            <a:r>
              <a:rPr lang="en-US"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86B335DC-1B3D-1411-769E-F0E410BE34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7086" y="1829815"/>
            <a:ext cx="937825" cy="580377"/>
          </a:xfrm>
        </p:spPr>
        <p:txBody>
          <a:bodyPr/>
          <a:lstStyle/>
          <a:p>
            <a:r>
              <a:rPr lang="pt-BR"/>
              <a:t>1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36592-360B-CFA4-84C1-568754D8E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pic>
        <p:nvPicPr>
          <p:cNvPr id="6" name="Quandela_teaser_v02">
            <a:hlinkClick r:id="" action="ppaction://media"/>
            <a:extLst>
              <a:ext uri="{FF2B5EF4-FFF2-40B4-BE49-F238E27FC236}">
                <a16:creationId xmlns:a16="http://schemas.microsoft.com/office/drawing/2014/main" id="{699B3486-AFB9-446D-4C77-A9BA8C232C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8352" y="2910471"/>
            <a:ext cx="5955296" cy="3349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95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21EE0E-DE00-6BB6-1D45-7E4E82CE8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E441E9-F4B6-9E8E-DF7C-C7107239D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942513" y="1227138"/>
            <a:ext cx="2249487" cy="6350"/>
          </a:xfrm>
        </p:spPr>
        <p:txBody>
          <a:bodyPr/>
          <a:lstStyle/>
          <a:p>
            <a:r>
              <a:rPr lang="en-US"/>
              <a:t>LOREM IPSUM DOLOR SET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CC4261-77F5-B0D0-C493-E068F3489E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06663"/>
            <a:ext cx="5453063" cy="2138362"/>
          </a:xfrm>
        </p:spPr>
        <p:txBody>
          <a:bodyPr>
            <a:normAutofit/>
          </a:bodyPr>
          <a:lstStyle/>
          <a:p>
            <a:r>
              <a:rPr lang="en-US"/>
              <a:t>Lorem ipsum</a:t>
            </a:r>
            <a:br>
              <a:rPr lang="en-US"/>
            </a:br>
            <a:r>
              <a:rPr lang="en-US" err="1"/>
              <a:t>d√olor</a:t>
            </a:r>
            <a:r>
              <a:rPr lang="en-US"/>
              <a:t> set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01D1B-727F-F6CF-5D39-7B23DAC0B0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918700" y="1377950"/>
            <a:ext cx="2273300" cy="642938"/>
          </a:xfrm>
        </p:spPr>
        <p:txBody>
          <a:bodyPr/>
          <a:lstStyle/>
          <a:p>
            <a:pPr lvl="0"/>
            <a:r>
              <a:rPr lang="en-US"/>
              <a:t>COMPANY PRESENTATION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AAC6-BC9A-966D-48BF-4B5EA3ABEB4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213475"/>
            <a:ext cx="4165600" cy="95250"/>
          </a:xfrm>
        </p:spPr>
        <p:txBody>
          <a:bodyPr/>
          <a:lstStyle/>
          <a:p>
            <a:r>
              <a:rPr lang="pt-BR"/>
              <a:t>1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D6BD5-CF20-A465-3ACD-68D11340693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918700" y="3349625"/>
            <a:ext cx="2273300" cy="641350"/>
          </a:xfrm>
        </p:spPr>
        <p:txBody>
          <a:bodyPr/>
          <a:lstStyle/>
          <a:p>
            <a:pPr lvl="0"/>
            <a:r>
              <a:rPr lang="en-US" dirty="0" err="1"/>
              <a:t>www.quandela.com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F9AB22-49D3-EAA4-9A8C-478842E55F8E}"/>
              </a:ext>
            </a:extLst>
          </p:cNvPr>
          <p:cNvSpPr txBox="1"/>
          <p:nvPr/>
        </p:nvSpPr>
        <p:spPr>
          <a:xfrm>
            <a:off x="1959166" y="4250213"/>
            <a:ext cx="827366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Un ordinateur quantique photonique: </a:t>
            </a:r>
            <a:r>
              <a:rPr lang="fr-FR" sz="2400" b="1" dirty="0" err="1">
                <a:solidFill>
                  <a:schemeClr val="bg1"/>
                </a:solidFill>
              </a:rPr>
              <a:t>MosaiQ</a:t>
            </a:r>
            <a:endParaRPr lang="fr-FR" sz="2400" b="1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Un Cloud d’accès: </a:t>
            </a:r>
            <a:r>
              <a:rPr lang="fr-FR" sz="2400" b="1" dirty="0" err="1">
                <a:solidFill>
                  <a:schemeClr val="bg1"/>
                </a:solidFill>
              </a:rPr>
              <a:t>Quandela</a:t>
            </a:r>
            <a:r>
              <a:rPr lang="fr-FR" sz="2400" b="1" dirty="0">
                <a:solidFill>
                  <a:schemeClr val="bg1"/>
                </a:solidFill>
              </a:rPr>
              <a:t> Cloud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Un </a:t>
            </a:r>
            <a:r>
              <a:rPr lang="fr-FR" sz="2400" dirty="0" err="1">
                <a:solidFill>
                  <a:schemeClr val="bg1"/>
                </a:solidFill>
              </a:rPr>
              <a:t>framework</a:t>
            </a:r>
            <a:r>
              <a:rPr lang="fr-FR" sz="2400" dirty="0">
                <a:solidFill>
                  <a:schemeClr val="bg1"/>
                </a:solidFill>
              </a:rPr>
              <a:t> open-source pour de la programmation quantique (Python/C++): </a:t>
            </a:r>
            <a:r>
              <a:rPr lang="fr-FR" sz="2400" b="1" dirty="0">
                <a:solidFill>
                  <a:schemeClr val="bg1"/>
                </a:solidFill>
              </a:rPr>
              <a:t>Perceval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4D71A7-A2B4-3A9A-2944-B671E0E79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886" y="198817"/>
            <a:ext cx="2178227" cy="2178227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29B1414-E42C-37AB-52E0-040CF12DD899}"/>
              </a:ext>
            </a:extLst>
          </p:cNvPr>
          <p:cNvSpPr/>
          <p:nvPr/>
        </p:nvSpPr>
        <p:spPr>
          <a:xfrm>
            <a:off x="9716439" y="3935271"/>
            <a:ext cx="1923941" cy="2624137"/>
          </a:xfrm>
          <a:prstGeom prst="roundRect">
            <a:avLst>
              <a:gd name="adj" fmla="val 1234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9DA8FC0-2376-71BF-9552-9B811E59B45E}"/>
              </a:ext>
            </a:extLst>
          </p:cNvPr>
          <p:cNvSpPr txBox="1"/>
          <p:nvPr/>
        </p:nvSpPr>
        <p:spPr>
          <a:xfrm>
            <a:off x="9942513" y="5630862"/>
            <a:ext cx="1436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/>
              </a:rPr>
              <a:t>GitHub de Perceval</a:t>
            </a:r>
            <a:endParaRPr lang="fr-CA" b="1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F6E0040-2906-83F8-7BF9-39D05AD7E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514" y="4136667"/>
            <a:ext cx="1427018" cy="1427018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96C7C76-F076-2E29-6AD7-740FDEFBD8BC}"/>
              </a:ext>
            </a:extLst>
          </p:cNvPr>
          <p:cNvCxnSpPr>
            <a:cxnSpLocks/>
          </p:cNvCxnSpPr>
          <p:nvPr/>
        </p:nvCxnSpPr>
        <p:spPr>
          <a:xfrm flipV="1">
            <a:off x="6504709" y="5480050"/>
            <a:ext cx="3413991" cy="83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65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BDE7000-6D75-E6AB-F01E-293B929E9C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0214" y="2813266"/>
            <a:ext cx="5384902" cy="1231466"/>
          </a:xfrm>
          <a:prstGeom prst="roundRect">
            <a:avLst>
              <a:gd name="adj" fmla="val 24659"/>
            </a:avLst>
          </a:prstGeom>
        </p:spPr>
        <p:txBody>
          <a:bodyPr/>
          <a:lstStyle/>
          <a:p>
            <a:r>
              <a:rPr lang="fr-FR" sz="1600" b="1" dirty="0">
                <a:solidFill>
                  <a:schemeClr val="accent1"/>
                </a:solidFill>
              </a:rPr>
              <a:t>CONTACT</a:t>
            </a:r>
          </a:p>
          <a:p>
            <a:endParaRPr lang="fr-FR" sz="1600" dirty="0"/>
          </a:p>
          <a:p>
            <a:r>
              <a:rPr lang="fr-FR" sz="1600" b="1" dirty="0"/>
              <a:t>Cassandre </a:t>
            </a:r>
            <a:r>
              <a:rPr lang="fr-FR" sz="1600" b="1" dirty="0" err="1"/>
              <a:t>notton</a:t>
            </a:r>
            <a:r>
              <a:rPr lang="fr-FR" sz="1600" dirty="0"/>
              <a:t>, ingénieure en machine </a:t>
            </a:r>
            <a:r>
              <a:rPr lang="fr-FR" sz="1600" dirty="0" err="1"/>
              <a:t>learning</a:t>
            </a:r>
            <a:endParaRPr lang="fr-FR" sz="1600" dirty="0"/>
          </a:p>
          <a:p>
            <a:r>
              <a:rPr lang="fr-FR" sz="1600" dirty="0">
                <a:hlinkClick r:id="rId2"/>
              </a:rPr>
              <a:t>Cassandre.notton@quandela.com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7934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D67968-D450-C5D7-41FD-583ADF44B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F24B7FB7-082D-228C-52BB-2B9D0C0A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/>
              <a:t>Résumé sur les qubits photoniques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06D8E89-2BD2-3C43-7E55-E0542839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357" y="1452815"/>
            <a:ext cx="7587698" cy="48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BD3D3-78F5-183A-056A-6B88AF896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357733B-E180-0CE6-4950-40418C0EA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60A46621-7781-F9F0-192C-34BCFF5E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Problème</a:t>
            </a:r>
            <a:r>
              <a:rPr lang="en-US"/>
              <a:t> des </a:t>
            </a:r>
            <a:r>
              <a:rPr lang="en-US" err="1"/>
              <a:t>graphes</a:t>
            </a:r>
            <a:r>
              <a:rPr lang="en-US"/>
              <a:t> </a:t>
            </a:r>
            <a:r>
              <a:rPr lang="en-US" err="1"/>
              <a:t>isomorphes</a:t>
            </a:r>
            <a:endParaRPr lang="fr-CA"/>
          </a:p>
        </p:txBody>
      </p:sp>
      <p:pic>
        <p:nvPicPr>
          <p:cNvPr id="15" name="Picture 10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5434019-16B5-C534-9A49-234F847AC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5865" y="1199341"/>
            <a:ext cx="558681" cy="558681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4EF12E-961B-4B51-2A74-F5B3A2245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8" name="Picture 15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774FD28-B4F0-0FFA-57C6-BB6EB19BF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2696" y="4592382"/>
            <a:ext cx="558681" cy="55868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EAC289-2FA2-90FE-6EB0-5C10CD0C4E53}"/>
              </a:ext>
            </a:extLst>
          </p:cNvPr>
          <p:cNvSpPr txBox="1"/>
          <p:nvPr/>
        </p:nvSpPr>
        <p:spPr>
          <a:xfrm>
            <a:off x="4212909" y="2523907"/>
            <a:ext cx="384313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Blip>
                <a:blip r:embed="rId7"/>
              </a:buBlip>
            </a:pPr>
            <a:r>
              <a:rPr lang="fr-CA" sz="1600" dirty="0"/>
              <a:t>La façon dont les photons interfèrent dans le réseau optique est liée à la structure du graphe représentant ce réseau</a:t>
            </a:r>
          </a:p>
          <a:p>
            <a:pPr marL="285750" indent="-285750" algn="l">
              <a:buBlip>
                <a:blip r:embed="rId7"/>
              </a:buBlip>
            </a:pPr>
            <a:r>
              <a:rPr lang="fr-CA" sz="1600" dirty="0"/>
              <a:t>Le permanent de la matrice de diffusion détermine les probabilités dans le Boson Sampler</a:t>
            </a:r>
          </a:p>
          <a:p>
            <a:pPr marL="285750" indent="-285750" algn="l">
              <a:buBlip>
                <a:blip r:embed="rId7"/>
              </a:buBlip>
            </a:pPr>
            <a:r>
              <a:rPr lang="fr-CA" sz="1600" dirty="0"/>
              <a:t>Si deux graphes sont isomorphes, leurs matrices correspondantes produiront les mêmes distributions de probabilité dans une expérience de boson sampling</a:t>
            </a:r>
            <a:endParaRPr lang="fr-CA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l">
              <a:buBlip>
                <a:blip r:embed="rId7"/>
              </a:buBlip>
            </a:pPr>
            <a:endParaRPr lang="fr-CA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l">
              <a:buBlip>
                <a:blip r:embed="rId7"/>
              </a:buBlip>
            </a:pPr>
            <a:endParaRPr lang="fr-CA" sz="16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fr-CA" sz="16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</a:p>
          <a:p>
            <a:pPr algn="l"/>
            <a:r>
              <a:rPr lang="fr-CA" sz="1600" dirty="0">
                <a:solidFill>
                  <a:schemeClr val="bg1">
                    <a:lumMod val="50000"/>
                  </a:schemeClr>
                </a:solidFill>
                <a:hlinkClick r:id="rId8"/>
              </a:rPr>
              <a:t>https://arxiv.org/pdf/2301.09594</a:t>
            </a:r>
            <a:r>
              <a:rPr lang="fr-CA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fr-CA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B9F7BC-FA2D-A28E-C7C2-5EB9D971039F}"/>
              </a:ext>
            </a:extLst>
          </p:cNvPr>
          <p:cNvSpPr txBox="1"/>
          <p:nvPr/>
        </p:nvSpPr>
        <p:spPr>
          <a:xfrm>
            <a:off x="8056039" y="2413337"/>
            <a:ext cx="399018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b="1"/>
              <a:t>Défis</a:t>
            </a:r>
          </a:p>
          <a:p>
            <a:pPr marL="285750" indent="-285750">
              <a:buBlip>
                <a:blip r:embed="rId7"/>
              </a:buBlip>
            </a:pPr>
            <a:r>
              <a:rPr lang="fr-CA" sz="1600"/>
              <a:t>Conversion précise des graphes en circuit optique </a:t>
            </a:r>
          </a:p>
          <a:p>
            <a:pPr marL="285750" indent="-285750">
              <a:buBlip>
                <a:blip r:embed="rId7"/>
              </a:buBlip>
            </a:pPr>
            <a:r>
              <a:rPr lang="fr-CA" sz="1600"/>
              <a:t>Nécessité d’un grand nombre de mesures pour obtenir des statistiques fiables</a:t>
            </a:r>
          </a:p>
          <a:p>
            <a:endParaRPr lang="fr-CA" sz="1600"/>
          </a:p>
          <a:p>
            <a:pPr marL="285750" indent="-285750">
              <a:buBlip>
                <a:blip r:embed="rId7"/>
              </a:buBlip>
            </a:pPr>
            <a:r>
              <a:rPr lang="fr-CA" sz="1600"/>
              <a:t>Et ici, </a:t>
            </a:r>
            <a:r>
              <a:rPr lang="fr-CA" sz="1600" b="1"/>
              <a:t>pas de décohérence !!</a:t>
            </a:r>
            <a:endParaRPr lang="fr-CA" sz="160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697968A-8ABC-5D63-219E-2FA3B770E10B}"/>
              </a:ext>
            </a:extLst>
          </p:cNvPr>
          <p:cNvSpPr/>
          <p:nvPr/>
        </p:nvSpPr>
        <p:spPr>
          <a:xfrm>
            <a:off x="8340198" y="4302650"/>
            <a:ext cx="3544731" cy="19145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Essayez notre </a:t>
            </a:r>
            <a:r>
              <a:rPr lang="fr-CA" b="1"/>
              <a:t>Toolbox</a:t>
            </a:r>
          </a:p>
          <a:p>
            <a:pPr algn="ctr"/>
            <a:r>
              <a:rPr lang="fr-CA">
                <a:hlinkClick r:id="rId9"/>
              </a:rPr>
              <a:t>https://cloud.quandela.com/</a:t>
            </a:r>
            <a:r>
              <a:rPr lang="fr-CA"/>
              <a:t> </a:t>
            </a:r>
            <a:br>
              <a:rPr lang="fr-CA"/>
            </a:br>
            <a:r>
              <a:rPr lang="fr-CA"/>
              <a:t>Et un petit </a:t>
            </a:r>
            <a:r>
              <a:rPr lang="fr-CA" b="1"/>
              <a:t>tuto</a:t>
            </a:r>
            <a:r>
              <a:rPr lang="fr-CA"/>
              <a:t> ici:</a:t>
            </a:r>
            <a:br>
              <a:rPr lang="fr-CA"/>
            </a:br>
            <a:r>
              <a:rPr lang="fr-CA">
                <a:hlinkClick r:id="rId10"/>
              </a:rPr>
              <a:t>https://www.youtube.com/watch?v=ZwXS3UzNANA</a:t>
            </a:r>
            <a:r>
              <a:rPr lang="fr-CA"/>
              <a:t>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E9EED90-3756-1DBC-AD98-5760D5077617}"/>
              </a:ext>
            </a:extLst>
          </p:cNvPr>
          <p:cNvSpPr/>
          <p:nvPr/>
        </p:nvSpPr>
        <p:spPr>
          <a:xfrm>
            <a:off x="466247" y="3596640"/>
            <a:ext cx="296545" cy="2895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3483B20-35FC-CA67-5F31-ACDC5B13E75F}"/>
              </a:ext>
            </a:extLst>
          </p:cNvPr>
          <p:cNvSpPr/>
          <p:nvPr/>
        </p:nvSpPr>
        <p:spPr>
          <a:xfrm>
            <a:off x="1136015" y="4302822"/>
            <a:ext cx="296545" cy="2895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634E8A-C79D-5F76-05BA-83558E483DD8}"/>
              </a:ext>
            </a:extLst>
          </p:cNvPr>
          <p:cNvSpPr/>
          <p:nvPr/>
        </p:nvSpPr>
        <p:spPr>
          <a:xfrm>
            <a:off x="1846527" y="3596640"/>
            <a:ext cx="296545" cy="2895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FDE2981-85A4-88A4-C442-7EC5567A925E}"/>
              </a:ext>
            </a:extLst>
          </p:cNvPr>
          <p:cNvSpPr/>
          <p:nvPr/>
        </p:nvSpPr>
        <p:spPr>
          <a:xfrm>
            <a:off x="1136015" y="2865120"/>
            <a:ext cx="296545" cy="2895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A757096-BC54-54BB-6DF4-79912F88FE1D}"/>
              </a:ext>
            </a:extLst>
          </p:cNvPr>
          <p:cNvSpPr/>
          <p:nvPr/>
        </p:nvSpPr>
        <p:spPr>
          <a:xfrm>
            <a:off x="1938480" y="5149842"/>
            <a:ext cx="296545" cy="2895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130F5BA-B8CA-4BEF-5E15-1B1C2A26C234}"/>
              </a:ext>
            </a:extLst>
          </p:cNvPr>
          <p:cNvSpPr/>
          <p:nvPr/>
        </p:nvSpPr>
        <p:spPr>
          <a:xfrm>
            <a:off x="2608248" y="5856024"/>
            <a:ext cx="296545" cy="2895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2B30121-4B24-E530-120E-E187BC8FF01A}"/>
              </a:ext>
            </a:extLst>
          </p:cNvPr>
          <p:cNvSpPr/>
          <p:nvPr/>
        </p:nvSpPr>
        <p:spPr>
          <a:xfrm>
            <a:off x="3318760" y="5149842"/>
            <a:ext cx="296545" cy="2895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D8635BD-FA76-D1CE-7410-4CF87D19DC12}"/>
              </a:ext>
            </a:extLst>
          </p:cNvPr>
          <p:cNvSpPr/>
          <p:nvPr/>
        </p:nvSpPr>
        <p:spPr>
          <a:xfrm>
            <a:off x="2608248" y="4418322"/>
            <a:ext cx="296545" cy="2895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99886E7-FF00-6F27-C950-4748B69B3257}"/>
              </a:ext>
            </a:extLst>
          </p:cNvPr>
          <p:cNvCxnSpPr>
            <a:stCxn id="6" idx="7"/>
            <a:endCxn id="11" idx="3"/>
          </p:cNvCxnSpPr>
          <p:nvPr/>
        </p:nvCxnSpPr>
        <p:spPr>
          <a:xfrm flipV="1">
            <a:off x="719364" y="3112275"/>
            <a:ext cx="460079" cy="52677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173B07F-7EDC-EFAF-02C4-F24C32B37074}"/>
              </a:ext>
            </a:extLst>
          </p:cNvPr>
          <p:cNvCxnSpPr>
            <a:cxnSpLocks/>
            <a:stCxn id="11" idx="5"/>
            <a:endCxn id="9" idx="0"/>
          </p:cNvCxnSpPr>
          <p:nvPr/>
        </p:nvCxnSpPr>
        <p:spPr>
          <a:xfrm>
            <a:off x="1389132" y="3112275"/>
            <a:ext cx="605668" cy="484365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7A6E2F6-5472-53EC-1FAE-48DAB0600104}"/>
              </a:ext>
            </a:extLst>
          </p:cNvPr>
          <p:cNvCxnSpPr>
            <a:stCxn id="7" idx="6"/>
            <a:endCxn id="9" idx="4"/>
          </p:cNvCxnSpPr>
          <p:nvPr/>
        </p:nvCxnSpPr>
        <p:spPr>
          <a:xfrm flipV="1">
            <a:off x="1432560" y="3886200"/>
            <a:ext cx="562240" cy="561402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4A33CC03-712C-BC7B-A899-61382FFE1865}"/>
              </a:ext>
            </a:extLst>
          </p:cNvPr>
          <p:cNvCxnSpPr>
            <a:cxnSpLocks/>
            <a:stCxn id="11" idx="4"/>
            <a:endCxn id="7" idx="0"/>
          </p:cNvCxnSpPr>
          <p:nvPr/>
        </p:nvCxnSpPr>
        <p:spPr>
          <a:xfrm>
            <a:off x="1284288" y="3154680"/>
            <a:ext cx="0" cy="1148142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2FED6D6-7444-90A7-ED8F-6D25146861CF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2235025" y="5294622"/>
            <a:ext cx="1083735" cy="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8A9E7D8B-E78F-BED8-155B-03DEC696D521}"/>
              </a:ext>
            </a:extLst>
          </p:cNvPr>
          <p:cNvCxnSpPr>
            <a:cxnSpLocks/>
            <a:stCxn id="16" idx="1"/>
            <a:endCxn id="17" idx="5"/>
          </p:cNvCxnSpPr>
          <p:nvPr/>
        </p:nvCxnSpPr>
        <p:spPr>
          <a:xfrm flipH="1" flipV="1">
            <a:off x="2861365" y="4665477"/>
            <a:ext cx="500823" cy="52677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A8E15C1-CC95-ABA3-381C-4E1739AC88BC}"/>
              </a:ext>
            </a:extLst>
          </p:cNvPr>
          <p:cNvCxnSpPr>
            <a:cxnSpLocks/>
            <a:stCxn id="14" idx="7"/>
            <a:endCxn id="16" idx="3"/>
          </p:cNvCxnSpPr>
          <p:nvPr/>
        </p:nvCxnSpPr>
        <p:spPr>
          <a:xfrm flipV="1">
            <a:off x="2861365" y="5396997"/>
            <a:ext cx="500823" cy="501432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E06AA2CC-84BC-FEBE-B341-736145EDB0CD}"/>
              </a:ext>
            </a:extLst>
          </p:cNvPr>
          <p:cNvCxnSpPr>
            <a:stCxn id="14" idx="0"/>
            <a:endCxn id="17" idx="4"/>
          </p:cNvCxnSpPr>
          <p:nvPr/>
        </p:nvCxnSpPr>
        <p:spPr>
          <a:xfrm flipV="1">
            <a:off x="2756521" y="4707882"/>
            <a:ext cx="0" cy="1148142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7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1753CCB-188B-52E9-83C7-089A0C718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557947A-942A-75F7-3F41-951C8BB364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1481C0F1-664A-3571-323C-F9B3EFB7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Ce que nous faisons au Québec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CA0F40C-E404-ED12-CE0E-A4560010F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565E9A0-758B-7307-C56F-3669BB9E201F}"/>
              </a:ext>
            </a:extLst>
          </p:cNvPr>
          <p:cNvSpPr txBox="1"/>
          <p:nvPr/>
        </p:nvSpPr>
        <p:spPr>
          <a:xfrm>
            <a:off x="145774" y="2623930"/>
            <a:ext cx="384313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CA" sz="1600" b="1" dirty="0">
                <a:solidFill>
                  <a:schemeClr val="accent1"/>
                </a:solidFill>
              </a:rPr>
              <a:t>Un QPU disponible à Sherbrooke</a:t>
            </a:r>
          </a:p>
          <a:p>
            <a:pPr algn="l"/>
            <a:endParaRPr lang="fr-CA" sz="1600" dirty="0"/>
          </a:p>
          <a:p>
            <a:pPr marL="285750" indent="-285750" algn="l">
              <a:buBlip>
                <a:blip r:embed="rId2"/>
              </a:buBlip>
            </a:pPr>
            <a:r>
              <a:rPr lang="fr-CA" sz="1600" dirty="0"/>
              <a:t>Dispositif hybride intégré à un centre CHP</a:t>
            </a:r>
          </a:p>
          <a:p>
            <a:pPr marL="285750" indent="-285750" algn="l">
              <a:buBlip>
                <a:blip r:embed="rId2"/>
              </a:buBlip>
            </a:pPr>
            <a:r>
              <a:rPr lang="fr-CA" sz="1600" dirty="0"/>
              <a:t>6 qubits mais </a:t>
            </a:r>
            <a:r>
              <a:rPr lang="fr-CA" sz="1600" b="1" dirty="0">
                <a:solidFill>
                  <a:schemeClr val="accent2"/>
                </a:solidFill>
              </a:rPr>
              <a:t>QPU modulable</a:t>
            </a:r>
          </a:p>
          <a:p>
            <a:pPr marL="285750" indent="-285750" algn="l">
              <a:buBlip>
                <a:blip r:embed="rId2"/>
              </a:buBlip>
            </a:pPr>
            <a:r>
              <a:rPr lang="fr-CA" sz="1600" dirty="0"/>
              <a:t>Une équipe sur place pour l’entretien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926C0A-8D80-07EA-B7EF-6D339FCEBD89}"/>
              </a:ext>
            </a:extLst>
          </p:cNvPr>
          <p:cNvSpPr txBox="1"/>
          <p:nvPr/>
        </p:nvSpPr>
        <p:spPr>
          <a:xfrm>
            <a:off x="4173641" y="2623930"/>
            <a:ext cx="384313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CA" sz="1600" b="1" dirty="0">
                <a:solidFill>
                  <a:schemeClr val="accent1"/>
                </a:solidFill>
              </a:rPr>
              <a:t>Une équipe à Montréal</a:t>
            </a:r>
          </a:p>
          <a:p>
            <a:pPr algn="l"/>
            <a:endParaRPr lang="fr-CA" sz="1600" dirty="0"/>
          </a:p>
          <a:p>
            <a:pPr marL="285750" indent="-285750" algn="l">
              <a:buBlip>
                <a:blip r:embed="rId2"/>
              </a:buBlip>
            </a:pPr>
            <a:r>
              <a:rPr lang="fr-CA" sz="1600" dirty="0"/>
              <a:t>Développent / analyse business</a:t>
            </a:r>
          </a:p>
          <a:p>
            <a:pPr marL="285750" indent="-285750" algn="l">
              <a:buBlip>
                <a:blip r:embed="rId2"/>
              </a:buBlip>
            </a:pPr>
            <a:r>
              <a:rPr lang="fr-CA" sz="1600" dirty="0"/>
              <a:t>Équipe IA / QML</a:t>
            </a:r>
          </a:p>
          <a:p>
            <a:pPr marL="742950" lvl="1" indent="-285750">
              <a:buBlip>
                <a:blip r:embed="rId2"/>
              </a:buBlip>
            </a:pPr>
            <a:r>
              <a:rPr lang="fr-CA" sz="1600" dirty="0"/>
              <a:t>Proches de l’écosystème IA</a:t>
            </a:r>
          </a:p>
          <a:p>
            <a:pPr marL="1200150" lvl="2" indent="-285750">
              <a:buBlip>
                <a:blip r:embed="rId2"/>
              </a:buBlip>
            </a:pPr>
            <a:r>
              <a:rPr lang="fr-CA" sz="1600" dirty="0"/>
              <a:t>Mila</a:t>
            </a:r>
          </a:p>
          <a:p>
            <a:pPr lvl="1"/>
            <a:endParaRPr lang="fr-CA" sz="1600" dirty="0"/>
          </a:p>
        </p:txBody>
      </p:sp>
      <p:sp>
        <p:nvSpPr>
          <p:cNvPr id="18" name="AutoShape 2" descr="Site logo">
            <a:extLst>
              <a:ext uri="{FF2B5EF4-FFF2-40B4-BE49-F238E27FC236}">
                <a16:creationId xmlns:a16="http://schemas.microsoft.com/office/drawing/2014/main" id="{E8D0D23E-1EC9-27B3-A8D7-C69138CADA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028" name="Picture 4" descr="Mila-Is Recognized Worldwide For Its Many Breakthroughs In The ...">
            <a:extLst>
              <a:ext uri="{FF2B5EF4-FFF2-40B4-BE49-F238E27FC236}">
                <a16:creationId xmlns:a16="http://schemas.microsoft.com/office/drawing/2014/main" id="{BEE0B41F-48DF-5CB8-E5D5-BFF3447E2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426" y="4614897"/>
            <a:ext cx="2383147" cy="96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 premier ordinateur quantique européen est disponible - Sciences et ...">
            <a:extLst>
              <a:ext uri="{FF2B5EF4-FFF2-40B4-BE49-F238E27FC236}">
                <a16:creationId xmlns:a16="http://schemas.microsoft.com/office/drawing/2014/main" id="{7594E20C-5527-1108-2FA0-A6CD18A6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96" y="4284104"/>
            <a:ext cx="1915391" cy="14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AB79029-1424-98C3-C638-0E592098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54" y="2528481"/>
            <a:ext cx="1994982" cy="149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1F69C06-E29C-50EE-8F26-5FD01400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74190" y="4824601"/>
            <a:ext cx="2121065" cy="119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141149A-D04B-313D-6103-88E6F0F0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542" y="3815734"/>
            <a:ext cx="2100770" cy="157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6FC19-B320-D36B-5240-DDFC84D7C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12AA040-A79D-72F4-A07B-A01019E0B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189" y="4626426"/>
            <a:ext cx="7375394" cy="1289199"/>
          </a:xfrm>
        </p:spPr>
        <p:txBody>
          <a:bodyPr/>
          <a:lstStyle/>
          <a:p>
            <a:r>
              <a:rPr lang="en-US"/>
              <a:t>La </a:t>
            </a:r>
            <a:r>
              <a:rPr lang="en-US" err="1"/>
              <a:t>technologie</a:t>
            </a:r>
            <a:r>
              <a:rPr lang="en-US"/>
              <a:t> derrière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ordinateurs</a:t>
            </a:r>
            <a:r>
              <a:rPr lang="en-US"/>
              <a:t> </a:t>
            </a:r>
            <a:r>
              <a:rPr lang="en-US" err="1"/>
              <a:t>quantiques</a:t>
            </a:r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7E3285A-D6F8-5318-AD33-4534ED163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01.</a:t>
            </a:r>
            <a:endParaRPr lang="en-US" dirty="0"/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6207C5C-0860-840E-30BF-9CEF3BA46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</p:spTree>
    <p:extLst>
      <p:ext uri="{BB962C8B-B14F-4D97-AF65-F5344CB8AC3E}">
        <p14:creationId xmlns:p14="http://schemas.microsoft.com/office/powerpoint/2010/main" val="196107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3FED1-E351-CF01-4502-7E866CFA5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C7552-ED42-B0DB-7E82-9DEDB459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Pourquoi</a:t>
            </a:r>
            <a:r>
              <a:rPr lang="en-US"/>
              <a:t> des photons ?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00E5B-2011-B743-FCDE-DDBB31D57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C0A83A7-CC68-3335-0D66-2B525C9A0D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775" y="3530472"/>
            <a:ext cx="9268702" cy="2457727"/>
          </a:xfrm>
        </p:spPr>
        <p:txBody>
          <a:bodyPr/>
          <a:lstStyle/>
          <a:p>
            <a:r>
              <a:rPr lang="fr-CA" sz="1400" dirty="0"/>
              <a:t>Les photons sont de très bons supports pour l’information quantique:</a:t>
            </a:r>
          </a:p>
          <a:p>
            <a:pPr marL="171450" indent="-171450">
              <a:buBlip>
                <a:blip r:embed="rId3"/>
              </a:buBlip>
            </a:pPr>
            <a:r>
              <a:rPr lang="fr-CA" sz="1400" dirty="0"/>
              <a:t>Les architectures photoniques peuvent fonctionner à </a:t>
            </a:r>
            <a:r>
              <a:rPr lang="fr-CA" sz="1400" b="1" dirty="0">
                <a:solidFill>
                  <a:schemeClr val="accent1"/>
                </a:solidFill>
              </a:rPr>
              <a:t>température ambiante</a:t>
            </a:r>
            <a:r>
              <a:rPr lang="fr-CA" sz="1400" dirty="0"/>
              <a:t> dans des centres de données traditionnels</a:t>
            </a:r>
          </a:p>
          <a:p>
            <a:pPr marL="171450" indent="-171450">
              <a:buBlip>
                <a:blip r:embed="rId3"/>
              </a:buBlip>
            </a:pPr>
            <a:r>
              <a:rPr lang="fr-CA" sz="1400" b="1" dirty="0">
                <a:solidFill>
                  <a:schemeClr val="accent1"/>
                </a:solidFill>
              </a:rPr>
              <a:t>Interconnexions</a:t>
            </a:r>
            <a:r>
              <a:rPr lang="fr-CA" sz="1400" dirty="0"/>
              <a:t> réalisables avec des fibres optiques conventionnelles</a:t>
            </a:r>
          </a:p>
          <a:p>
            <a:pPr marL="171450" indent="-171450">
              <a:buBlip>
                <a:blip r:embed="rId3"/>
              </a:buBlip>
            </a:pPr>
            <a:r>
              <a:rPr lang="fr-CA" sz="1400" b="1" dirty="0">
                <a:solidFill>
                  <a:schemeClr val="accent1"/>
                </a:solidFill>
              </a:rPr>
              <a:t>Insensibilité</a:t>
            </a:r>
            <a:r>
              <a:rPr lang="fr-CA" sz="1400" dirty="0"/>
              <a:t> thermique et électromagnétique</a:t>
            </a:r>
          </a:p>
          <a:p>
            <a:pPr marL="171450" indent="-171450">
              <a:buBlip>
                <a:blip r:embed="rId3"/>
              </a:buBlip>
            </a:pPr>
            <a:r>
              <a:rPr lang="fr-CA" sz="1400" dirty="0"/>
              <a:t>Possibilité de </a:t>
            </a:r>
            <a:r>
              <a:rPr lang="fr-CA" sz="1400" b="1" dirty="0">
                <a:solidFill>
                  <a:schemeClr val="accent1"/>
                </a:solidFill>
              </a:rPr>
              <a:t>superposition</a:t>
            </a:r>
            <a:r>
              <a:rPr lang="fr-CA" sz="1400" dirty="0"/>
              <a:t> d’états</a:t>
            </a:r>
          </a:p>
          <a:p>
            <a:pPr marL="171450" indent="-171450">
              <a:buBlip>
                <a:blip r:embed="rId3"/>
              </a:buBlip>
            </a:pPr>
            <a:r>
              <a:rPr lang="fr-CA" sz="1400" dirty="0"/>
              <a:t>Possibilité d’utiliser </a:t>
            </a:r>
            <a:r>
              <a:rPr lang="fr-CA" sz="1400" b="1" dirty="0">
                <a:solidFill>
                  <a:schemeClr val="accent1"/>
                </a:solidFill>
              </a:rPr>
              <a:t>l’interférence</a:t>
            </a:r>
          </a:p>
          <a:p>
            <a:pPr marL="171450" indent="-171450">
              <a:buBlip>
                <a:blip r:embed="rId3"/>
              </a:buBlip>
            </a:pPr>
            <a:r>
              <a:rPr lang="fr-CA" sz="1400" dirty="0"/>
              <a:t>Possibilité d’utiliser </a:t>
            </a:r>
            <a:r>
              <a:rPr lang="fr-CA" sz="1400" b="1" dirty="0">
                <a:solidFill>
                  <a:schemeClr val="accent1"/>
                </a:solidFill>
              </a:rPr>
              <a:t>l’intrication des photons </a:t>
            </a:r>
            <a:r>
              <a:rPr lang="fr-CA" sz="1400" dirty="0"/>
              <a:t>(corrélations quantiques)</a:t>
            </a:r>
          </a:p>
          <a:p>
            <a:pPr marL="171450" indent="-171450">
              <a:buBlip>
                <a:blip r:embed="rId3"/>
              </a:buBlip>
            </a:pPr>
            <a:r>
              <a:rPr lang="fr-CA" sz="1400" b="1" dirty="0">
                <a:solidFill>
                  <a:schemeClr val="accent1"/>
                </a:solidFill>
              </a:rPr>
              <a:t>Pas de décohérence </a:t>
            </a:r>
            <a:r>
              <a:rPr lang="fr-CA" sz="1400" dirty="0"/>
              <a:t>(les photons uniques n’ont pas de masse ni de charge et ne peuvent pas perdre leur état quantique)</a:t>
            </a:r>
          </a:p>
          <a:p>
            <a:pPr marL="171450" indent="-171450">
              <a:buBlip>
                <a:blip r:embed="rId3"/>
              </a:buBlip>
            </a:pPr>
            <a:endParaRPr lang="fr-CA" sz="1400" dirty="0"/>
          </a:p>
          <a:p>
            <a:pPr marL="171450" indent="-171450">
              <a:buBlip>
                <a:blip r:embed="rId3"/>
              </a:buBlip>
            </a:pPr>
            <a:endParaRPr lang="fr-CA" sz="140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5EDD710-E38B-6994-02AB-A5D931620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252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191D8E6-68EC-51BE-D4CD-DA8C9B65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DE1F9-C818-7506-B3A6-60E193AD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Peut</a:t>
            </a:r>
            <a:r>
              <a:rPr lang="en-US"/>
              <a:t>-on </a:t>
            </a:r>
            <a:r>
              <a:rPr lang="en-US" err="1"/>
              <a:t>construire</a:t>
            </a:r>
            <a:r>
              <a:rPr lang="en-US"/>
              <a:t> un </a:t>
            </a:r>
            <a:r>
              <a:rPr lang="en-US" err="1"/>
              <a:t>ordinateur</a:t>
            </a:r>
            <a:r>
              <a:rPr lang="en-US"/>
              <a:t> </a:t>
            </a:r>
            <a:r>
              <a:rPr lang="en-US" err="1"/>
              <a:t>quantique</a:t>
            </a:r>
            <a:r>
              <a:rPr lang="en-US"/>
              <a:t> avec des photons </a:t>
            </a:r>
            <a:r>
              <a:rPr lang="en-US" err="1"/>
              <a:t>uniques</a:t>
            </a:r>
            <a:r>
              <a:rPr lang="en-US"/>
              <a:t> ?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1DCBE-9FE2-7B6C-EA58-3E62CD137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AE777E61-8255-BAB2-F560-EB12BB9C7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49409"/>
              </p:ext>
            </p:extLst>
          </p:nvPr>
        </p:nvGraphicFramePr>
        <p:xfrm>
          <a:off x="1155001" y="3616853"/>
          <a:ext cx="9880410" cy="24892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536885">
                  <a:extLst>
                    <a:ext uri="{9D8B030D-6E8A-4147-A177-3AD203B41FA5}">
                      <a16:colId xmlns:a16="http://schemas.microsoft.com/office/drawing/2014/main" val="4068137415"/>
                    </a:ext>
                  </a:extLst>
                </a:gridCol>
                <a:gridCol w="5343525">
                  <a:extLst>
                    <a:ext uri="{9D8B030D-6E8A-4147-A177-3AD203B41FA5}">
                      <a16:colId xmlns:a16="http://schemas.microsoft.com/office/drawing/2014/main" val="24936402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Critères de </a:t>
                      </a:r>
                      <a:r>
                        <a:rPr lang="fr-CA" dirty="0" err="1"/>
                        <a:t>DiVincenzo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Comment faire avec des photons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09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Système évolutif avec des qubits bien caractérisés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Encodage des qubits avec des photons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34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Capacité à initialiser l’état des qubits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Génération de photons uniques à la demande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13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Temps de décohérence longs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Pas de décohérence, mais autres types de bruit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77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Ensemble « universel » de portes quantiques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Manipulation de photons uniques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6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Capacité de mesure spécifique aux qubits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Détection de photons uniques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075452"/>
                  </a:ext>
                </a:extLst>
              </a:tr>
            </a:tbl>
          </a:graphicData>
        </a:graphic>
      </p:graphicFrame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8DAC7FF-D31E-2AA4-344E-4F0D22DBC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625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5998B6-E555-961A-6375-E140C6C07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6908177-C99D-B4D0-CD9D-252CE8059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/>
              <a:t>La deuxième </a:t>
            </a:r>
            <a:r>
              <a:rPr lang="fr-CA" err="1"/>
              <a:t>rèvolution</a:t>
            </a:r>
            <a:r>
              <a:rPr lang="fr-CA"/>
              <a:t> quantique</a:t>
            </a: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6740EB11-7220-5C96-EA18-77824A9E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Générer</a:t>
            </a:r>
            <a:r>
              <a:rPr lang="en-US"/>
              <a:t> des photons </a:t>
            </a:r>
            <a:r>
              <a:rPr lang="en-US" err="1"/>
              <a:t>uniques</a:t>
            </a:r>
            <a:r>
              <a:rPr lang="en-US"/>
              <a:t>: Prometheus</a:t>
            </a:r>
            <a:endParaRPr lang="fr-CA"/>
          </a:p>
        </p:txBody>
      </p:sp>
      <p:pic>
        <p:nvPicPr>
          <p:cNvPr id="15" name="Picture 10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6A1D328-68EF-3F61-0CA8-DB824B38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9129" y="1189402"/>
            <a:ext cx="558681" cy="55868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DD53B98-4D60-87F2-BF6F-E8502F9F3B9B}"/>
              </a:ext>
            </a:extLst>
          </p:cNvPr>
          <p:cNvSpPr txBox="1"/>
          <p:nvPr/>
        </p:nvSpPr>
        <p:spPr>
          <a:xfrm>
            <a:off x="145774" y="2623930"/>
            <a:ext cx="38431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CA" sz="1600" b="1">
                <a:solidFill>
                  <a:schemeClr val="accent1"/>
                </a:solidFill>
              </a:rPr>
              <a:t>Quantum dot</a:t>
            </a:r>
            <a:r>
              <a:rPr lang="fr-CA" sz="1600"/>
              <a:t>:</a:t>
            </a:r>
          </a:p>
          <a:p>
            <a:pPr marL="285750" indent="-285750" algn="l">
              <a:buBlip>
                <a:blip r:embed="rId4"/>
              </a:buBlip>
            </a:pPr>
            <a:r>
              <a:rPr lang="fr-CA" sz="1600"/>
              <a:t>Mini semiconducteurs: </a:t>
            </a:r>
            <a:r>
              <a:rPr lang="fr-CA" sz="1600" b="1"/>
              <a:t>atomes artificiels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F18927C-A52C-FA20-538C-6DE8E42C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3622359"/>
            <a:ext cx="3568749" cy="214525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4D8F542-2D43-A53A-88F0-B07482D6399C}"/>
              </a:ext>
            </a:extLst>
          </p:cNvPr>
          <p:cNvSpPr txBox="1"/>
          <p:nvPr/>
        </p:nvSpPr>
        <p:spPr>
          <a:xfrm>
            <a:off x="4259780" y="2610677"/>
            <a:ext cx="3670852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CA" sz="1600" b="1" dirty="0">
                <a:solidFill>
                  <a:schemeClr val="accent1"/>
                </a:solidFill>
              </a:rPr>
              <a:t>Comment ça marche:</a:t>
            </a:r>
            <a:endParaRPr lang="fr-CA" sz="1600" dirty="0"/>
          </a:p>
          <a:p>
            <a:pPr marL="285750" indent="-285750" algn="just">
              <a:buBlip>
                <a:blip r:embed="rId4"/>
              </a:buBlip>
            </a:pPr>
            <a:r>
              <a:rPr lang="fr-CA" sz="1600" b="1" dirty="0"/>
              <a:t>Confinement des électrons </a:t>
            </a:r>
            <a:r>
              <a:rPr lang="fr-CA" sz="1600" dirty="0"/>
              <a:t>dans un espace nanométrique afin de créer des </a:t>
            </a:r>
            <a:r>
              <a:rPr lang="fr-CA" sz="1600" dirty="0">
                <a:solidFill>
                  <a:schemeClr val="accent2">
                    <a:lumMod val="50000"/>
                  </a:schemeClr>
                </a:solidFill>
              </a:rPr>
              <a:t>niveaux d’énergie discrets</a:t>
            </a:r>
            <a:r>
              <a:rPr lang="fr-CA" sz="1600" dirty="0"/>
              <a:t> (similaires à ceux des atomes)</a:t>
            </a:r>
          </a:p>
          <a:p>
            <a:pPr marL="285750" indent="-285750" algn="just">
              <a:buBlip>
                <a:blip r:embed="rId4"/>
              </a:buBlip>
            </a:pPr>
            <a:r>
              <a:rPr lang="fr-CA" sz="1600" b="1" dirty="0"/>
              <a:t>Excitation</a:t>
            </a:r>
            <a:r>
              <a:rPr lang="fr-CA" sz="1600" dirty="0"/>
              <a:t>: brève impulsion laser pour exciter le photon vers un </a:t>
            </a:r>
            <a:r>
              <a:rPr lang="fr-CA" sz="1600" dirty="0">
                <a:solidFill>
                  <a:schemeClr val="accent2">
                    <a:lumMod val="50000"/>
                  </a:schemeClr>
                </a:solidFill>
              </a:rPr>
              <a:t>état d’énergie plus élevé</a:t>
            </a:r>
          </a:p>
          <a:p>
            <a:pPr marL="285750" indent="-285750" algn="just">
              <a:buBlip>
                <a:blip r:embed="rId4"/>
              </a:buBlip>
            </a:pPr>
            <a:r>
              <a:rPr lang="fr-CA" sz="1600" b="1" dirty="0"/>
              <a:t>Relaxation &amp; émission</a:t>
            </a:r>
            <a:r>
              <a:rPr lang="fr-CA" sz="1600" dirty="0"/>
              <a:t>: </a:t>
            </a:r>
            <a:r>
              <a:rPr lang="fr-CA" sz="1600" dirty="0">
                <a:solidFill>
                  <a:schemeClr val="accent2">
                    <a:lumMod val="50000"/>
                  </a:schemeClr>
                </a:solidFill>
              </a:rPr>
              <a:t>libération d’un photon unique</a:t>
            </a:r>
            <a:r>
              <a:rPr lang="fr-CA" sz="1600" dirty="0"/>
              <a:t> quand l’électron retourne à son état fondamental</a:t>
            </a:r>
          </a:p>
          <a:p>
            <a:pPr marL="285750" indent="-285750" algn="just">
              <a:buBlip>
                <a:blip r:embed="rId4"/>
              </a:buBlip>
            </a:pPr>
            <a:r>
              <a:rPr lang="fr-CA" sz="1600" b="1" dirty="0"/>
              <a:t>Sortie dirigée</a:t>
            </a:r>
            <a:r>
              <a:rPr lang="fr-CA" sz="1600" dirty="0"/>
              <a:t>: le photon est émis dans une </a:t>
            </a:r>
            <a:r>
              <a:rPr lang="fr-CA" sz="1600" dirty="0">
                <a:solidFill>
                  <a:schemeClr val="accent2">
                    <a:lumMod val="50000"/>
                  </a:schemeClr>
                </a:solidFill>
              </a:rPr>
              <a:t>direction spécifique</a:t>
            </a:r>
            <a:r>
              <a:rPr lang="fr-CA" sz="1600" dirty="0"/>
              <a:t> pour faciliter sa collecte</a:t>
            </a:r>
            <a:endParaRPr lang="fr-CA" sz="1600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30BC57B-F36B-F590-6C4D-8407354F63E5}"/>
              </a:ext>
            </a:extLst>
          </p:cNvPr>
          <p:cNvSpPr txBox="1"/>
          <p:nvPr/>
        </p:nvSpPr>
        <p:spPr>
          <a:xfrm>
            <a:off x="8201508" y="2610677"/>
            <a:ext cx="3670852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CA" sz="1600" b="1">
                <a:solidFill>
                  <a:schemeClr val="accent1"/>
                </a:solidFill>
              </a:rPr>
              <a:t>La quantum dot de </a:t>
            </a:r>
            <a:r>
              <a:rPr lang="fr-CA" sz="1600" b="1" err="1">
                <a:solidFill>
                  <a:schemeClr val="accent1"/>
                </a:solidFill>
              </a:rPr>
              <a:t>Quandela</a:t>
            </a:r>
            <a:r>
              <a:rPr lang="fr-CA" sz="1600" b="1">
                <a:solidFill>
                  <a:schemeClr val="accent1"/>
                </a:solidFill>
              </a:rPr>
              <a:t>:</a:t>
            </a:r>
            <a:endParaRPr lang="fr-CA" sz="1600"/>
          </a:p>
          <a:p>
            <a:pPr marL="285750" indent="-285750" algn="just">
              <a:buBlip>
                <a:blip r:embed="rId4"/>
              </a:buBlip>
            </a:pPr>
            <a:r>
              <a:rPr lang="fr-CA" sz="1600" b="1"/>
              <a:t>Émission déterministe</a:t>
            </a:r>
            <a:r>
              <a:rPr lang="fr-CA" sz="1600"/>
              <a:t>: production de photons uniques à la demande et à l’instant où ils sont nécessaires</a:t>
            </a:r>
          </a:p>
          <a:p>
            <a:pPr marL="285750" indent="-285750" algn="just">
              <a:buBlip>
                <a:blip r:embed="rId4"/>
              </a:buBlip>
            </a:pPr>
            <a:r>
              <a:rPr lang="fr-CA" sz="1600" b="1"/>
              <a:t>Grande pureté</a:t>
            </a:r>
            <a:r>
              <a:rPr lang="fr-CA" sz="1600"/>
              <a:t>: très faible probabilité d’émettre plusieurs photons à la fois</a:t>
            </a:r>
          </a:p>
          <a:p>
            <a:pPr marL="285750" indent="-285750" algn="just">
              <a:buBlip>
                <a:blip r:embed="rId4"/>
              </a:buBlip>
            </a:pPr>
            <a:r>
              <a:rPr lang="fr-CA" sz="1600" b="1"/>
              <a:t>Indiscernabilité</a:t>
            </a:r>
            <a:r>
              <a:rPr lang="fr-CA" sz="1600"/>
              <a:t>: photons presque identique -&gt; crucial pour les effets d’inférence quantique</a:t>
            </a:r>
          </a:p>
          <a:p>
            <a:pPr marL="285750" indent="-285750" algn="just">
              <a:buBlip>
                <a:blip r:embed="rId4"/>
              </a:buBlip>
            </a:pPr>
            <a:r>
              <a:rPr lang="fr-CA" sz="1600" b="1"/>
              <a:t>Luminosité</a:t>
            </a:r>
            <a:r>
              <a:rPr lang="fr-CA" sz="1600"/>
              <a:t>: un pourcentage élevé des photons générés peut être collecté</a:t>
            </a:r>
            <a:endParaRPr lang="fr-CA" sz="1600" b="1"/>
          </a:p>
          <a:p>
            <a:pPr marL="285750" indent="-285750" algn="just">
              <a:buBlip>
                <a:blip r:embed="rId4"/>
              </a:buBlip>
            </a:pPr>
            <a:r>
              <a:rPr lang="fr-CA" sz="1600" b="1"/>
              <a:t>Évolutivité</a:t>
            </a:r>
            <a:r>
              <a:rPr lang="fr-CA" sz="1600"/>
              <a:t>: miniaturisation possible des sources de photons uniques pour une meilleure intégration à d’autres dispositifs</a:t>
            </a:r>
            <a:endParaRPr lang="fr-CA" sz="1600" b="1"/>
          </a:p>
        </p:txBody>
      </p:sp>
    </p:spTree>
    <p:extLst>
      <p:ext uri="{BB962C8B-B14F-4D97-AF65-F5344CB8AC3E}">
        <p14:creationId xmlns:p14="http://schemas.microsoft.com/office/powerpoint/2010/main" val="237351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F6278-1AEF-C905-33FB-DBD309A51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FD492-C7E3-BF61-E6B0-381E85FC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Générer</a:t>
            </a:r>
            <a:r>
              <a:rPr lang="en-US"/>
              <a:t> des photons </a:t>
            </a:r>
            <a:r>
              <a:rPr lang="en-US" err="1"/>
              <a:t>uniques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854A8-6245-A055-FB64-DA8D364BC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  <p:pic>
        <p:nvPicPr>
          <p:cNvPr id="2" name="version-final">
            <a:hlinkClick r:id="" action="ppaction://media"/>
            <a:extLst>
              <a:ext uri="{FF2B5EF4-FFF2-40B4-BE49-F238E27FC236}">
                <a16:creationId xmlns:a16="http://schemas.microsoft.com/office/drawing/2014/main" id="{A44E0F9A-64DB-F060-B4EF-7A66B3D698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57.86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7316" y="1993096"/>
            <a:ext cx="8275780" cy="4655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B0696D7-83B1-26CE-380A-C584917F1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176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5EF84-4E5F-0D4C-130D-EC5E92765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069707F-9631-AA01-9A84-2CD691E352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189" y="4626426"/>
            <a:ext cx="7375394" cy="1289199"/>
          </a:xfrm>
        </p:spPr>
        <p:txBody>
          <a:bodyPr/>
          <a:lstStyle/>
          <a:p>
            <a:r>
              <a:rPr lang="en-US" err="1"/>
              <a:t>Qu’est</a:t>
            </a:r>
            <a:r>
              <a:rPr lang="en-US"/>
              <a:t>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qu’une</a:t>
            </a:r>
            <a:r>
              <a:rPr lang="en-US"/>
              <a:t> architecture </a:t>
            </a:r>
            <a:r>
              <a:rPr lang="en-US" err="1"/>
              <a:t>photonique</a:t>
            </a:r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96BB52D-F299-63DD-5A5D-6B40CC046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02.</a:t>
            </a:r>
            <a:endParaRPr lang="en-US" dirty="0"/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AC612F8F-88BC-8666-5B82-DA9974230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pt-BR"/>
              <a:t>Ecole d'été 2025 de l'AlgoLab</a:t>
            </a:r>
          </a:p>
        </p:txBody>
      </p:sp>
    </p:spTree>
    <p:extLst>
      <p:ext uri="{BB962C8B-B14F-4D97-AF65-F5344CB8AC3E}">
        <p14:creationId xmlns:p14="http://schemas.microsoft.com/office/powerpoint/2010/main" val="25585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Quandela template">
  <a:themeElements>
    <a:clrScheme name="MPREZ">
      <a:dk1>
        <a:srgbClr val="000000"/>
      </a:dk1>
      <a:lt1>
        <a:srgbClr val="FFFFFF"/>
      </a:lt1>
      <a:dk2>
        <a:srgbClr val="000000"/>
      </a:dk2>
      <a:lt2>
        <a:srgbClr val="BFBFBF"/>
      </a:lt2>
      <a:accent1>
        <a:srgbClr val="5648ED"/>
      </a:accent1>
      <a:accent2>
        <a:srgbClr val="DD7B63"/>
      </a:accent2>
      <a:accent3>
        <a:srgbClr val="FFFFFF"/>
      </a:accent3>
      <a:accent4>
        <a:srgbClr val="000000"/>
      </a:accent4>
      <a:accent5>
        <a:srgbClr val="EBB0A1"/>
      </a:accent5>
      <a:accent6>
        <a:srgbClr val="9A91F4"/>
      </a:accent6>
      <a:hlink>
        <a:srgbClr val="000000"/>
      </a:hlink>
      <a:folHlink>
        <a:srgbClr val="FFFFFF"/>
      </a:folHlink>
    </a:clrScheme>
    <a:fontScheme name="Arial">
      <a:majorFont>
        <a:latin typeface="ABC Oracle"/>
        <a:ea typeface=""/>
        <a:cs typeface=""/>
      </a:majorFont>
      <a:minorFont>
        <a:latin typeface="ABC Orac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ean template.pptx" id="{0AF692C5-245E-4ACE-B276-6D2CD5136E69}" vid="{DF7293A7-781F-48CC-9A4E-224BDC94A92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6b100a9-0dae-46cc-bc09-a6ba74d6fcc3" xsi:nil="true"/>
    <lcf76f155ced4ddcb4097134ff3c332f xmlns="c8c10401-bff7-4fd4-b5b0-92611a3006f2">
      <Terms xmlns="http://schemas.microsoft.com/office/infopath/2007/PartnerControls"/>
    </lcf76f155ced4ddcb4097134ff3c332f>
    <_Flow_SignoffStatus xmlns="c8c10401-bff7-4fd4-b5b0-92611a3006f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DE2B3130DA543A6FB5045D0857C9C" ma:contentTypeVersion="19" ma:contentTypeDescription="Crée un document." ma:contentTypeScope="" ma:versionID="753451478574b820440f2c31f5a87ff8">
  <xsd:schema xmlns:xsd="http://www.w3.org/2001/XMLSchema" xmlns:xs="http://www.w3.org/2001/XMLSchema" xmlns:p="http://schemas.microsoft.com/office/2006/metadata/properties" xmlns:ns2="c8c10401-bff7-4fd4-b5b0-92611a3006f2" xmlns:ns3="e6b100a9-0dae-46cc-bc09-a6ba74d6fcc3" targetNamespace="http://schemas.microsoft.com/office/2006/metadata/properties" ma:root="true" ma:fieldsID="d216349f3d5bee7b7e578970b36b39a0" ns2:_="" ns3:_="">
    <xsd:import namespace="c8c10401-bff7-4fd4-b5b0-92611a3006f2"/>
    <xsd:import namespace="e6b100a9-0dae-46cc-bc09-a6ba74d6fc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10401-bff7-4fd4-b5b0-92611a3006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4c5944bd-21f9-43a5-ac85-189991f910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État de validation" ma:internalName="_x00c9_tat_x0020_de_x0020_validation">
      <xsd:simpleType>
        <xsd:restriction base="dms:Text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100a9-0dae-46cc-bc09-a6ba74d6fcc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c906b60-8f30-4226-9cc9-c2a8cd70c041}" ma:internalName="TaxCatchAll" ma:showField="CatchAllData" ma:web="e6b100a9-0dae-46cc-bc09-a6ba74d6fc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FFB6CE-8FF8-4CE8-9DDE-672A1696A750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c8c10401-bff7-4fd4-b5b0-92611a3006f2"/>
    <ds:schemaRef ds:uri="http://schemas.microsoft.com/office/infopath/2007/PartnerControls"/>
    <ds:schemaRef ds:uri="http://schemas.openxmlformats.org/package/2006/metadata/core-properties"/>
    <ds:schemaRef ds:uri="e6b100a9-0dae-46cc-bc09-a6ba74d6fcc3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9B9218-DF79-4F1A-8134-0AF7E854EBE3}">
  <ds:schemaRefs>
    <ds:schemaRef ds:uri="c8c10401-bff7-4fd4-b5b0-92611a3006f2"/>
    <ds:schemaRef ds:uri="e6b100a9-0dae-46cc-bc09-a6ba74d6f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5B0EB62-553F-4605-A523-3FAF4D15FF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</TotalTime>
  <Words>1298</Words>
  <Application>Microsoft Macintosh PowerPoint</Application>
  <PresentationFormat>Grand écran</PresentationFormat>
  <Paragraphs>203</Paragraphs>
  <Slides>22</Slides>
  <Notes>7</Notes>
  <HiddenSlides>3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ABC Oracle</vt:lpstr>
      <vt:lpstr>Aptos</vt:lpstr>
      <vt:lpstr>Archivo</vt:lpstr>
      <vt:lpstr>Arial</vt:lpstr>
      <vt:lpstr>General Sans</vt:lpstr>
      <vt:lpstr>Wingdings</vt:lpstr>
      <vt:lpstr>Quandela template</vt:lpstr>
      <vt:lpstr>Le Quantique  Photonique chez Quandela</vt:lpstr>
      <vt:lpstr>Lorem ipsum d√olor set amet</vt:lpstr>
      <vt:lpstr>Ce que nous faisons au Québec</vt:lpstr>
      <vt:lpstr>Présentation PowerPoint</vt:lpstr>
      <vt:lpstr>Pourquoi des photons ?</vt:lpstr>
      <vt:lpstr>Peut-on construire un ordinateur quantique avec des photons uniques ?</vt:lpstr>
      <vt:lpstr>Générer des photons uniques: Prometheus</vt:lpstr>
      <vt:lpstr>Générer des photons uniques</vt:lpstr>
      <vt:lpstr>Présentation PowerPoint</vt:lpstr>
      <vt:lpstr>Encoder des qubits avec des photons</vt:lpstr>
      <vt:lpstr>Composants d’optique linéaire</vt:lpstr>
      <vt:lpstr>Composants d’optique linéaire</vt:lpstr>
      <vt:lpstr>Ascella</vt:lpstr>
      <vt:lpstr>Présentation PowerPoint</vt:lpstr>
      <vt:lpstr>Dans un futur proche et lointain</vt:lpstr>
      <vt:lpstr>Présentation PowerPoint</vt:lpstr>
      <vt:lpstr>L’effet Hong-Ou-Mandel</vt:lpstr>
      <vt:lpstr>Présentation PowerPoint</vt:lpstr>
      <vt:lpstr>Présentation PowerPoint</vt:lpstr>
      <vt:lpstr>Présentation PowerPoint</vt:lpstr>
      <vt:lpstr>Résumé sur les qubits photoniques</vt:lpstr>
      <vt:lpstr>Problème des graphes isomorphes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mprez®</dc:creator>
  <cp:lastModifiedBy>Cassandre Notton</cp:lastModifiedBy>
  <cp:revision>2</cp:revision>
  <dcterms:created xsi:type="dcterms:W3CDTF">2021-09-08T12:25:22Z</dcterms:created>
  <dcterms:modified xsi:type="dcterms:W3CDTF">2025-05-07T18:26:32Z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0x010100C6CDE2B3130DA543A6FB5045D0857C9C</vt:lpwstr>
  </property>
  <property fmtid="{D5CDD505-2E9C-101B-9397-08002B2CF9AE}" pid="3" name="MediaServiceImageTags">
    <vt:lpwstr/>
  </property>
</Properties>
</file>